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9" r:id="rId10"/>
    <p:sldId id="270" r:id="rId11"/>
    <p:sldId id="271" r:id="rId12"/>
    <p:sldId id="265" r:id="rId13"/>
    <p:sldId id="272" r:id="rId14"/>
    <p:sldId id="273" r:id="rId15"/>
    <p:sldId id="266" r:id="rId16"/>
    <p:sldId id="267" r:id="rId17"/>
    <p:sldId id="268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90DFB-B6F0-4D6A-99FD-2637A60A8070}" v="108" dt="2023-03-23T00:14:33.8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ltan Sojtory (student)" userId="S::2442602s@student.gla.ac.uk::8cf457db-54c0-45df-b2f5-6712b850c63a" providerId="AD" clId="Web-{4985B86D-6147-4939-B7C9-4895BFF68FB8}"/>
    <pc:docChg chg="modSld">
      <pc:chgData name="Zoltan Sojtory (student)" userId="S::2442602s@student.gla.ac.uk::8cf457db-54c0-45df-b2f5-6712b850c63a" providerId="AD" clId="Web-{4985B86D-6147-4939-B7C9-4895BFF68FB8}" dt="2022-11-14T12:10:33.961" v="0" actId="20577"/>
      <pc:docMkLst>
        <pc:docMk/>
      </pc:docMkLst>
      <pc:sldChg chg="modSp">
        <pc:chgData name="Zoltan Sojtory (student)" userId="S::2442602s@student.gla.ac.uk::8cf457db-54c0-45df-b2f5-6712b850c63a" providerId="AD" clId="Web-{4985B86D-6147-4939-B7C9-4895BFF68FB8}" dt="2022-11-14T12:10:33.961" v="0" actId="20577"/>
        <pc:sldMkLst>
          <pc:docMk/>
          <pc:sldMk cId="1189963875" sldId="257"/>
        </pc:sldMkLst>
        <pc:spChg chg="mod">
          <ac:chgData name="Zoltan Sojtory (student)" userId="S::2442602s@student.gla.ac.uk::8cf457db-54c0-45df-b2f5-6712b850c63a" providerId="AD" clId="Web-{4985B86D-6147-4939-B7C9-4895BFF68FB8}" dt="2022-11-14T12:10:33.961" v="0" actId="20577"/>
          <ac:spMkLst>
            <pc:docMk/>
            <pc:sldMk cId="1189963875" sldId="257"/>
            <ac:spMk id="3" creationId="{B2EAE5C0-05CE-85F1-83B0-28167A149BF4}"/>
          </ac:spMkLst>
        </pc:spChg>
      </pc:sldChg>
    </pc:docChg>
  </pc:docChgLst>
  <pc:docChgLst>
    <pc:chgData name="Zoltan Sojtory (student)" userId="8cf457db-54c0-45df-b2f5-6712b850c63a" providerId="ADAL" clId="{8F6D1D56-5E27-4DEA-8525-BC30F0CD63B6}"/>
    <pc:docChg chg="undo custSel addSld delSld modSld">
      <pc:chgData name="Zoltan Sojtory (student)" userId="8cf457db-54c0-45df-b2f5-6712b850c63a" providerId="ADAL" clId="{8F6D1D56-5E27-4DEA-8525-BC30F0CD63B6}" dt="2022-11-14T00:00:53.783" v="1940" actId="20577"/>
      <pc:docMkLst>
        <pc:docMk/>
      </pc:docMkLst>
      <pc:sldChg chg="modSp mod">
        <pc:chgData name="Zoltan Sojtory (student)" userId="8cf457db-54c0-45df-b2f5-6712b850c63a" providerId="ADAL" clId="{8F6D1D56-5E27-4DEA-8525-BC30F0CD63B6}" dt="2022-11-13T20:55:15.378" v="1206" actId="20577"/>
        <pc:sldMkLst>
          <pc:docMk/>
          <pc:sldMk cId="1334313220" sldId="256"/>
        </pc:sldMkLst>
        <pc:spChg chg="mod">
          <ac:chgData name="Zoltan Sojtory (student)" userId="8cf457db-54c0-45df-b2f5-6712b850c63a" providerId="ADAL" clId="{8F6D1D56-5E27-4DEA-8525-BC30F0CD63B6}" dt="2022-11-13T20:55:15.378" v="1206" actId="20577"/>
          <ac:spMkLst>
            <pc:docMk/>
            <pc:sldMk cId="1334313220" sldId="256"/>
            <ac:spMk id="2" creationId="{F8997379-1919-1602-4108-E3C4B8FCA4E6}"/>
          </ac:spMkLst>
        </pc:spChg>
      </pc:sldChg>
      <pc:sldChg chg="modSp mod">
        <pc:chgData name="Zoltan Sojtory (student)" userId="8cf457db-54c0-45df-b2f5-6712b850c63a" providerId="ADAL" clId="{8F6D1D56-5E27-4DEA-8525-BC30F0CD63B6}" dt="2022-11-13T23:56:55.342" v="1930" actId="20577"/>
        <pc:sldMkLst>
          <pc:docMk/>
          <pc:sldMk cId="1189963875" sldId="257"/>
        </pc:sldMkLst>
        <pc:spChg chg="mod">
          <ac:chgData name="Zoltan Sojtory (student)" userId="8cf457db-54c0-45df-b2f5-6712b850c63a" providerId="ADAL" clId="{8F6D1D56-5E27-4DEA-8525-BC30F0CD63B6}" dt="2022-11-08T18:38:00.093" v="73" actId="114"/>
          <ac:spMkLst>
            <pc:docMk/>
            <pc:sldMk cId="1189963875" sldId="257"/>
            <ac:spMk id="2" creationId="{383DD567-3BB6-EA64-D7F8-BCC7ED6238E9}"/>
          </ac:spMkLst>
        </pc:spChg>
        <pc:spChg chg="mod">
          <ac:chgData name="Zoltan Sojtory (student)" userId="8cf457db-54c0-45df-b2f5-6712b850c63a" providerId="ADAL" clId="{8F6D1D56-5E27-4DEA-8525-BC30F0CD63B6}" dt="2022-11-13T23:56:55.342" v="1930" actId="20577"/>
          <ac:spMkLst>
            <pc:docMk/>
            <pc:sldMk cId="1189963875" sldId="257"/>
            <ac:spMk id="3" creationId="{B2EAE5C0-05CE-85F1-83B0-28167A149BF4}"/>
          </ac:spMkLst>
        </pc:spChg>
      </pc:sldChg>
      <pc:sldChg chg="modSp mod">
        <pc:chgData name="Zoltan Sojtory (student)" userId="8cf457db-54c0-45df-b2f5-6712b850c63a" providerId="ADAL" clId="{8F6D1D56-5E27-4DEA-8525-BC30F0CD63B6}" dt="2022-11-14T00:00:53.783" v="1940" actId="20577"/>
        <pc:sldMkLst>
          <pc:docMk/>
          <pc:sldMk cId="613735954" sldId="258"/>
        </pc:sldMkLst>
        <pc:spChg chg="mod">
          <ac:chgData name="Zoltan Sojtory (student)" userId="8cf457db-54c0-45df-b2f5-6712b850c63a" providerId="ADAL" clId="{8F6D1D56-5E27-4DEA-8525-BC30F0CD63B6}" dt="2022-11-08T18:51:40.560" v="391" actId="20577"/>
          <ac:spMkLst>
            <pc:docMk/>
            <pc:sldMk cId="613735954" sldId="258"/>
            <ac:spMk id="2" creationId="{561D7B11-2EE7-75FA-1F23-F1468DAA8587}"/>
          </ac:spMkLst>
        </pc:spChg>
        <pc:spChg chg="mod">
          <ac:chgData name="Zoltan Sojtory (student)" userId="8cf457db-54c0-45df-b2f5-6712b850c63a" providerId="ADAL" clId="{8F6D1D56-5E27-4DEA-8525-BC30F0CD63B6}" dt="2022-11-14T00:00:53.783" v="1940" actId="20577"/>
          <ac:spMkLst>
            <pc:docMk/>
            <pc:sldMk cId="613735954" sldId="258"/>
            <ac:spMk id="3" creationId="{6C29D2BE-13A2-3D28-FBDE-A6C96706A6F5}"/>
          </ac:spMkLst>
        </pc:spChg>
      </pc:sldChg>
      <pc:sldChg chg="modSp mod">
        <pc:chgData name="Zoltan Sojtory (student)" userId="8cf457db-54c0-45df-b2f5-6712b850c63a" providerId="ADAL" clId="{8F6D1D56-5E27-4DEA-8525-BC30F0CD63B6}" dt="2022-11-13T21:53:29.303" v="1825" actId="20577"/>
        <pc:sldMkLst>
          <pc:docMk/>
          <pc:sldMk cId="525367090" sldId="259"/>
        </pc:sldMkLst>
        <pc:spChg chg="mod">
          <ac:chgData name="Zoltan Sojtory (student)" userId="8cf457db-54c0-45df-b2f5-6712b850c63a" providerId="ADAL" clId="{8F6D1D56-5E27-4DEA-8525-BC30F0CD63B6}" dt="2022-11-13T21:53:29.303" v="1825" actId="20577"/>
          <ac:spMkLst>
            <pc:docMk/>
            <pc:sldMk cId="525367090" sldId="259"/>
            <ac:spMk id="3" creationId="{F6584BE1-2B86-86C1-FD12-61CC2227FCDF}"/>
          </ac:spMkLst>
        </pc:spChg>
      </pc:sldChg>
      <pc:sldChg chg="modSp mod">
        <pc:chgData name="Zoltan Sojtory (student)" userId="8cf457db-54c0-45df-b2f5-6712b850c63a" providerId="ADAL" clId="{8F6D1D56-5E27-4DEA-8525-BC30F0CD63B6}" dt="2022-11-13T20:49:07.696" v="1175" actId="20577"/>
        <pc:sldMkLst>
          <pc:docMk/>
          <pc:sldMk cId="4152185686" sldId="260"/>
        </pc:sldMkLst>
        <pc:spChg chg="mod">
          <ac:chgData name="Zoltan Sojtory (student)" userId="8cf457db-54c0-45df-b2f5-6712b850c63a" providerId="ADAL" clId="{8F6D1D56-5E27-4DEA-8525-BC30F0CD63B6}" dt="2022-11-13T20:49:07.696" v="1175" actId="20577"/>
          <ac:spMkLst>
            <pc:docMk/>
            <pc:sldMk cId="4152185686" sldId="260"/>
            <ac:spMk id="3" creationId="{232BEF3C-3F72-A4DA-2959-0F427A42AABE}"/>
          </ac:spMkLst>
        </pc:spChg>
      </pc:sldChg>
      <pc:sldChg chg="addSp delSp modSp mod">
        <pc:chgData name="Zoltan Sojtory (student)" userId="8cf457db-54c0-45df-b2f5-6712b850c63a" providerId="ADAL" clId="{8F6D1D56-5E27-4DEA-8525-BC30F0CD63B6}" dt="2022-11-13T22:04:59.574" v="1903" actId="20577"/>
        <pc:sldMkLst>
          <pc:docMk/>
          <pc:sldMk cId="2518973852" sldId="261"/>
        </pc:sldMkLst>
        <pc:spChg chg="mod">
          <ac:chgData name="Zoltan Sojtory (student)" userId="8cf457db-54c0-45df-b2f5-6712b850c63a" providerId="ADAL" clId="{8F6D1D56-5E27-4DEA-8525-BC30F0CD63B6}" dt="2022-11-13T22:04:59.574" v="1903" actId="20577"/>
          <ac:spMkLst>
            <pc:docMk/>
            <pc:sldMk cId="2518973852" sldId="261"/>
            <ac:spMk id="3" creationId="{FDEAECD0-C643-AB8B-9BC2-493DF70F9920}"/>
          </ac:spMkLst>
        </pc:spChg>
        <pc:picChg chg="add del mod">
          <ac:chgData name="Zoltan Sojtory (student)" userId="8cf457db-54c0-45df-b2f5-6712b850c63a" providerId="ADAL" clId="{8F6D1D56-5E27-4DEA-8525-BC30F0CD63B6}" dt="2022-11-11T12:41:36.775" v="1112" actId="478"/>
          <ac:picMkLst>
            <pc:docMk/>
            <pc:sldMk cId="2518973852" sldId="261"/>
            <ac:picMk id="4" creationId="{76A2E418-9FF5-2F5F-86FE-757F1CCBB042}"/>
          </ac:picMkLst>
        </pc:picChg>
        <pc:picChg chg="add del mod">
          <ac:chgData name="Zoltan Sojtory (student)" userId="8cf457db-54c0-45df-b2f5-6712b850c63a" providerId="ADAL" clId="{8F6D1D56-5E27-4DEA-8525-BC30F0CD63B6}" dt="2022-11-11T12:41:36.167" v="1111" actId="478"/>
          <ac:picMkLst>
            <pc:docMk/>
            <pc:sldMk cId="2518973852" sldId="261"/>
            <ac:picMk id="5" creationId="{AEEC88FD-14E7-DB21-B818-7388E287C26D}"/>
          </ac:picMkLst>
        </pc:picChg>
      </pc:sldChg>
      <pc:sldChg chg="addSp delSp modSp new del mod">
        <pc:chgData name="Zoltan Sojtory (student)" userId="8cf457db-54c0-45df-b2f5-6712b850c63a" providerId="ADAL" clId="{8F6D1D56-5E27-4DEA-8525-BC30F0CD63B6}" dt="2022-11-11T12:41:27.851" v="1110" actId="47"/>
        <pc:sldMkLst>
          <pc:docMk/>
          <pc:sldMk cId="3137924677" sldId="262"/>
        </pc:sldMkLst>
        <pc:spChg chg="mod">
          <ac:chgData name="Zoltan Sojtory (student)" userId="8cf457db-54c0-45df-b2f5-6712b850c63a" providerId="ADAL" clId="{8F6D1D56-5E27-4DEA-8525-BC30F0CD63B6}" dt="2022-11-08T19:10:54.918" v="1074" actId="20577"/>
          <ac:spMkLst>
            <pc:docMk/>
            <pc:sldMk cId="3137924677" sldId="262"/>
            <ac:spMk id="2" creationId="{D73CB901-F87F-D833-B829-6F79BD22BE8F}"/>
          </ac:spMkLst>
        </pc:spChg>
        <pc:spChg chg="del">
          <ac:chgData name="Zoltan Sojtory (student)" userId="8cf457db-54c0-45df-b2f5-6712b850c63a" providerId="ADAL" clId="{8F6D1D56-5E27-4DEA-8525-BC30F0CD63B6}" dt="2022-11-08T19:12:27.540" v="1089" actId="22"/>
          <ac:spMkLst>
            <pc:docMk/>
            <pc:sldMk cId="3137924677" sldId="262"/>
            <ac:spMk id="3" creationId="{E0E871A3-0283-D28A-B3FF-842E85FF9C1D}"/>
          </ac:spMkLst>
        </pc:spChg>
        <pc:picChg chg="add mod ord">
          <ac:chgData name="Zoltan Sojtory (student)" userId="8cf457db-54c0-45df-b2f5-6712b850c63a" providerId="ADAL" clId="{8F6D1D56-5E27-4DEA-8525-BC30F0CD63B6}" dt="2022-11-08T19:13:17.770" v="1108" actId="14100"/>
          <ac:picMkLst>
            <pc:docMk/>
            <pc:sldMk cId="3137924677" sldId="262"/>
            <ac:picMk id="5" creationId="{3B90B8E8-015B-8B29-1762-A63F85B4D857}"/>
          </ac:picMkLst>
        </pc:picChg>
        <pc:picChg chg="add mod">
          <ac:chgData name="Zoltan Sojtory (student)" userId="8cf457db-54c0-45df-b2f5-6712b850c63a" providerId="ADAL" clId="{8F6D1D56-5E27-4DEA-8525-BC30F0CD63B6}" dt="2022-11-08T19:13:21.992" v="1109" actId="14100"/>
          <ac:picMkLst>
            <pc:docMk/>
            <pc:sldMk cId="3137924677" sldId="262"/>
            <ac:picMk id="7" creationId="{CFA5C277-9E21-BF55-8AC6-C9ECEC6FC14A}"/>
          </ac:picMkLst>
        </pc:picChg>
      </pc:sldChg>
    </pc:docChg>
  </pc:docChgLst>
  <pc:docChgLst>
    <pc:chgData name="Zoltan Sojtory (student)" userId="8cf457db-54c0-45df-b2f5-6712b850c63a" providerId="ADAL" clId="{14590DFB-B6F0-4D6A-99FD-2637A60A8070}"/>
    <pc:docChg chg="undo redo custSel addSld delSld modSld sldOrd">
      <pc:chgData name="Zoltan Sojtory (student)" userId="8cf457db-54c0-45df-b2f5-6712b850c63a" providerId="ADAL" clId="{14590DFB-B6F0-4D6A-99FD-2637A60A8070}" dt="2023-03-23T00:14:33.862" v="1798"/>
      <pc:docMkLst>
        <pc:docMk/>
      </pc:docMkLst>
      <pc:sldChg chg="addSp delSp modSp mod modTransition delAnim modAnim">
        <pc:chgData name="Zoltan Sojtory (student)" userId="8cf457db-54c0-45df-b2f5-6712b850c63a" providerId="ADAL" clId="{14590DFB-B6F0-4D6A-99FD-2637A60A8070}" dt="2023-03-22T22:14:52.884" v="1683"/>
        <pc:sldMkLst>
          <pc:docMk/>
          <pc:sldMk cId="1334313220" sldId="256"/>
        </pc:sldMkLst>
        <pc:spChg chg="mod">
          <ac:chgData name="Zoltan Sojtory (student)" userId="8cf457db-54c0-45df-b2f5-6712b850c63a" providerId="ADAL" clId="{14590DFB-B6F0-4D6A-99FD-2637A60A8070}" dt="2023-03-21T18:19:10.580" v="5" actId="20577"/>
          <ac:spMkLst>
            <pc:docMk/>
            <pc:sldMk cId="1334313220" sldId="256"/>
            <ac:spMk id="2" creationId="{F8997379-1919-1602-4108-E3C4B8FCA4E6}"/>
          </ac:spMkLst>
        </pc:spChg>
        <pc:picChg chg="add del mod">
          <ac:chgData name="Zoltan Sojtory (student)" userId="8cf457db-54c0-45df-b2f5-6712b850c63a" providerId="ADAL" clId="{14590DFB-B6F0-4D6A-99FD-2637A60A8070}" dt="2023-03-22T21:59:11.362" v="1657"/>
          <ac:picMkLst>
            <pc:docMk/>
            <pc:sldMk cId="1334313220" sldId="256"/>
            <ac:picMk id="11" creationId="{1CA3701B-6BF6-0A0F-A837-502D99500354}"/>
          </ac:picMkLst>
        </pc:picChg>
        <pc:picChg chg="add del mod ord">
          <ac:chgData name="Zoltan Sojtory (student)" userId="8cf457db-54c0-45df-b2f5-6712b850c63a" providerId="ADAL" clId="{14590DFB-B6F0-4D6A-99FD-2637A60A8070}" dt="2023-03-22T21:59:15.459" v="1658"/>
          <ac:picMkLst>
            <pc:docMk/>
            <pc:sldMk cId="1334313220" sldId="256"/>
            <ac:picMk id="14" creationId="{D100B1A9-0BB7-F4A5-A6E8-0856B405DD1C}"/>
          </ac:picMkLst>
        </pc:picChg>
        <pc:picChg chg="add del mod">
          <ac:chgData name="Zoltan Sojtory (student)" userId="8cf457db-54c0-45df-b2f5-6712b850c63a" providerId="ADAL" clId="{14590DFB-B6F0-4D6A-99FD-2637A60A8070}" dt="2023-03-22T22:02:16.683" v="1662" actId="478"/>
          <ac:picMkLst>
            <pc:docMk/>
            <pc:sldMk cId="1334313220" sldId="256"/>
            <ac:picMk id="15" creationId="{EE26CF59-7E3E-9129-CE16-DE12EAC94AE5}"/>
          </ac:picMkLst>
        </pc:picChg>
        <pc:picChg chg="add del mod">
          <ac:chgData name="Zoltan Sojtory (student)" userId="8cf457db-54c0-45df-b2f5-6712b850c63a" providerId="ADAL" clId="{14590DFB-B6F0-4D6A-99FD-2637A60A8070}" dt="2023-03-22T22:02:52.201" v="1666"/>
          <ac:picMkLst>
            <pc:docMk/>
            <pc:sldMk cId="1334313220" sldId="256"/>
            <ac:picMk id="20" creationId="{98F42509-AB9D-FB87-8BA0-8A63D2195DA9}"/>
          </ac:picMkLst>
        </pc:picChg>
        <pc:picChg chg="add del mod">
          <ac:chgData name="Zoltan Sojtory (student)" userId="8cf457db-54c0-45df-b2f5-6712b850c63a" providerId="ADAL" clId="{14590DFB-B6F0-4D6A-99FD-2637A60A8070}" dt="2023-03-22T22:05:31.184" v="1670"/>
          <ac:picMkLst>
            <pc:docMk/>
            <pc:sldMk cId="1334313220" sldId="256"/>
            <ac:picMk id="21" creationId="{2F4AE2F9-621E-0685-72DB-DFB653E90654}"/>
          </ac:picMkLst>
        </pc:picChg>
        <pc:picChg chg="add del mod ord">
          <ac:chgData name="Zoltan Sojtory (student)" userId="8cf457db-54c0-45df-b2f5-6712b850c63a" providerId="ADAL" clId="{14590DFB-B6F0-4D6A-99FD-2637A60A8070}" dt="2023-03-22T22:05:34.959" v="1671"/>
          <ac:picMkLst>
            <pc:docMk/>
            <pc:sldMk cId="1334313220" sldId="256"/>
            <ac:picMk id="24" creationId="{C04BE7B3-92A2-C537-F0A0-883BB58260A6}"/>
          </ac:picMkLst>
        </pc:picChg>
        <pc:picChg chg="add del mod">
          <ac:chgData name="Zoltan Sojtory (student)" userId="8cf457db-54c0-45df-b2f5-6712b850c63a" providerId="ADAL" clId="{14590DFB-B6F0-4D6A-99FD-2637A60A8070}" dt="2023-03-22T22:13:14.669" v="1673"/>
          <ac:picMkLst>
            <pc:docMk/>
            <pc:sldMk cId="1334313220" sldId="256"/>
            <ac:picMk id="25" creationId="{FE429EBB-46EF-C892-E796-D317E2C2B1EA}"/>
          </ac:picMkLst>
        </pc:picChg>
        <pc:picChg chg="add del mod ord">
          <ac:chgData name="Zoltan Sojtory (student)" userId="8cf457db-54c0-45df-b2f5-6712b850c63a" providerId="ADAL" clId="{14590DFB-B6F0-4D6A-99FD-2637A60A8070}" dt="2023-03-22T22:13:24.813" v="1674"/>
          <ac:picMkLst>
            <pc:docMk/>
            <pc:sldMk cId="1334313220" sldId="256"/>
            <ac:picMk id="31" creationId="{50394A6E-B675-DE80-8E6D-F03C8CB49816}"/>
          </ac:picMkLst>
        </pc:picChg>
        <pc:picChg chg="add del mod">
          <ac:chgData name="Zoltan Sojtory (student)" userId="8cf457db-54c0-45df-b2f5-6712b850c63a" providerId="ADAL" clId="{14590DFB-B6F0-4D6A-99FD-2637A60A8070}" dt="2023-03-22T22:13:30.151" v="1676"/>
          <ac:picMkLst>
            <pc:docMk/>
            <pc:sldMk cId="1334313220" sldId="256"/>
            <ac:picMk id="32" creationId="{9EC9315E-2F09-085C-6260-953D7FC38183}"/>
          </ac:picMkLst>
        </pc:picChg>
        <pc:picChg chg="add del mod ord">
          <ac:chgData name="Zoltan Sojtory (student)" userId="8cf457db-54c0-45df-b2f5-6712b850c63a" providerId="ADAL" clId="{14590DFB-B6F0-4D6A-99FD-2637A60A8070}" dt="2023-03-22T22:14:01.686" v="1677"/>
          <ac:picMkLst>
            <pc:docMk/>
            <pc:sldMk cId="1334313220" sldId="256"/>
            <ac:picMk id="35" creationId="{289D8E31-3018-3B6F-96B9-61047069908C}"/>
          </ac:picMkLst>
        </pc:picChg>
        <pc:picChg chg="add del mod">
          <ac:chgData name="Zoltan Sojtory (student)" userId="8cf457db-54c0-45df-b2f5-6712b850c63a" providerId="ADAL" clId="{14590DFB-B6F0-4D6A-99FD-2637A60A8070}" dt="2023-03-22T22:14:05.302" v="1679"/>
          <ac:picMkLst>
            <pc:docMk/>
            <pc:sldMk cId="1334313220" sldId="256"/>
            <ac:picMk id="36" creationId="{BEF91025-2724-18B8-0EA4-72D3147B98DB}"/>
          </ac:picMkLst>
        </pc:picChg>
        <pc:picChg chg="add del mod ord">
          <ac:chgData name="Zoltan Sojtory (student)" userId="8cf457db-54c0-45df-b2f5-6712b850c63a" providerId="ADAL" clId="{14590DFB-B6F0-4D6A-99FD-2637A60A8070}" dt="2023-03-22T22:14:14.476" v="1680"/>
          <ac:picMkLst>
            <pc:docMk/>
            <pc:sldMk cId="1334313220" sldId="256"/>
            <ac:picMk id="39" creationId="{AA36FA14-3F73-8132-B800-353A21C61776}"/>
          </ac:picMkLst>
        </pc:picChg>
        <pc:picChg chg="add del mod">
          <ac:chgData name="Zoltan Sojtory (student)" userId="8cf457db-54c0-45df-b2f5-6712b850c63a" providerId="ADAL" clId="{14590DFB-B6F0-4D6A-99FD-2637A60A8070}" dt="2023-03-22T22:14:16.601" v="1682"/>
          <ac:picMkLst>
            <pc:docMk/>
            <pc:sldMk cId="1334313220" sldId="256"/>
            <ac:picMk id="40" creationId="{288B2D8D-C611-EDCD-3F97-A43B2F7EE591}"/>
          </ac:picMkLst>
        </pc:picChg>
        <pc:picChg chg="add del mod ord">
          <ac:chgData name="Zoltan Sojtory (student)" userId="8cf457db-54c0-45df-b2f5-6712b850c63a" providerId="ADAL" clId="{14590DFB-B6F0-4D6A-99FD-2637A60A8070}" dt="2023-03-22T22:14:52.884" v="1683"/>
          <ac:picMkLst>
            <pc:docMk/>
            <pc:sldMk cId="1334313220" sldId="256"/>
            <ac:picMk id="43" creationId="{B0BA7894-8F6F-2D70-CEB2-7DFD9EB88E55}"/>
          </ac:picMkLst>
        </pc:picChg>
        <pc:picChg chg="add mod">
          <ac:chgData name="Zoltan Sojtory (student)" userId="8cf457db-54c0-45df-b2f5-6712b850c63a" providerId="ADAL" clId="{14590DFB-B6F0-4D6A-99FD-2637A60A8070}" dt="2023-03-22T22:14:52.884" v="1683"/>
          <ac:picMkLst>
            <pc:docMk/>
            <pc:sldMk cId="1334313220" sldId="256"/>
            <ac:picMk id="44" creationId="{B967C51D-DC25-3DA1-6AF2-12E858CBD265}"/>
          </ac:picMkLst>
        </pc:picChg>
      </pc:sldChg>
      <pc:sldChg chg="addSp delSp modSp mod modTransition modAnim">
        <pc:chgData name="Zoltan Sojtory (student)" userId="8cf457db-54c0-45df-b2f5-6712b850c63a" providerId="ADAL" clId="{14590DFB-B6F0-4D6A-99FD-2637A60A8070}" dt="2023-03-22T22:24:12.385" v="1696"/>
        <pc:sldMkLst>
          <pc:docMk/>
          <pc:sldMk cId="1189963875" sldId="257"/>
        </pc:sldMkLst>
        <pc:picChg chg="add del mod">
          <ac:chgData name="Zoltan Sojtory (student)" userId="8cf457db-54c0-45df-b2f5-6712b850c63a" providerId="ADAL" clId="{14590DFB-B6F0-4D6A-99FD-2637A60A8070}" dt="2023-03-22T21:59:11.362" v="1657"/>
          <ac:picMkLst>
            <pc:docMk/>
            <pc:sldMk cId="1189963875" sldId="257"/>
            <ac:picMk id="14" creationId="{68038192-9DA1-46E0-793D-59131855E5A3}"/>
          </ac:picMkLst>
        </pc:picChg>
        <pc:picChg chg="add del mod ord">
          <ac:chgData name="Zoltan Sojtory (student)" userId="8cf457db-54c0-45df-b2f5-6712b850c63a" providerId="ADAL" clId="{14590DFB-B6F0-4D6A-99FD-2637A60A8070}" dt="2023-03-22T22:02:19.137" v="1663" actId="478"/>
          <ac:picMkLst>
            <pc:docMk/>
            <pc:sldMk cId="1189963875" sldId="257"/>
            <ac:picMk id="19" creationId="{2A28F243-388C-4CA3-9B4A-8CBAB5DC3D9E}"/>
          </ac:picMkLst>
        </pc:picChg>
        <pc:picChg chg="add del mod">
          <ac:chgData name="Zoltan Sojtory (student)" userId="8cf457db-54c0-45df-b2f5-6712b850c63a" providerId="ADAL" clId="{14590DFB-B6F0-4D6A-99FD-2637A60A8070}" dt="2023-03-22T22:05:31.184" v="1670"/>
          <ac:picMkLst>
            <pc:docMk/>
            <pc:sldMk cId="1189963875" sldId="257"/>
            <ac:picMk id="21" creationId="{655EEBC1-1038-6CC6-BC15-93F57C61C2AF}"/>
          </ac:picMkLst>
        </pc:picChg>
        <pc:picChg chg="add del mod ord">
          <ac:chgData name="Zoltan Sojtory (student)" userId="8cf457db-54c0-45df-b2f5-6712b850c63a" providerId="ADAL" clId="{14590DFB-B6F0-4D6A-99FD-2637A60A8070}" dt="2023-03-22T22:19:01.788" v="1684"/>
          <ac:picMkLst>
            <pc:docMk/>
            <pc:sldMk cId="1189963875" sldId="257"/>
            <ac:picMk id="22" creationId="{67BD4265-8C4B-11FE-423E-C5D7080939E1}"/>
          </ac:picMkLst>
        </pc:picChg>
        <pc:picChg chg="add del mod">
          <ac:chgData name="Zoltan Sojtory (student)" userId="8cf457db-54c0-45df-b2f5-6712b850c63a" providerId="ADAL" clId="{14590DFB-B6F0-4D6A-99FD-2637A60A8070}" dt="2023-03-22T22:19:38.788" v="1686"/>
          <ac:picMkLst>
            <pc:docMk/>
            <pc:sldMk cId="1189963875" sldId="257"/>
            <ac:picMk id="23" creationId="{22DF77DB-2116-94EF-EDD6-D6BDD85242A1}"/>
          </ac:picMkLst>
        </pc:picChg>
        <pc:picChg chg="add del mod ord">
          <ac:chgData name="Zoltan Sojtory (student)" userId="8cf457db-54c0-45df-b2f5-6712b850c63a" providerId="ADAL" clId="{14590DFB-B6F0-4D6A-99FD-2637A60A8070}" dt="2023-03-22T22:19:54.451" v="1687"/>
          <ac:picMkLst>
            <pc:docMk/>
            <pc:sldMk cId="1189963875" sldId="257"/>
            <ac:picMk id="26" creationId="{825B28C6-5F2F-6A4C-1908-F29B8187E96C}"/>
          </ac:picMkLst>
        </pc:picChg>
        <pc:picChg chg="add del mod">
          <ac:chgData name="Zoltan Sojtory (student)" userId="8cf457db-54c0-45df-b2f5-6712b850c63a" providerId="ADAL" clId="{14590DFB-B6F0-4D6A-99FD-2637A60A8070}" dt="2023-03-22T22:21:55.800" v="1689"/>
          <ac:picMkLst>
            <pc:docMk/>
            <pc:sldMk cId="1189963875" sldId="257"/>
            <ac:picMk id="27" creationId="{18F52737-FF93-A5A2-5645-BDAFE8697E3D}"/>
          </ac:picMkLst>
        </pc:picChg>
        <pc:picChg chg="add del mod ord">
          <ac:chgData name="Zoltan Sojtory (student)" userId="8cf457db-54c0-45df-b2f5-6712b850c63a" providerId="ADAL" clId="{14590DFB-B6F0-4D6A-99FD-2637A60A8070}" dt="2023-03-22T22:22:07.706" v="1690"/>
          <ac:picMkLst>
            <pc:docMk/>
            <pc:sldMk cId="1189963875" sldId="257"/>
            <ac:picMk id="30" creationId="{0BD75F5E-6443-9138-DBA5-D59912D84F8F}"/>
          </ac:picMkLst>
        </pc:picChg>
        <pc:picChg chg="add del mod">
          <ac:chgData name="Zoltan Sojtory (student)" userId="8cf457db-54c0-45df-b2f5-6712b850c63a" providerId="ADAL" clId="{14590DFB-B6F0-4D6A-99FD-2637A60A8070}" dt="2023-03-22T22:22:09.587" v="1692"/>
          <ac:picMkLst>
            <pc:docMk/>
            <pc:sldMk cId="1189963875" sldId="257"/>
            <ac:picMk id="31" creationId="{00833735-0E65-8004-98A9-3E7D3C9D93C2}"/>
          </ac:picMkLst>
        </pc:picChg>
        <pc:picChg chg="add del mod ord">
          <ac:chgData name="Zoltan Sojtory (student)" userId="8cf457db-54c0-45df-b2f5-6712b850c63a" providerId="ADAL" clId="{14590DFB-B6F0-4D6A-99FD-2637A60A8070}" dt="2023-03-22T22:22:32.650" v="1693"/>
          <ac:picMkLst>
            <pc:docMk/>
            <pc:sldMk cId="1189963875" sldId="257"/>
            <ac:picMk id="34" creationId="{006CBB3F-5DC7-A35C-B23E-2688067C9B1F}"/>
          </ac:picMkLst>
        </pc:picChg>
        <pc:picChg chg="add del mod">
          <ac:chgData name="Zoltan Sojtory (student)" userId="8cf457db-54c0-45df-b2f5-6712b850c63a" providerId="ADAL" clId="{14590DFB-B6F0-4D6A-99FD-2637A60A8070}" dt="2023-03-22T22:23:19.090" v="1695"/>
          <ac:picMkLst>
            <pc:docMk/>
            <pc:sldMk cId="1189963875" sldId="257"/>
            <ac:picMk id="35" creationId="{C8744200-A009-2549-CCED-BF7D0E7D8F67}"/>
          </ac:picMkLst>
        </pc:picChg>
        <pc:picChg chg="add del mod ord">
          <ac:chgData name="Zoltan Sojtory (student)" userId="8cf457db-54c0-45df-b2f5-6712b850c63a" providerId="ADAL" clId="{14590DFB-B6F0-4D6A-99FD-2637A60A8070}" dt="2023-03-22T22:24:12.385" v="1696"/>
          <ac:picMkLst>
            <pc:docMk/>
            <pc:sldMk cId="1189963875" sldId="257"/>
            <ac:picMk id="38" creationId="{5501660A-C143-8A2C-7578-5DE7E3E25B17}"/>
          </ac:picMkLst>
        </pc:picChg>
        <pc:picChg chg="add mod">
          <ac:chgData name="Zoltan Sojtory (student)" userId="8cf457db-54c0-45df-b2f5-6712b850c63a" providerId="ADAL" clId="{14590DFB-B6F0-4D6A-99FD-2637A60A8070}" dt="2023-03-22T22:24:12.385" v="1696"/>
          <ac:picMkLst>
            <pc:docMk/>
            <pc:sldMk cId="1189963875" sldId="257"/>
            <ac:picMk id="39" creationId="{8EA0F4A7-9795-CF59-3FB6-2EA66A68364D}"/>
          </ac:picMkLst>
        </pc:picChg>
      </pc:sldChg>
      <pc:sldChg chg="addSp delSp modSp mod modTransition modAnim">
        <pc:chgData name="Zoltan Sojtory (student)" userId="8cf457db-54c0-45df-b2f5-6712b850c63a" providerId="ADAL" clId="{14590DFB-B6F0-4D6A-99FD-2637A60A8070}" dt="2023-03-22T22:34:05.292" v="1712"/>
        <pc:sldMkLst>
          <pc:docMk/>
          <pc:sldMk cId="613735954" sldId="258"/>
        </pc:sldMkLst>
        <pc:picChg chg="add del mod">
          <ac:chgData name="Zoltan Sojtory (student)" userId="8cf457db-54c0-45df-b2f5-6712b850c63a" providerId="ADAL" clId="{14590DFB-B6F0-4D6A-99FD-2637A60A8070}" dt="2023-03-22T21:59:11.362" v="1657"/>
          <ac:picMkLst>
            <pc:docMk/>
            <pc:sldMk cId="613735954" sldId="258"/>
            <ac:picMk id="7" creationId="{3A361F9B-E1BF-1C5A-1301-8E8DDED060A5}"/>
          </ac:picMkLst>
        </pc:picChg>
        <pc:picChg chg="add del mod ord">
          <ac:chgData name="Zoltan Sojtory (student)" userId="8cf457db-54c0-45df-b2f5-6712b850c63a" providerId="ADAL" clId="{14590DFB-B6F0-4D6A-99FD-2637A60A8070}" dt="2023-03-22T22:02:52.201" v="1666"/>
          <ac:picMkLst>
            <pc:docMk/>
            <pc:sldMk cId="613735954" sldId="258"/>
            <ac:picMk id="12" creationId="{33B8A8F9-2895-95E4-8A2A-E26CB178CBCE}"/>
          </ac:picMkLst>
        </pc:picChg>
        <pc:picChg chg="add del mod">
          <ac:chgData name="Zoltan Sojtory (student)" userId="8cf457db-54c0-45df-b2f5-6712b850c63a" providerId="ADAL" clId="{14590DFB-B6F0-4D6A-99FD-2637A60A8070}" dt="2023-03-22T22:05:31.184" v="1670"/>
          <ac:picMkLst>
            <pc:docMk/>
            <pc:sldMk cId="613735954" sldId="258"/>
            <ac:picMk id="13" creationId="{8B098606-4B4D-EB1D-442E-F32C99FAE1A8}"/>
          </ac:picMkLst>
        </pc:picChg>
        <pc:picChg chg="add del mod ord">
          <ac:chgData name="Zoltan Sojtory (student)" userId="8cf457db-54c0-45df-b2f5-6712b850c63a" providerId="ADAL" clId="{14590DFB-B6F0-4D6A-99FD-2637A60A8070}" dt="2023-03-22T22:29:41.700" v="1697"/>
          <ac:picMkLst>
            <pc:docMk/>
            <pc:sldMk cId="613735954" sldId="258"/>
            <ac:picMk id="17" creationId="{154D9E8F-AB1F-243C-0615-F5F7BDF1715A}"/>
          </ac:picMkLst>
        </pc:picChg>
        <pc:picChg chg="add del mod">
          <ac:chgData name="Zoltan Sojtory (student)" userId="8cf457db-54c0-45df-b2f5-6712b850c63a" providerId="ADAL" clId="{14590DFB-B6F0-4D6A-99FD-2637A60A8070}" dt="2023-03-22T22:29:44.175" v="1699"/>
          <ac:picMkLst>
            <pc:docMk/>
            <pc:sldMk cId="613735954" sldId="258"/>
            <ac:picMk id="18" creationId="{D7525BBF-0C7B-656A-D3E8-1A193F3FE751}"/>
          </ac:picMkLst>
        </pc:picChg>
        <pc:picChg chg="add del mod ord">
          <ac:chgData name="Zoltan Sojtory (student)" userId="8cf457db-54c0-45df-b2f5-6712b850c63a" providerId="ADAL" clId="{14590DFB-B6F0-4D6A-99FD-2637A60A8070}" dt="2023-03-22T22:30:09.230" v="1700"/>
          <ac:picMkLst>
            <pc:docMk/>
            <pc:sldMk cId="613735954" sldId="258"/>
            <ac:picMk id="21" creationId="{3E024CD8-5B9A-0F7C-453B-346924A02F7B}"/>
          </ac:picMkLst>
        </pc:picChg>
        <pc:picChg chg="add del mod">
          <ac:chgData name="Zoltan Sojtory (student)" userId="8cf457db-54c0-45df-b2f5-6712b850c63a" providerId="ADAL" clId="{14590DFB-B6F0-4D6A-99FD-2637A60A8070}" dt="2023-03-22T22:31:04.738" v="1702"/>
          <ac:picMkLst>
            <pc:docMk/>
            <pc:sldMk cId="613735954" sldId="258"/>
            <ac:picMk id="22" creationId="{F12973E3-7907-BD93-CF5C-56EC14B65EE9}"/>
          </ac:picMkLst>
        </pc:picChg>
        <pc:picChg chg="add del mod ord">
          <ac:chgData name="Zoltan Sojtory (student)" userId="8cf457db-54c0-45df-b2f5-6712b850c63a" providerId="ADAL" clId="{14590DFB-B6F0-4D6A-99FD-2637A60A8070}" dt="2023-03-22T22:31:41.843" v="1703"/>
          <ac:picMkLst>
            <pc:docMk/>
            <pc:sldMk cId="613735954" sldId="258"/>
            <ac:picMk id="29" creationId="{184B32CB-4938-B848-BD85-89FA87DD091E}"/>
          </ac:picMkLst>
        </pc:picChg>
        <pc:picChg chg="add del mod">
          <ac:chgData name="Zoltan Sojtory (student)" userId="8cf457db-54c0-45df-b2f5-6712b850c63a" providerId="ADAL" clId="{14590DFB-B6F0-4D6A-99FD-2637A60A8070}" dt="2023-03-22T22:31:43.971" v="1705"/>
          <ac:picMkLst>
            <pc:docMk/>
            <pc:sldMk cId="613735954" sldId="258"/>
            <ac:picMk id="30" creationId="{C2CA9E2C-4DBE-A392-06D3-18437AA19FD8}"/>
          </ac:picMkLst>
        </pc:picChg>
        <pc:picChg chg="add del mod ord">
          <ac:chgData name="Zoltan Sojtory (student)" userId="8cf457db-54c0-45df-b2f5-6712b850c63a" providerId="ADAL" clId="{14590DFB-B6F0-4D6A-99FD-2637A60A8070}" dt="2023-03-22T22:32:12.750" v="1706"/>
          <ac:picMkLst>
            <pc:docMk/>
            <pc:sldMk cId="613735954" sldId="258"/>
            <ac:picMk id="33" creationId="{C20B7320-1DEF-B742-5A5F-D9E2949F2A5F}"/>
          </ac:picMkLst>
        </pc:picChg>
        <pc:picChg chg="add del mod">
          <ac:chgData name="Zoltan Sojtory (student)" userId="8cf457db-54c0-45df-b2f5-6712b850c63a" providerId="ADAL" clId="{14590DFB-B6F0-4D6A-99FD-2637A60A8070}" dt="2023-03-22T22:32:20.094" v="1708"/>
          <ac:picMkLst>
            <pc:docMk/>
            <pc:sldMk cId="613735954" sldId="258"/>
            <ac:picMk id="34" creationId="{8B8235B4-9BF9-F033-95C5-B0063E9B3560}"/>
          </ac:picMkLst>
        </pc:picChg>
        <pc:picChg chg="add del mod ord">
          <ac:chgData name="Zoltan Sojtory (student)" userId="8cf457db-54c0-45df-b2f5-6712b850c63a" providerId="ADAL" clId="{14590DFB-B6F0-4D6A-99FD-2637A60A8070}" dt="2023-03-22T22:32:35.894" v="1709"/>
          <ac:picMkLst>
            <pc:docMk/>
            <pc:sldMk cId="613735954" sldId="258"/>
            <ac:picMk id="37" creationId="{04AB2D36-BD01-B9FA-B01E-43433C988A51}"/>
          </ac:picMkLst>
        </pc:picChg>
        <pc:picChg chg="add del mod">
          <ac:chgData name="Zoltan Sojtory (student)" userId="8cf457db-54c0-45df-b2f5-6712b850c63a" providerId="ADAL" clId="{14590DFB-B6F0-4D6A-99FD-2637A60A8070}" dt="2023-03-22T22:32:56.561" v="1711"/>
          <ac:picMkLst>
            <pc:docMk/>
            <pc:sldMk cId="613735954" sldId="258"/>
            <ac:picMk id="38" creationId="{468C718B-0A36-7170-9348-AD5D995380A8}"/>
          </ac:picMkLst>
        </pc:picChg>
        <pc:picChg chg="add del mod ord">
          <ac:chgData name="Zoltan Sojtory (student)" userId="8cf457db-54c0-45df-b2f5-6712b850c63a" providerId="ADAL" clId="{14590DFB-B6F0-4D6A-99FD-2637A60A8070}" dt="2023-03-22T22:34:05.292" v="1712"/>
          <ac:picMkLst>
            <pc:docMk/>
            <pc:sldMk cId="613735954" sldId="258"/>
            <ac:picMk id="41" creationId="{D90D19AB-E168-F338-4B27-5B878911C9E1}"/>
          </ac:picMkLst>
        </pc:picChg>
        <pc:picChg chg="add mod">
          <ac:chgData name="Zoltan Sojtory (student)" userId="8cf457db-54c0-45df-b2f5-6712b850c63a" providerId="ADAL" clId="{14590DFB-B6F0-4D6A-99FD-2637A60A8070}" dt="2023-03-22T22:34:05.292" v="1712"/>
          <ac:picMkLst>
            <pc:docMk/>
            <pc:sldMk cId="613735954" sldId="258"/>
            <ac:picMk id="42" creationId="{DA338A12-272E-3D5D-6D8F-EBA4231FD6C4}"/>
          </ac:picMkLst>
        </pc:picChg>
      </pc:sldChg>
      <pc:sldChg chg="addSp delSp modSp mod modTransition modAnim">
        <pc:chgData name="Zoltan Sojtory (student)" userId="8cf457db-54c0-45df-b2f5-6712b850c63a" providerId="ADAL" clId="{14590DFB-B6F0-4D6A-99FD-2637A60A8070}" dt="2023-03-22T22:45:52.472" v="1727"/>
        <pc:sldMkLst>
          <pc:docMk/>
          <pc:sldMk cId="525367090" sldId="259"/>
        </pc:sldMkLst>
        <pc:spChg chg="mod">
          <ac:chgData name="Zoltan Sojtory (student)" userId="8cf457db-54c0-45df-b2f5-6712b850c63a" providerId="ADAL" clId="{14590DFB-B6F0-4D6A-99FD-2637A60A8070}" dt="2023-03-22T22:42:36.177" v="1723" actId="20577"/>
          <ac:spMkLst>
            <pc:docMk/>
            <pc:sldMk cId="525367090" sldId="259"/>
            <ac:spMk id="3" creationId="{F6584BE1-2B86-86C1-FD12-61CC2227FCDF}"/>
          </ac:spMkLst>
        </pc:spChg>
        <pc:picChg chg="add del mod">
          <ac:chgData name="Zoltan Sojtory (student)" userId="8cf457db-54c0-45df-b2f5-6712b850c63a" providerId="ADAL" clId="{14590DFB-B6F0-4D6A-99FD-2637A60A8070}" dt="2023-03-22T21:59:11.362" v="1657"/>
          <ac:picMkLst>
            <pc:docMk/>
            <pc:sldMk cId="525367090" sldId="259"/>
            <ac:picMk id="6" creationId="{83559F9E-EE50-45CF-155D-BCFC43ED8442}"/>
          </ac:picMkLst>
        </pc:picChg>
        <pc:picChg chg="add del mod ord">
          <ac:chgData name="Zoltan Sojtory (student)" userId="8cf457db-54c0-45df-b2f5-6712b850c63a" providerId="ADAL" clId="{14590DFB-B6F0-4D6A-99FD-2637A60A8070}" dt="2023-03-22T22:44:05.200" v="1724"/>
          <ac:picMkLst>
            <pc:docMk/>
            <pc:sldMk cId="525367090" sldId="259"/>
            <ac:picMk id="11" creationId="{41E631A8-E823-EE8F-E38C-879A6158C1E1}"/>
          </ac:picMkLst>
        </pc:picChg>
        <pc:picChg chg="add del mod">
          <ac:chgData name="Zoltan Sojtory (student)" userId="8cf457db-54c0-45df-b2f5-6712b850c63a" providerId="ADAL" clId="{14590DFB-B6F0-4D6A-99FD-2637A60A8070}" dt="2023-03-22T22:44:14.443" v="1726"/>
          <ac:picMkLst>
            <pc:docMk/>
            <pc:sldMk cId="525367090" sldId="259"/>
            <ac:picMk id="12" creationId="{AC7A73D1-5435-435D-9599-F12A406A1514}"/>
          </ac:picMkLst>
        </pc:picChg>
        <pc:picChg chg="add del mod ord">
          <ac:chgData name="Zoltan Sojtory (student)" userId="8cf457db-54c0-45df-b2f5-6712b850c63a" providerId="ADAL" clId="{14590DFB-B6F0-4D6A-99FD-2637A60A8070}" dt="2023-03-22T22:45:52.472" v="1727"/>
          <ac:picMkLst>
            <pc:docMk/>
            <pc:sldMk cId="525367090" sldId="259"/>
            <ac:picMk id="15" creationId="{B28546B4-8FFF-BFEA-9C89-C34A9F6D1BA8}"/>
          </ac:picMkLst>
        </pc:picChg>
        <pc:picChg chg="add mod">
          <ac:chgData name="Zoltan Sojtory (student)" userId="8cf457db-54c0-45df-b2f5-6712b850c63a" providerId="ADAL" clId="{14590DFB-B6F0-4D6A-99FD-2637A60A8070}" dt="2023-03-22T22:45:52.472" v="1727"/>
          <ac:picMkLst>
            <pc:docMk/>
            <pc:sldMk cId="525367090" sldId="259"/>
            <ac:picMk id="16" creationId="{6614EC1A-1D12-2A2A-E0FD-951902D1506B}"/>
          </ac:picMkLst>
        </pc:picChg>
      </pc:sldChg>
      <pc:sldChg chg="addSp modSp modTransition">
        <pc:chgData name="Zoltan Sojtory (student)" userId="8cf457db-54c0-45df-b2f5-6712b850c63a" providerId="ADAL" clId="{14590DFB-B6F0-4D6A-99FD-2637A60A8070}" dt="2023-03-23T00:14:33.862" v="1798"/>
        <pc:sldMkLst>
          <pc:docMk/>
          <pc:sldMk cId="4152185686" sldId="260"/>
        </pc:sldMkLst>
        <pc:picChg chg="add mod">
          <ac:chgData name="Zoltan Sojtory (student)" userId="8cf457db-54c0-45df-b2f5-6712b850c63a" providerId="ADAL" clId="{14590DFB-B6F0-4D6A-99FD-2637A60A8070}" dt="2023-03-23T00:14:33.862" v="1798"/>
          <ac:picMkLst>
            <pc:docMk/>
            <pc:sldMk cId="4152185686" sldId="260"/>
            <ac:picMk id="13" creationId="{BA08CF72-4335-D7F2-B4CC-3B05FC2378E7}"/>
          </ac:picMkLst>
        </pc:picChg>
      </pc:sldChg>
      <pc:sldChg chg="addSp delSp modSp mod ord modTransition modAnim">
        <pc:chgData name="Zoltan Sojtory (student)" userId="8cf457db-54c0-45df-b2f5-6712b850c63a" providerId="ADAL" clId="{14590DFB-B6F0-4D6A-99FD-2637A60A8070}" dt="2023-03-22T22:40:16.211" v="1722"/>
        <pc:sldMkLst>
          <pc:docMk/>
          <pc:sldMk cId="2518973852" sldId="261"/>
        </pc:sldMkLst>
        <pc:spChg chg="mod">
          <ac:chgData name="Zoltan Sojtory (student)" userId="8cf457db-54c0-45df-b2f5-6712b850c63a" providerId="ADAL" clId="{14590DFB-B6F0-4D6A-99FD-2637A60A8070}" dt="2023-03-21T19:38:29.090" v="167" actId="20577"/>
          <ac:spMkLst>
            <pc:docMk/>
            <pc:sldMk cId="2518973852" sldId="261"/>
            <ac:spMk id="2" creationId="{782B5FC7-2E08-06DE-6516-502035E0A490}"/>
          </ac:spMkLst>
        </pc:spChg>
        <pc:spChg chg="mod">
          <ac:chgData name="Zoltan Sojtory (student)" userId="8cf457db-54c0-45df-b2f5-6712b850c63a" providerId="ADAL" clId="{14590DFB-B6F0-4D6A-99FD-2637A60A8070}" dt="2023-03-21T19:38:06.844" v="150" actId="20577"/>
          <ac:spMkLst>
            <pc:docMk/>
            <pc:sldMk cId="2518973852" sldId="261"/>
            <ac:spMk id="3" creationId="{FDEAECD0-C643-AB8B-9BC2-493DF70F9920}"/>
          </ac:spMkLst>
        </pc:spChg>
        <pc:picChg chg="add del mod">
          <ac:chgData name="Zoltan Sojtory (student)" userId="8cf457db-54c0-45df-b2f5-6712b850c63a" providerId="ADAL" clId="{14590DFB-B6F0-4D6A-99FD-2637A60A8070}" dt="2023-03-22T21:59:11.362" v="1657"/>
          <ac:picMkLst>
            <pc:docMk/>
            <pc:sldMk cId="2518973852" sldId="261"/>
            <ac:picMk id="6" creationId="{14A4D8C0-F29D-298C-9BF2-45D9F28B807A}"/>
          </ac:picMkLst>
        </pc:picChg>
        <pc:picChg chg="add del mod ord">
          <ac:chgData name="Zoltan Sojtory (student)" userId="8cf457db-54c0-45df-b2f5-6712b850c63a" providerId="ADAL" clId="{14590DFB-B6F0-4D6A-99FD-2637A60A8070}" dt="2023-03-22T22:37:33.098" v="1713"/>
          <ac:picMkLst>
            <pc:docMk/>
            <pc:sldMk cId="2518973852" sldId="261"/>
            <ac:picMk id="11" creationId="{764DE04D-96B9-B233-79F3-7D3DFA42CD2B}"/>
          </ac:picMkLst>
        </pc:picChg>
        <pc:picChg chg="add del mod">
          <ac:chgData name="Zoltan Sojtory (student)" userId="8cf457db-54c0-45df-b2f5-6712b850c63a" providerId="ADAL" clId="{14590DFB-B6F0-4D6A-99FD-2637A60A8070}" dt="2023-03-22T22:38:02.901" v="1715"/>
          <ac:picMkLst>
            <pc:docMk/>
            <pc:sldMk cId="2518973852" sldId="261"/>
            <ac:picMk id="12" creationId="{6641F4B6-3361-2DE1-46E8-81A89398585E}"/>
          </ac:picMkLst>
        </pc:picChg>
        <pc:picChg chg="add del mod ord">
          <ac:chgData name="Zoltan Sojtory (student)" userId="8cf457db-54c0-45df-b2f5-6712b850c63a" providerId="ADAL" clId="{14590DFB-B6F0-4D6A-99FD-2637A60A8070}" dt="2023-03-22T22:38:10.624" v="1716"/>
          <ac:picMkLst>
            <pc:docMk/>
            <pc:sldMk cId="2518973852" sldId="261"/>
            <ac:picMk id="15" creationId="{EE199854-CB72-D380-658E-620EB4522038}"/>
          </ac:picMkLst>
        </pc:picChg>
        <pc:picChg chg="add del mod">
          <ac:chgData name="Zoltan Sojtory (student)" userId="8cf457db-54c0-45df-b2f5-6712b850c63a" providerId="ADAL" clId="{14590DFB-B6F0-4D6A-99FD-2637A60A8070}" dt="2023-03-22T22:38:12.628" v="1718"/>
          <ac:picMkLst>
            <pc:docMk/>
            <pc:sldMk cId="2518973852" sldId="261"/>
            <ac:picMk id="16" creationId="{BF0E5CF3-32CA-1271-EE9B-F926ECE44974}"/>
          </ac:picMkLst>
        </pc:picChg>
        <pc:picChg chg="add del mod ord">
          <ac:chgData name="Zoltan Sojtory (student)" userId="8cf457db-54c0-45df-b2f5-6712b850c63a" providerId="ADAL" clId="{14590DFB-B6F0-4D6A-99FD-2637A60A8070}" dt="2023-03-22T22:38:31.504" v="1719"/>
          <ac:picMkLst>
            <pc:docMk/>
            <pc:sldMk cId="2518973852" sldId="261"/>
            <ac:picMk id="19" creationId="{F744D7C5-F17A-9609-B04A-F8830342AD2D}"/>
          </ac:picMkLst>
        </pc:picChg>
        <pc:picChg chg="add del mod">
          <ac:chgData name="Zoltan Sojtory (student)" userId="8cf457db-54c0-45df-b2f5-6712b850c63a" providerId="ADAL" clId="{14590DFB-B6F0-4D6A-99FD-2637A60A8070}" dt="2023-03-22T22:39:50.361" v="1721"/>
          <ac:picMkLst>
            <pc:docMk/>
            <pc:sldMk cId="2518973852" sldId="261"/>
            <ac:picMk id="20" creationId="{D40014DA-7EDE-6B82-5D5F-A1D8A52F8074}"/>
          </ac:picMkLst>
        </pc:picChg>
        <pc:picChg chg="add del mod ord">
          <ac:chgData name="Zoltan Sojtory (student)" userId="8cf457db-54c0-45df-b2f5-6712b850c63a" providerId="ADAL" clId="{14590DFB-B6F0-4D6A-99FD-2637A60A8070}" dt="2023-03-22T22:40:16.211" v="1722"/>
          <ac:picMkLst>
            <pc:docMk/>
            <pc:sldMk cId="2518973852" sldId="261"/>
            <ac:picMk id="23" creationId="{F530781D-83DB-86F8-DE84-8D1C28588475}"/>
          </ac:picMkLst>
        </pc:picChg>
        <pc:picChg chg="add mod">
          <ac:chgData name="Zoltan Sojtory (student)" userId="8cf457db-54c0-45df-b2f5-6712b850c63a" providerId="ADAL" clId="{14590DFB-B6F0-4D6A-99FD-2637A60A8070}" dt="2023-03-22T22:40:16.211" v="1722"/>
          <ac:picMkLst>
            <pc:docMk/>
            <pc:sldMk cId="2518973852" sldId="261"/>
            <ac:picMk id="24" creationId="{CA21FB4C-9DCC-4672-DCE3-4FC881BEC455}"/>
          </ac:picMkLst>
        </pc:picChg>
      </pc:sldChg>
      <pc:sldChg chg="addSp delSp modSp new mod modTransition modAnim">
        <pc:chgData name="Zoltan Sojtory (student)" userId="8cf457db-54c0-45df-b2f5-6712b850c63a" providerId="ADAL" clId="{14590DFB-B6F0-4D6A-99FD-2637A60A8070}" dt="2023-03-22T22:57:27.662" v="1734"/>
        <pc:sldMkLst>
          <pc:docMk/>
          <pc:sldMk cId="2516340553" sldId="262"/>
        </pc:sldMkLst>
        <pc:spChg chg="mod">
          <ac:chgData name="Zoltan Sojtory (student)" userId="8cf457db-54c0-45df-b2f5-6712b850c63a" providerId="ADAL" clId="{14590DFB-B6F0-4D6A-99FD-2637A60A8070}" dt="2023-03-21T19:39:38.486" v="197" actId="20577"/>
          <ac:spMkLst>
            <pc:docMk/>
            <pc:sldMk cId="2516340553" sldId="262"/>
            <ac:spMk id="2" creationId="{5B883DF3-3E7F-8DC9-ED57-B1408E478428}"/>
          </ac:spMkLst>
        </pc:spChg>
        <pc:spChg chg="mod">
          <ac:chgData name="Zoltan Sojtory (student)" userId="8cf457db-54c0-45df-b2f5-6712b850c63a" providerId="ADAL" clId="{14590DFB-B6F0-4D6A-99FD-2637A60A8070}" dt="2023-03-21T19:41:15.599" v="303"/>
          <ac:spMkLst>
            <pc:docMk/>
            <pc:sldMk cId="2516340553" sldId="262"/>
            <ac:spMk id="3" creationId="{502EF98A-0CF9-3B4A-05D2-20C03A8D52F4}"/>
          </ac:spMkLst>
        </pc:spChg>
        <pc:picChg chg="add mod">
          <ac:chgData name="Zoltan Sojtory (student)" userId="8cf457db-54c0-45df-b2f5-6712b850c63a" providerId="ADAL" clId="{14590DFB-B6F0-4D6A-99FD-2637A60A8070}" dt="2023-03-21T19:49:10.902" v="375" actId="1076"/>
          <ac:picMkLst>
            <pc:docMk/>
            <pc:sldMk cId="2516340553" sldId="262"/>
            <ac:picMk id="5" creationId="{BF8F4776-120A-B9E9-9D0F-F0B1E0CDC594}"/>
          </ac:picMkLst>
        </pc:picChg>
        <pc:picChg chg="add mod">
          <ac:chgData name="Zoltan Sojtory (student)" userId="8cf457db-54c0-45df-b2f5-6712b850c63a" providerId="ADAL" clId="{14590DFB-B6F0-4D6A-99FD-2637A60A8070}" dt="2023-03-21T19:49:24.571" v="382" actId="1076"/>
          <ac:picMkLst>
            <pc:docMk/>
            <pc:sldMk cId="2516340553" sldId="262"/>
            <ac:picMk id="7" creationId="{07699C8E-7B12-D722-5CDC-9E7231E56156}"/>
          </ac:picMkLst>
        </pc:picChg>
        <pc:picChg chg="add del mod">
          <ac:chgData name="Zoltan Sojtory (student)" userId="8cf457db-54c0-45df-b2f5-6712b850c63a" providerId="ADAL" clId="{14590DFB-B6F0-4D6A-99FD-2637A60A8070}" dt="2023-03-22T22:54:51.844" v="1730"/>
          <ac:picMkLst>
            <pc:docMk/>
            <pc:sldMk cId="2516340553" sldId="262"/>
            <ac:picMk id="19" creationId="{89017E42-361B-B83F-A477-589DC54FDD7F}"/>
          </ac:picMkLst>
        </pc:picChg>
        <pc:picChg chg="add del mod ord">
          <ac:chgData name="Zoltan Sojtory (student)" userId="8cf457db-54c0-45df-b2f5-6712b850c63a" providerId="ADAL" clId="{14590DFB-B6F0-4D6A-99FD-2637A60A8070}" dt="2023-03-22T22:55:21.223" v="1731"/>
          <ac:picMkLst>
            <pc:docMk/>
            <pc:sldMk cId="2516340553" sldId="262"/>
            <ac:picMk id="22" creationId="{1D9D8B18-F79F-E9FE-D574-8DD489E7874B}"/>
          </ac:picMkLst>
        </pc:picChg>
        <pc:picChg chg="add del mod">
          <ac:chgData name="Zoltan Sojtory (student)" userId="8cf457db-54c0-45df-b2f5-6712b850c63a" providerId="ADAL" clId="{14590DFB-B6F0-4D6A-99FD-2637A60A8070}" dt="2023-03-22T22:55:59.873" v="1733"/>
          <ac:picMkLst>
            <pc:docMk/>
            <pc:sldMk cId="2516340553" sldId="262"/>
            <ac:picMk id="23" creationId="{BE0CE654-7ED6-8B8A-8455-8D93A0BA25AA}"/>
          </ac:picMkLst>
        </pc:picChg>
        <pc:picChg chg="add del mod ord">
          <ac:chgData name="Zoltan Sojtory (student)" userId="8cf457db-54c0-45df-b2f5-6712b850c63a" providerId="ADAL" clId="{14590DFB-B6F0-4D6A-99FD-2637A60A8070}" dt="2023-03-22T22:57:27.662" v="1734"/>
          <ac:picMkLst>
            <pc:docMk/>
            <pc:sldMk cId="2516340553" sldId="262"/>
            <ac:picMk id="26" creationId="{052E076E-D44B-32A6-9D07-C0D0D4EA97C4}"/>
          </ac:picMkLst>
        </pc:picChg>
        <pc:picChg chg="add mod">
          <ac:chgData name="Zoltan Sojtory (student)" userId="8cf457db-54c0-45df-b2f5-6712b850c63a" providerId="ADAL" clId="{14590DFB-B6F0-4D6A-99FD-2637A60A8070}" dt="2023-03-22T22:57:27.662" v="1734"/>
          <ac:picMkLst>
            <pc:docMk/>
            <pc:sldMk cId="2516340553" sldId="262"/>
            <ac:picMk id="27" creationId="{D35D7800-D445-FD5C-8458-4F80D6AF6E00}"/>
          </ac:picMkLst>
        </pc:picChg>
      </pc:sldChg>
      <pc:sldChg chg="addSp delSp modSp new mod modTransition modAnim">
        <pc:chgData name="Zoltan Sojtory (student)" userId="8cf457db-54c0-45df-b2f5-6712b850c63a" providerId="ADAL" clId="{14590DFB-B6F0-4D6A-99FD-2637A60A8070}" dt="2023-03-22T23:10:02.304" v="1748"/>
        <pc:sldMkLst>
          <pc:docMk/>
          <pc:sldMk cId="307388533" sldId="263"/>
        </pc:sldMkLst>
        <pc:spChg chg="mod">
          <ac:chgData name="Zoltan Sojtory (student)" userId="8cf457db-54c0-45df-b2f5-6712b850c63a" providerId="ADAL" clId="{14590DFB-B6F0-4D6A-99FD-2637A60A8070}" dt="2023-03-21T19:39:43.283" v="214" actId="20577"/>
          <ac:spMkLst>
            <pc:docMk/>
            <pc:sldMk cId="307388533" sldId="263"/>
            <ac:spMk id="2" creationId="{C2FBD422-D8C1-EB02-6B4C-6322BF6ED433}"/>
          </ac:spMkLst>
        </pc:spChg>
        <pc:spChg chg="mod">
          <ac:chgData name="Zoltan Sojtory (student)" userId="8cf457db-54c0-45df-b2f5-6712b850c63a" providerId="ADAL" clId="{14590DFB-B6F0-4D6A-99FD-2637A60A8070}" dt="2023-03-22T23:05:01.974" v="1739" actId="20577"/>
          <ac:spMkLst>
            <pc:docMk/>
            <pc:sldMk cId="307388533" sldId="263"/>
            <ac:spMk id="3" creationId="{19815A38-C228-2C2E-5B7C-C498E604FA95}"/>
          </ac:spMkLst>
        </pc:spChg>
        <pc:picChg chg="add del mod">
          <ac:chgData name="Zoltan Sojtory (student)" userId="8cf457db-54c0-45df-b2f5-6712b850c63a" providerId="ADAL" clId="{14590DFB-B6F0-4D6A-99FD-2637A60A8070}" dt="2023-03-22T23:06:50.520" v="1741"/>
          <ac:picMkLst>
            <pc:docMk/>
            <pc:sldMk cId="307388533" sldId="263"/>
            <ac:picMk id="16" creationId="{FD40A65B-2047-0EE4-00C4-D247F24F60AE}"/>
          </ac:picMkLst>
        </pc:picChg>
        <pc:picChg chg="add del mod ord">
          <ac:chgData name="Zoltan Sojtory (student)" userId="8cf457db-54c0-45df-b2f5-6712b850c63a" providerId="ADAL" clId="{14590DFB-B6F0-4D6A-99FD-2637A60A8070}" dt="2023-03-22T23:06:56.490" v="1742"/>
          <ac:picMkLst>
            <pc:docMk/>
            <pc:sldMk cId="307388533" sldId="263"/>
            <ac:picMk id="25" creationId="{0FF60AD2-E6AF-E747-4DA6-C22AAFB4F303}"/>
          </ac:picMkLst>
        </pc:picChg>
        <pc:picChg chg="add del mod">
          <ac:chgData name="Zoltan Sojtory (student)" userId="8cf457db-54c0-45df-b2f5-6712b850c63a" providerId="ADAL" clId="{14590DFB-B6F0-4D6A-99FD-2637A60A8070}" dt="2023-03-22T23:07:41.337" v="1744"/>
          <ac:picMkLst>
            <pc:docMk/>
            <pc:sldMk cId="307388533" sldId="263"/>
            <ac:picMk id="26" creationId="{CBC531AA-C591-586E-DBAC-47CA28705C77}"/>
          </ac:picMkLst>
        </pc:picChg>
        <pc:picChg chg="add del mod ord">
          <ac:chgData name="Zoltan Sojtory (student)" userId="8cf457db-54c0-45df-b2f5-6712b850c63a" providerId="ADAL" clId="{14590DFB-B6F0-4D6A-99FD-2637A60A8070}" dt="2023-03-22T23:08:46.098" v="1745"/>
          <ac:picMkLst>
            <pc:docMk/>
            <pc:sldMk cId="307388533" sldId="263"/>
            <ac:picMk id="29" creationId="{295449A0-9188-B7F0-0F7F-D29831521D60}"/>
          </ac:picMkLst>
        </pc:picChg>
        <pc:picChg chg="add del mod">
          <ac:chgData name="Zoltan Sojtory (student)" userId="8cf457db-54c0-45df-b2f5-6712b850c63a" providerId="ADAL" clId="{14590DFB-B6F0-4D6A-99FD-2637A60A8070}" dt="2023-03-22T23:08:49.321" v="1747"/>
          <ac:picMkLst>
            <pc:docMk/>
            <pc:sldMk cId="307388533" sldId="263"/>
            <ac:picMk id="30" creationId="{B05D5E0E-394E-E79B-AE4D-B733390A837F}"/>
          </ac:picMkLst>
        </pc:picChg>
        <pc:picChg chg="add del mod ord">
          <ac:chgData name="Zoltan Sojtory (student)" userId="8cf457db-54c0-45df-b2f5-6712b850c63a" providerId="ADAL" clId="{14590DFB-B6F0-4D6A-99FD-2637A60A8070}" dt="2023-03-22T23:10:02.304" v="1748"/>
          <ac:picMkLst>
            <pc:docMk/>
            <pc:sldMk cId="307388533" sldId="263"/>
            <ac:picMk id="33" creationId="{CAE2A325-CB8B-6449-CCC5-C9016426F98C}"/>
          </ac:picMkLst>
        </pc:picChg>
        <pc:picChg chg="add mod">
          <ac:chgData name="Zoltan Sojtory (student)" userId="8cf457db-54c0-45df-b2f5-6712b850c63a" providerId="ADAL" clId="{14590DFB-B6F0-4D6A-99FD-2637A60A8070}" dt="2023-03-22T23:10:02.304" v="1748"/>
          <ac:picMkLst>
            <pc:docMk/>
            <pc:sldMk cId="307388533" sldId="263"/>
            <ac:picMk id="34" creationId="{9785A461-D7D0-F38D-1C72-6EA4D119539D}"/>
          </ac:picMkLst>
        </pc:picChg>
      </pc:sldChg>
      <pc:sldChg chg="addSp modSp new mod modTransition">
        <pc:chgData name="Zoltan Sojtory (student)" userId="8cf457db-54c0-45df-b2f5-6712b850c63a" providerId="ADAL" clId="{14590DFB-B6F0-4D6A-99FD-2637A60A8070}" dt="2023-03-22T23:12:07.719" v="1749"/>
        <pc:sldMkLst>
          <pc:docMk/>
          <pc:sldMk cId="200477552" sldId="264"/>
        </pc:sldMkLst>
        <pc:spChg chg="mod">
          <ac:chgData name="Zoltan Sojtory (student)" userId="8cf457db-54c0-45df-b2f5-6712b850c63a" providerId="ADAL" clId="{14590DFB-B6F0-4D6A-99FD-2637A60A8070}" dt="2023-03-21T19:40:19.702" v="254" actId="20577"/>
          <ac:spMkLst>
            <pc:docMk/>
            <pc:sldMk cId="200477552" sldId="264"/>
            <ac:spMk id="2" creationId="{6A7CF8DA-46CA-C1AB-6B80-2DCF31C3E68D}"/>
          </ac:spMkLst>
        </pc:spChg>
        <pc:spChg chg="mod">
          <ac:chgData name="Zoltan Sojtory (student)" userId="8cf457db-54c0-45df-b2f5-6712b850c63a" providerId="ADAL" clId="{14590DFB-B6F0-4D6A-99FD-2637A60A8070}" dt="2023-03-21T19:57:35.787" v="546" actId="6549"/>
          <ac:spMkLst>
            <pc:docMk/>
            <pc:sldMk cId="200477552" sldId="264"/>
            <ac:spMk id="3" creationId="{E2325E70-DBE4-21B8-461A-035B3F56CC1A}"/>
          </ac:spMkLst>
        </pc:spChg>
        <pc:picChg chg="add mod">
          <ac:chgData name="Zoltan Sojtory (student)" userId="8cf457db-54c0-45df-b2f5-6712b850c63a" providerId="ADAL" clId="{14590DFB-B6F0-4D6A-99FD-2637A60A8070}" dt="2023-03-22T23:12:07.719" v="1749"/>
          <ac:picMkLst>
            <pc:docMk/>
            <pc:sldMk cId="200477552" sldId="264"/>
            <ac:picMk id="14" creationId="{72C7EF15-2942-70E0-6B71-F46416D71C7C}"/>
          </ac:picMkLst>
        </pc:picChg>
      </pc:sldChg>
      <pc:sldChg chg="addSp modSp new mod modTransition">
        <pc:chgData name="Zoltan Sojtory (student)" userId="8cf457db-54c0-45df-b2f5-6712b850c63a" providerId="ADAL" clId="{14590DFB-B6F0-4D6A-99FD-2637A60A8070}" dt="2023-03-22T23:35:48.578" v="1774"/>
        <pc:sldMkLst>
          <pc:docMk/>
          <pc:sldMk cId="1909843732" sldId="265"/>
        </pc:sldMkLst>
        <pc:spChg chg="mod">
          <ac:chgData name="Zoltan Sojtory (student)" userId="8cf457db-54c0-45df-b2f5-6712b850c63a" providerId="ADAL" clId="{14590DFB-B6F0-4D6A-99FD-2637A60A8070}" dt="2023-03-21T19:40:28.570" v="289" actId="20577"/>
          <ac:spMkLst>
            <pc:docMk/>
            <pc:sldMk cId="1909843732" sldId="265"/>
            <ac:spMk id="2" creationId="{D10A12A6-0CB7-4CDB-7192-865070FE5CD6}"/>
          </ac:spMkLst>
        </pc:spChg>
        <pc:spChg chg="mod">
          <ac:chgData name="Zoltan Sojtory (student)" userId="8cf457db-54c0-45df-b2f5-6712b850c63a" providerId="ADAL" clId="{14590DFB-B6F0-4D6A-99FD-2637A60A8070}" dt="2023-03-21T20:22:27.957" v="973" actId="20577"/>
          <ac:spMkLst>
            <pc:docMk/>
            <pc:sldMk cId="1909843732" sldId="265"/>
            <ac:spMk id="3" creationId="{80BC9819-F91C-95AD-A0FB-7F73684DEF27}"/>
          </ac:spMkLst>
        </pc:spChg>
        <pc:picChg chg="add mod">
          <ac:chgData name="Zoltan Sojtory (student)" userId="8cf457db-54c0-45df-b2f5-6712b850c63a" providerId="ADAL" clId="{14590DFB-B6F0-4D6A-99FD-2637A60A8070}" dt="2023-03-22T23:35:48.578" v="1774"/>
          <ac:picMkLst>
            <pc:docMk/>
            <pc:sldMk cId="1909843732" sldId="265"/>
            <ac:picMk id="13" creationId="{8737AA24-C5DB-A300-225D-4F04B9C88507}"/>
          </ac:picMkLst>
        </pc:picChg>
      </pc:sldChg>
      <pc:sldChg chg="addSp modSp new mod modTransition">
        <pc:chgData name="Zoltan Sojtory (student)" userId="8cf457db-54c0-45df-b2f5-6712b850c63a" providerId="ADAL" clId="{14590DFB-B6F0-4D6A-99FD-2637A60A8070}" dt="2023-03-22T23:41:19.988" v="1780"/>
        <pc:sldMkLst>
          <pc:docMk/>
          <pc:sldMk cId="2529492510" sldId="266"/>
        </pc:sldMkLst>
        <pc:spChg chg="mod">
          <ac:chgData name="Zoltan Sojtory (student)" userId="8cf457db-54c0-45df-b2f5-6712b850c63a" providerId="ADAL" clId="{14590DFB-B6F0-4D6A-99FD-2637A60A8070}" dt="2023-03-21T19:44:30.729" v="338" actId="20577"/>
          <ac:spMkLst>
            <pc:docMk/>
            <pc:sldMk cId="2529492510" sldId="266"/>
            <ac:spMk id="2" creationId="{B6192273-ED45-57C0-5B5B-AF5C4855F099}"/>
          </ac:spMkLst>
        </pc:spChg>
        <pc:spChg chg="mod">
          <ac:chgData name="Zoltan Sojtory (student)" userId="8cf457db-54c0-45df-b2f5-6712b850c63a" providerId="ADAL" clId="{14590DFB-B6F0-4D6A-99FD-2637A60A8070}" dt="2023-03-21T20:18:55.649" v="943" actId="20577"/>
          <ac:spMkLst>
            <pc:docMk/>
            <pc:sldMk cId="2529492510" sldId="266"/>
            <ac:spMk id="3" creationId="{24E01AD0-2139-C0D9-9F04-5DBF33446F01}"/>
          </ac:spMkLst>
        </pc:spChg>
        <pc:picChg chg="add mod">
          <ac:chgData name="Zoltan Sojtory (student)" userId="8cf457db-54c0-45df-b2f5-6712b850c63a" providerId="ADAL" clId="{14590DFB-B6F0-4D6A-99FD-2637A60A8070}" dt="2023-03-22T23:41:19.988" v="1780"/>
          <ac:picMkLst>
            <pc:docMk/>
            <pc:sldMk cId="2529492510" sldId="266"/>
            <ac:picMk id="11" creationId="{224CCA47-8647-BBD8-4BB6-23F5CFF80C73}"/>
          </ac:picMkLst>
        </pc:picChg>
      </pc:sldChg>
      <pc:sldChg chg="addSp delSp modSp new mod modTransition modAnim">
        <pc:chgData name="Zoltan Sojtory (student)" userId="8cf457db-54c0-45df-b2f5-6712b850c63a" providerId="ADAL" clId="{14590DFB-B6F0-4D6A-99FD-2637A60A8070}" dt="2023-03-23T00:01:57.721" v="1784"/>
        <pc:sldMkLst>
          <pc:docMk/>
          <pc:sldMk cId="3394967225" sldId="267"/>
        </pc:sldMkLst>
        <pc:spChg chg="mod">
          <ac:chgData name="Zoltan Sojtory (student)" userId="8cf457db-54c0-45df-b2f5-6712b850c63a" providerId="ADAL" clId="{14590DFB-B6F0-4D6A-99FD-2637A60A8070}" dt="2023-03-21T19:44:49.248" v="355" actId="20577"/>
          <ac:spMkLst>
            <pc:docMk/>
            <pc:sldMk cId="3394967225" sldId="267"/>
            <ac:spMk id="2" creationId="{4E2AE4FF-3F12-9219-AACA-0475A7C279D3}"/>
          </ac:spMkLst>
        </pc:spChg>
        <pc:spChg chg="mod">
          <ac:chgData name="Zoltan Sojtory (student)" userId="8cf457db-54c0-45df-b2f5-6712b850c63a" providerId="ADAL" clId="{14590DFB-B6F0-4D6A-99FD-2637A60A8070}" dt="2023-03-21T20:20:08.111" v="967" actId="20577"/>
          <ac:spMkLst>
            <pc:docMk/>
            <pc:sldMk cId="3394967225" sldId="267"/>
            <ac:spMk id="3" creationId="{BCEB50B4-4A66-36E3-DB54-00353A07E433}"/>
          </ac:spMkLst>
        </pc:spChg>
        <pc:picChg chg="add del mod">
          <ac:chgData name="Zoltan Sojtory (student)" userId="8cf457db-54c0-45df-b2f5-6712b850c63a" providerId="ADAL" clId="{14590DFB-B6F0-4D6A-99FD-2637A60A8070}" dt="2023-03-22T23:59:44.246" v="1783"/>
          <ac:picMkLst>
            <pc:docMk/>
            <pc:sldMk cId="3394967225" sldId="267"/>
            <ac:picMk id="9" creationId="{E90A7458-2507-C27C-A258-46349F463677}"/>
          </ac:picMkLst>
        </pc:picChg>
        <pc:picChg chg="add del mod ord">
          <ac:chgData name="Zoltan Sojtory (student)" userId="8cf457db-54c0-45df-b2f5-6712b850c63a" providerId="ADAL" clId="{14590DFB-B6F0-4D6A-99FD-2637A60A8070}" dt="2023-03-23T00:01:57.721" v="1784"/>
          <ac:picMkLst>
            <pc:docMk/>
            <pc:sldMk cId="3394967225" sldId="267"/>
            <ac:picMk id="12" creationId="{1DFACAC2-9261-A32E-8471-6F548B7F7907}"/>
          </ac:picMkLst>
        </pc:picChg>
        <pc:picChg chg="add mod">
          <ac:chgData name="Zoltan Sojtory (student)" userId="8cf457db-54c0-45df-b2f5-6712b850c63a" providerId="ADAL" clId="{14590DFB-B6F0-4D6A-99FD-2637A60A8070}" dt="2023-03-23T00:01:57.721" v="1784"/>
          <ac:picMkLst>
            <pc:docMk/>
            <pc:sldMk cId="3394967225" sldId="267"/>
            <ac:picMk id="13" creationId="{5C165EF8-A5BA-2AA1-64E1-804C59040318}"/>
          </ac:picMkLst>
        </pc:picChg>
      </pc:sldChg>
      <pc:sldChg chg="addSp delSp modSp new mod modTransition modAnim">
        <pc:chgData name="Zoltan Sojtory (student)" userId="8cf457db-54c0-45df-b2f5-6712b850c63a" providerId="ADAL" clId="{14590DFB-B6F0-4D6A-99FD-2637A60A8070}" dt="2023-03-23T00:13:44.992" v="1797"/>
        <pc:sldMkLst>
          <pc:docMk/>
          <pc:sldMk cId="1472037531" sldId="268"/>
        </pc:sldMkLst>
        <pc:spChg chg="mod">
          <ac:chgData name="Zoltan Sojtory (student)" userId="8cf457db-54c0-45df-b2f5-6712b850c63a" providerId="ADAL" clId="{14590DFB-B6F0-4D6A-99FD-2637A60A8070}" dt="2023-03-21T19:44:54.436" v="366" actId="20577"/>
          <ac:spMkLst>
            <pc:docMk/>
            <pc:sldMk cId="1472037531" sldId="268"/>
            <ac:spMk id="2" creationId="{5ACED5C2-9540-00E2-F7F3-BF66751F690C}"/>
          </ac:spMkLst>
        </pc:spChg>
        <pc:spChg chg="mod">
          <ac:chgData name="Zoltan Sojtory (student)" userId="8cf457db-54c0-45df-b2f5-6712b850c63a" providerId="ADAL" clId="{14590DFB-B6F0-4D6A-99FD-2637A60A8070}" dt="2023-03-21T20:18:10.329" v="857" actId="20577"/>
          <ac:spMkLst>
            <pc:docMk/>
            <pc:sldMk cId="1472037531" sldId="268"/>
            <ac:spMk id="3" creationId="{F10F3914-8E22-5C5D-6213-161C06812570}"/>
          </ac:spMkLst>
        </pc:spChg>
        <pc:picChg chg="add del mod">
          <ac:chgData name="Zoltan Sojtory (student)" userId="8cf457db-54c0-45df-b2f5-6712b850c63a" providerId="ADAL" clId="{14590DFB-B6F0-4D6A-99FD-2637A60A8070}" dt="2023-03-23T00:07:50.312" v="1787"/>
          <ac:picMkLst>
            <pc:docMk/>
            <pc:sldMk cId="1472037531" sldId="268"/>
            <ac:picMk id="12" creationId="{FC4ADB8B-8D85-ABE1-CF9D-44720E4D5D1A}"/>
          </ac:picMkLst>
        </pc:picChg>
        <pc:picChg chg="add del mod ord">
          <ac:chgData name="Zoltan Sojtory (student)" userId="8cf457db-54c0-45df-b2f5-6712b850c63a" providerId="ADAL" clId="{14590DFB-B6F0-4D6A-99FD-2637A60A8070}" dt="2023-03-23T00:09:36.938" v="1788"/>
          <ac:picMkLst>
            <pc:docMk/>
            <pc:sldMk cId="1472037531" sldId="268"/>
            <ac:picMk id="15" creationId="{F8F9567E-8743-D009-AB6C-D987F712C8A3}"/>
          </ac:picMkLst>
        </pc:picChg>
        <pc:picChg chg="add del mod">
          <ac:chgData name="Zoltan Sojtory (student)" userId="8cf457db-54c0-45df-b2f5-6712b850c63a" providerId="ADAL" clId="{14590DFB-B6F0-4D6A-99FD-2637A60A8070}" dt="2023-03-23T00:09:41.504" v="1790"/>
          <ac:picMkLst>
            <pc:docMk/>
            <pc:sldMk cId="1472037531" sldId="268"/>
            <ac:picMk id="16" creationId="{CE50DCF6-41E3-9271-6973-7C2BCA8104CE}"/>
          </ac:picMkLst>
        </pc:picChg>
        <pc:picChg chg="add del mod ord">
          <ac:chgData name="Zoltan Sojtory (student)" userId="8cf457db-54c0-45df-b2f5-6712b850c63a" providerId="ADAL" clId="{14590DFB-B6F0-4D6A-99FD-2637A60A8070}" dt="2023-03-23T00:10:12.049" v="1791"/>
          <ac:picMkLst>
            <pc:docMk/>
            <pc:sldMk cId="1472037531" sldId="268"/>
            <ac:picMk id="19" creationId="{B50D7CB1-D459-947E-E0CB-E5175755921B}"/>
          </ac:picMkLst>
        </pc:picChg>
        <pc:picChg chg="add del mod">
          <ac:chgData name="Zoltan Sojtory (student)" userId="8cf457db-54c0-45df-b2f5-6712b850c63a" providerId="ADAL" clId="{14590DFB-B6F0-4D6A-99FD-2637A60A8070}" dt="2023-03-23T00:11:42.981" v="1793"/>
          <ac:picMkLst>
            <pc:docMk/>
            <pc:sldMk cId="1472037531" sldId="268"/>
            <ac:picMk id="20" creationId="{A52F4F02-64B6-B3F0-16CA-FE5C5AEAC482}"/>
          </ac:picMkLst>
        </pc:picChg>
        <pc:picChg chg="add del mod ord">
          <ac:chgData name="Zoltan Sojtory (student)" userId="8cf457db-54c0-45df-b2f5-6712b850c63a" providerId="ADAL" clId="{14590DFB-B6F0-4D6A-99FD-2637A60A8070}" dt="2023-03-23T00:12:26.967" v="1794"/>
          <ac:picMkLst>
            <pc:docMk/>
            <pc:sldMk cId="1472037531" sldId="268"/>
            <ac:picMk id="23" creationId="{B32F8E7C-F336-063F-5C86-FE730266E8BD}"/>
          </ac:picMkLst>
        </pc:picChg>
        <pc:picChg chg="add del mod">
          <ac:chgData name="Zoltan Sojtory (student)" userId="8cf457db-54c0-45df-b2f5-6712b850c63a" providerId="ADAL" clId="{14590DFB-B6F0-4D6A-99FD-2637A60A8070}" dt="2023-03-23T00:12:29.122" v="1796"/>
          <ac:picMkLst>
            <pc:docMk/>
            <pc:sldMk cId="1472037531" sldId="268"/>
            <ac:picMk id="24" creationId="{1617ED6B-6D91-BFD5-871E-22CC2CBFE2C7}"/>
          </ac:picMkLst>
        </pc:picChg>
        <pc:picChg chg="add del mod ord">
          <ac:chgData name="Zoltan Sojtory (student)" userId="8cf457db-54c0-45df-b2f5-6712b850c63a" providerId="ADAL" clId="{14590DFB-B6F0-4D6A-99FD-2637A60A8070}" dt="2023-03-23T00:13:44.992" v="1797"/>
          <ac:picMkLst>
            <pc:docMk/>
            <pc:sldMk cId="1472037531" sldId="268"/>
            <ac:picMk id="27" creationId="{0FFDB473-B4F0-0C9C-39FE-3B9AFA6633FF}"/>
          </ac:picMkLst>
        </pc:picChg>
        <pc:picChg chg="add mod">
          <ac:chgData name="Zoltan Sojtory (student)" userId="8cf457db-54c0-45df-b2f5-6712b850c63a" providerId="ADAL" clId="{14590DFB-B6F0-4D6A-99FD-2637A60A8070}" dt="2023-03-23T00:13:44.992" v="1797"/>
          <ac:picMkLst>
            <pc:docMk/>
            <pc:sldMk cId="1472037531" sldId="268"/>
            <ac:picMk id="28" creationId="{D1944C7D-5377-D6B3-9FAA-16544D701845}"/>
          </ac:picMkLst>
        </pc:picChg>
      </pc:sldChg>
      <pc:sldChg chg="addSp delSp modSp new mod modTransition modAnim">
        <pc:chgData name="Zoltan Sojtory (student)" userId="8cf457db-54c0-45df-b2f5-6712b850c63a" providerId="ADAL" clId="{14590DFB-B6F0-4D6A-99FD-2637A60A8070}" dt="2023-03-22T23:15:39.491" v="1759"/>
        <pc:sldMkLst>
          <pc:docMk/>
          <pc:sldMk cId="3064698403" sldId="269"/>
        </pc:sldMkLst>
        <pc:spChg chg="mod">
          <ac:chgData name="Zoltan Sojtory (student)" userId="8cf457db-54c0-45df-b2f5-6712b850c63a" providerId="ADAL" clId="{14590DFB-B6F0-4D6A-99FD-2637A60A8070}" dt="2023-03-21T19:59:01.617" v="603" actId="20577"/>
          <ac:spMkLst>
            <pc:docMk/>
            <pc:sldMk cId="3064698403" sldId="269"/>
            <ac:spMk id="2" creationId="{E9993861-946F-5ACF-2066-EF2F0B6F3275}"/>
          </ac:spMkLst>
        </pc:spChg>
        <pc:spChg chg="mod">
          <ac:chgData name="Zoltan Sojtory (student)" userId="8cf457db-54c0-45df-b2f5-6712b850c63a" providerId="ADAL" clId="{14590DFB-B6F0-4D6A-99FD-2637A60A8070}" dt="2023-03-21T19:59:59.807" v="616" actId="20577"/>
          <ac:spMkLst>
            <pc:docMk/>
            <pc:sldMk cId="3064698403" sldId="269"/>
            <ac:spMk id="3" creationId="{F9D1DC7D-49E6-C3B4-143D-35C139981780}"/>
          </ac:spMkLst>
        </pc:spChg>
        <pc:graphicFrameChg chg="add mod modGraphic">
          <ac:chgData name="Zoltan Sojtory (student)" userId="8cf457db-54c0-45df-b2f5-6712b850c63a" providerId="ADAL" clId="{14590DFB-B6F0-4D6A-99FD-2637A60A8070}" dt="2023-03-21T20:00:45.736" v="636" actId="20577"/>
          <ac:graphicFrameMkLst>
            <pc:docMk/>
            <pc:sldMk cId="3064698403" sldId="269"/>
            <ac:graphicFrameMk id="4" creationId="{E165925B-36C2-175C-C42E-378320F6D48A}"/>
          </ac:graphicFrameMkLst>
        </pc:graphicFrameChg>
        <pc:picChg chg="add del mod">
          <ac:chgData name="Zoltan Sojtory (student)" userId="8cf457db-54c0-45df-b2f5-6712b850c63a" providerId="ADAL" clId="{14590DFB-B6F0-4D6A-99FD-2637A60A8070}" dt="2023-03-22T23:13:01.264" v="1752"/>
          <ac:picMkLst>
            <pc:docMk/>
            <pc:sldMk cId="3064698403" sldId="269"/>
            <ac:picMk id="11" creationId="{DAA8302A-BE6E-B0AA-3B3B-C62D21EC412F}"/>
          </ac:picMkLst>
        </pc:picChg>
        <pc:picChg chg="add del mod ord">
          <ac:chgData name="Zoltan Sojtory (student)" userId="8cf457db-54c0-45df-b2f5-6712b850c63a" providerId="ADAL" clId="{14590DFB-B6F0-4D6A-99FD-2637A60A8070}" dt="2023-03-22T23:13:15.240" v="1753"/>
          <ac:picMkLst>
            <pc:docMk/>
            <pc:sldMk cId="3064698403" sldId="269"/>
            <ac:picMk id="14" creationId="{33D093F3-F5A6-4E42-4EC5-9FC643738A0D}"/>
          </ac:picMkLst>
        </pc:picChg>
        <pc:picChg chg="add del mod">
          <ac:chgData name="Zoltan Sojtory (student)" userId="8cf457db-54c0-45df-b2f5-6712b850c63a" providerId="ADAL" clId="{14590DFB-B6F0-4D6A-99FD-2637A60A8070}" dt="2023-03-22T23:13:45.173" v="1755"/>
          <ac:picMkLst>
            <pc:docMk/>
            <pc:sldMk cId="3064698403" sldId="269"/>
            <ac:picMk id="15" creationId="{9004984D-B884-4761-0622-D79F0D6E58A4}"/>
          </ac:picMkLst>
        </pc:picChg>
        <pc:picChg chg="add del mod ord">
          <ac:chgData name="Zoltan Sojtory (student)" userId="8cf457db-54c0-45df-b2f5-6712b850c63a" providerId="ADAL" clId="{14590DFB-B6F0-4D6A-99FD-2637A60A8070}" dt="2023-03-22T23:14:10.564" v="1756"/>
          <ac:picMkLst>
            <pc:docMk/>
            <pc:sldMk cId="3064698403" sldId="269"/>
            <ac:picMk id="18" creationId="{55624AC6-DD7B-A131-9E10-9664D252A5BB}"/>
          </ac:picMkLst>
        </pc:picChg>
        <pc:picChg chg="add del mod">
          <ac:chgData name="Zoltan Sojtory (student)" userId="8cf457db-54c0-45df-b2f5-6712b850c63a" providerId="ADAL" clId="{14590DFB-B6F0-4D6A-99FD-2637A60A8070}" dt="2023-03-22T23:14:52.404" v="1758"/>
          <ac:picMkLst>
            <pc:docMk/>
            <pc:sldMk cId="3064698403" sldId="269"/>
            <ac:picMk id="19" creationId="{E847F565-78D9-4195-B2D6-D1F4AF99A5DA}"/>
          </ac:picMkLst>
        </pc:picChg>
        <pc:picChg chg="add del mod ord">
          <ac:chgData name="Zoltan Sojtory (student)" userId="8cf457db-54c0-45df-b2f5-6712b850c63a" providerId="ADAL" clId="{14590DFB-B6F0-4D6A-99FD-2637A60A8070}" dt="2023-03-22T23:15:39.491" v="1759"/>
          <ac:picMkLst>
            <pc:docMk/>
            <pc:sldMk cId="3064698403" sldId="269"/>
            <ac:picMk id="24" creationId="{67F45ED1-3001-8DCA-BF37-610D021FEFB0}"/>
          </ac:picMkLst>
        </pc:picChg>
        <pc:picChg chg="add mod">
          <ac:chgData name="Zoltan Sojtory (student)" userId="8cf457db-54c0-45df-b2f5-6712b850c63a" providerId="ADAL" clId="{14590DFB-B6F0-4D6A-99FD-2637A60A8070}" dt="2023-03-22T23:15:39.491" v="1759"/>
          <ac:picMkLst>
            <pc:docMk/>
            <pc:sldMk cId="3064698403" sldId="269"/>
            <ac:picMk id="25" creationId="{E9BB7EFC-F258-1ACE-78DD-5DAED1624BBC}"/>
          </ac:picMkLst>
        </pc:picChg>
      </pc:sldChg>
      <pc:sldChg chg="addSp delSp modSp new mod modTransition modAnim">
        <pc:chgData name="Zoltan Sojtory (student)" userId="8cf457db-54c0-45df-b2f5-6712b850c63a" providerId="ADAL" clId="{14590DFB-B6F0-4D6A-99FD-2637A60A8070}" dt="2023-03-22T23:18:24.006" v="1763"/>
        <pc:sldMkLst>
          <pc:docMk/>
          <pc:sldMk cId="1350046118" sldId="270"/>
        </pc:sldMkLst>
        <pc:spChg chg="mod">
          <ac:chgData name="Zoltan Sojtory (student)" userId="8cf457db-54c0-45df-b2f5-6712b850c63a" providerId="ADAL" clId="{14590DFB-B6F0-4D6A-99FD-2637A60A8070}" dt="2023-03-21T20:01:09.796" v="638"/>
          <ac:spMkLst>
            <pc:docMk/>
            <pc:sldMk cId="1350046118" sldId="270"/>
            <ac:spMk id="2" creationId="{CB8F2450-A81E-0E64-D617-E34803C3CD7F}"/>
          </ac:spMkLst>
        </pc:spChg>
        <pc:spChg chg="mod">
          <ac:chgData name="Zoltan Sojtory (student)" userId="8cf457db-54c0-45df-b2f5-6712b850c63a" providerId="ADAL" clId="{14590DFB-B6F0-4D6A-99FD-2637A60A8070}" dt="2023-03-21T20:06:19.762" v="699" actId="20577"/>
          <ac:spMkLst>
            <pc:docMk/>
            <pc:sldMk cId="1350046118" sldId="270"/>
            <ac:spMk id="3" creationId="{42191525-F68C-A24B-C72B-EE7EDB95C095}"/>
          </ac:spMkLst>
        </pc:spChg>
        <pc:spChg chg="add del">
          <ac:chgData name="Zoltan Sojtory (student)" userId="8cf457db-54c0-45df-b2f5-6712b850c63a" providerId="ADAL" clId="{14590DFB-B6F0-4D6A-99FD-2637A60A8070}" dt="2023-03-21T20:10:13.688" v="724" actId="34122"/>
          <ac:spMkLst>
            <pc:docMk/>
            <pc:sldMk cId="1350046118" sldId="270"/>
            <ac:spMk id="19" creationId="{17A94292-F530-4E0C-9A03-3CD881C9D3A7}"/>
          </ac:spMkLst>
        </pc:spChg>
        <pc:spChg chg="add del">
          <ac:chgData name="Zoltan Sojtory (student)" userId="8cf457db-54c0-45df-b2f5-6712b850c63a" providerId="ADAL" clId="{14590DFB-B6F0-4D6A-99FD-2637A60A8070}" dt="2023-03-21T20:10:25.788" v="732" actId="34122"/>
          <ac:spMkLst>
            <pc:docMk/>
            <pc:sldMk cId="1350046118" sldId="270"/>
            <ac:spMk id="19" creationId="{72D68657-2EC5-473B-A762-CE4A78EB0A8D}"/>
          </ac:spMkLst>
        </pc:spChg>
        <pc:grpChg chg="mod">
          <ac:chgData name="Zoltan Sojtory (student)" userId="8cf457db-54c0-45df-b2f5-6712b850c63a" providerId="ADAL" clId="{14590DFB-B6F0-4D6A-99FD-2637A60A8070}" dt="2023-03-21T20:09:20.673" v="716"/>
          <ac:grpSpMkLst>
            <pc:docMk/>
            <pc:sldMk cId="1350046118" sldId="270"/>
            <ac:grpSpMk id="10" creationId="{420FE91A-5A1A-35D3-7D9E-08927FC41039}"/>
          </ac:grpSpMkLst>
        </pc:grpChg>
        <pc:grpChg chg="add del mod">
          <ac:chgData name="Zoltan Sojtory (student)" userId="8cf457db-54c0-45df-b2f5-6712b850c63a" providerId="ADAL" clId="{14590DFB-B6F0-4D6A-99FD-2637A60A8070}" dt="2023-03-21T20:10:14.085" v="726"/>
          <ac:grpSpMkLst>
            <pc:docMk/>
            <pc:sldMk cId="1350046118" sldId="270"/>
            <ac:grpSpMk id="14" creationId="{4D6A507E-1828-13CA-F614-C0AFDC2620B0}"/>
          </ac:grpSpMkLst>
        </pc:grpChg>
        <pc:grpChg chg="add del mod">
          <ac:chgData name="Zoltan Sojtory (student)" userId="8cf457db-54c0-45df-b2f5-6712b850c63a" providerId="ADAL" clId="{14590DFB-B6F0-4D6A-99FD-2637A60A8070}" dt="2023-03-21T20:10:26.313" v="734"/>
          <ac:grpSpMkLst>
            <pc:docMk/>
            <pc:sldMk cId="1350046118" sldId="270"/>
            <ac:grpSpMk id="17" creationId="{BFD16F9F-FDE6-FF34-335F-4F458446B40C}"/>
          </ac:grpSpMkLst>
        </pc:grpChg>
        <pc:grpChg chg="mod">
          <ac:chgData name="Zoltan Sojtory (student)" userId="8cf457db-54c0-45df-b2f5-6712b850c63a" providerId="ADAL" clId="{14590DFB-B6F0-4D6A-99FD-2637A60A8070}" dt="2023-03-21T20:10:52.657" v="738"/>
          <ac:grpSpMkLst>
            <pc:docMk/>
            <pc:sldMk cId="1350046118" sldId="270"/>
            <ac:grpSpMk id="21" creationId="{7E5644CF-AE2F-0B12-8581-5FF809BD9511}"/>
          </ac:grpSpMkLst>
        </pc:grpChg>
        <pc:picChg chg="add mod">
          <ac:chgData name="Zoltan Sojtory (student)" userId="8cf457db-54c0-45df-b2f5-6712b850c63a" providerId="ADAL" clId="{14590DFB-B6F0-4D6A-99FD-2637A60A8070}" dt="2023-03-21T20:06:53.714" v="702" actId="1076"/>
          <ac:picMkLst>
            <pc:docMk/>
            <pc:sldMk cId="1350046118" sldId="270"/>
            <ac:picMk id="5" creationId="{F86D3CEA-FCA0-C915-6562-7345A5898378}"/>
          </ac:picMkLst>
        </pc:picChg>
        <pc:picChg chg="add mod">
          <ac:chgData name="Zoltan Sojtory (student)" userId="8cf457db-54c0-45df-b2f5-6712b850c63a" providerId="ADAL" clId="{14590DFB-B6F0-4D6A-99FD-2637A60A8070}" dt="2023-03-21T20:08:58.966" v="711" actId="14100"/>
          <ac:picMkLst>
            <pc:docMk/>
            <pc:sldMk cId="1350046118" sldId="270"/>
            <ac:picMk id="7" creationId="{5502902F-80AC-7FA4-0929-F7F3E8E29D12}"/>
          </ac:picMkLst>
        </pc:picChg>
        <pc:picChg chg="add del mod">
          <ac:chgData name="Zoltan Sojtory (student)" userId="8cf457db-54c0-45df-b2f5-6712b850c63a" providerId="ADAL" clId="{14590DFB-B6F0-4D6A-99FD-2637A60A8070}" dt="2023-03-22T23:17:12.031" v="1762"/>
          <ac:picMkLst>
            <pc:docMk/>
            <pc:sldMk cId="1350046118" sldId="270"/>
            <ac:picMk id="16" creationId="{F89D515D-3A36-E48B-308B-E289E28CDBDB}"/>
          </ac:picMkLst>
        </pc:picChg>
        <pc:picChg chg="add del mod ord">
          <ac:chgData name="Zoltan Sojtory (student)" userId="8cf457db-54c0-45df-b2f5-6712b850c63a" providerId="ADAL" clId="{14590DFB-B6F0-4D6A-99FD-2637A60A8070}" dt="2023-03-22T23:18:24.006" v="1763"/>
          <ac:picMkLst>
            <pc:docMk/>
            <pc:sldMk cId="1350046118" sldId="270"/>
            <ac:picMk id="23" creationId="{0C865417-9C12-E4D2-1767-33440F9932C3}"/>
          </ac:picMkLst>
        </pc:picChg>
        <pc:picChg chg="add mod">
          <ac:chgData name="Zoltan Sojtory (student)" userId="8cf457db-54c0-45df-b2f5-6712b850c63a" providerId="ADAL" clId="{14590DFB-B6F0-4D6A-99FD-2637A60A8070}" dt="2023-03-22T23:18:24.006" v="1763"/>
          <ac:picMkLst>
            <pc:docMk/>
            <pc:sldMk cId="1350046118" sldId="270"/>
            <ac:picMk id="24" creationId="{AC7ED85D-987E-05D4-95C7-2FB734A0BA46}"/>
          </ac:picMkLst>
        </pc:picChg>
        <pc:inkChg chg="add del mod">
          <ac:chgData name="Zoltan Sojtory (student)" userId="8cf457db-54c0-45df-b2f5-6712b850c63a" providerId="ADAL" clId="{14590DFB-B6F0-4D6A-99FD-2637A60A8070}" dt="2023-03-21T20:09:20.751" v="717" actId="9405"/>
          <ac:inkMkLst>
            <pc:docMk/>
            <pc:sldMk cId="1350046118" sldId="270"/>
            <ac:inkMk id="8" creationId="{0396C46B-E2BA-657E-4D2D-58D16C96D5F1}"/>
          </ac:inkMkLst>
        </pc:inkChg>
        <pc:inkChg chg="add del mod">
          <ac:chgData name="Zoltan Sojtory (student)" userId="8cf457db-54c0-45df-b2f5-6712b850c63a" providerId="ADAL" clId="{14590DFB-B6F0-4D6A-99FD-2637A60A8070}" dt="2023-03-21T20:09:20.673" v="716"/>
          <ac:inkMkLst>
            <pc:docMk/>
            <pc:sldMk cId="1350046118" sldId="270"/>
            <ac:inkMk id="9" creationId="{434D6406-DD87-8C36-AAC9-AECF6B18E4AF}"/>
          </ac:inkMkLst>
        </pc:inkChg>
        <pc:inkChg chg="add del">
          <ac:chgData name="Zoltan Sojtory (student)" userId="8cf457db-54c0-45df-b2f5-6712b850c63a" providerId="ADAL" clId="{14590DFB-B6F0-4D6A-99FD-2637A60A8070}" dt="2023-03-21T20:09:48.852" v="719" actId="9405"/>
          <ac:inkMkLst>
            <pc:docMk/>
            <pc:sldMk cId="1350046118" sldId="270"/>
            <ac:inkMk id="11" creationId="{B71D89C7-F50B-8E8D-E42D-D1B2650ADBAA}"/>
          </ac:inkMkLst>
        </pc:inkChg>
        <pc:inkChg chg="add del mod topLvl">
          <ac:chgData name="Zoltan Sojtory (student)" userId="8cf457db-54c0-45df-b2f5-6712b850c63a" providerId="ADAL" clId="{14590DFB-B6F0-4D6A-99FD-2637A60A8070}" dt="2023-03-21T20:10:14.569" v="727" actId="9405"/>
          <ac:inkMkLst>
            <pc:docMk/>
            <pc:sldMk cId="1350046118" sldId="270"/>
            <ac:inkMk id="12" creationId="{A6242299-6A3D-0A06-8F62-3C00F1A9533C}"/>
          </ac:inkMkLst>
        </pc:inkChg>
        <pc:inkChg chg="add del mod topLvl">
          <ac:chgData name="Zoltan Sojtory (student)" userId="8cf457db-54c0-45df-b2f5-6712b850c63a" providerId="ADAL" clId="{14590DFB-B6F0-4D6A-99FD-2637A60A8070}" dt="2023-03-21T20:10:14.085" v="726"/>
          <ac:inkMkLst>
            <pc:docMk/>
            <pc:sldMk cId="1350046118" sldId="270"/>
            <ac:inkMk id="13" creationId="{972838EA-EBC0-3E47-6607-8EE2F4B21D5C}"/>
          </ac:inkMkLst>
        </pc:inkChg>
        <pc:inkChg chg="add del mod topLvl">
          <ac:chgData name="Zoltan Sojtory (student)" userId="8cf457db-54c0-45df-b2f5-6712b850c63a" providerId="ADAL" clId="{14590DFB-B6F0-4D6A-99FD-2637A60A8070}" dt="2023-03-21T20:10:27.306" v="735" actId="9405"/>
          <ac:inkMkLst>
            <pc:docMk/>
            <pc:sldMk cId="1350046118" sldId="270"/>
            <ac:inkMk id="15" creationId="{E6DEBC2E-D662-C72A-4D2E-BE7273A3D829}"/>
          </ac:inkMkLst>
        </pc:inkChg>
        <pc:inkChg chg="add del mod topLvl">
          <ac:chgData name="Zoltan Sojtory (student)" userId="8cf457db-54c0-45df-b2f5-6712b850c63a" providerId="ADAL" clId="{14590DFB-B6F0-4D6A-99FD-2637A60A8070}" dt="2023-03-21T20:10:26.313" v="734"/>
          <ac:inkMkLst>
            <pc:docMk/>
            <pc:sldMk cId="1350046118" sldId="270"/>
            <ac:inkMk id="16" creationId="{4A58AD8B-3074-5812-DD22-828869D01BA8}"/>
          </ac:inkMkLst>
        </pc:inkChg>
        <pc:inkChg chg="add mod">
          <ac:chgData name="Zoltan Sojtory (student)" userId="8cf457db-54c0-45df-b2f5-6712b850c63a" providerId="ADAL" clId="{14590DFB-B6F0-4D6A-99FD-2637A60A8070}" dt="2023-03-21T20:10:52.657" v="738"/>
          <ac:inkMkLst>
            <pc:docMk/>
            <pc:sldMk cId="1350046118" sldId="270"/>
            <ac:inkMk id="18" creationId="{59671D1C-08A3-1E53-9E2D-BD40F1BF98A7}"/>
          </ac:inkMkLst>
        </pc:inkChg>
        <pc:inkChg chg="add mod">
          <ac:chgData name="Zoltan Sojtory (student)" userId="8cf457db-54c0-45df-b2f5-6712b850c63a" providerId="ADAL" clId="{14590DFB-B6F0-4D6A-99FD-2637A60A8070}" dt="2023-03-21T20:10:52.657" v="738"/>
          <ac:inkMkLst>
            <pc:docMk/>
            <pc:sldMk cId="1350046118" sldId="270"/>
            <ac:inkMk id="20" creationId="{D24DBB8B-94FC-AA13-35C5-8DC0E5DD5C64}"/>
          </ac:inkMkLst>
        </pc:inkChg>
        <pc:inkChg chg="add">
          <ac:chgData name="Zoltan Sojtory (student)" userId="8cf457db-54c0-45df-b2f5-6712b850c63a" providerId="ADAL" clId="{14590DFB-B6F0-4D6A-99FD-2637A60A8070}" dt="2023-03-21T20:10:57.281" v="739" actId="9405"/>
          <ac:inkMkLst>
            <pc:docMk/>
            <pc:sldMk cId="1350046118" sldId="270"/>
            <ac:inkMk id="22" creationId="{9CA6FC10-6753-9BC6-A4B0-034C70B01EEF}"/>
          </ac:inkMkLst>
        </pc:inkChg>
      </pc:sldChg>
      <pc:sldChg chg="addSp delSp modSp new mod modTransition modAnim">
        <pc:chgData name="Zoltan Sojtory (student)" userId="8cf457db-54c0-45df-b2f5-6712b850c63a" providerId="ADAL" clId="{14590DFB-B6F0-4D6A-99FD-2637A60A8070}" dt="2023-03-22T23:34:20.866" v="1773"/>
        <pc:sldMkLst>
          <pc:docMk/>
          <pc:sldMk cId="229986051" sldId="271"/>
        </pc:sldMkLst>
        <pc:spChg chg="mod">
          <ac:chgData name="Zoltan Sojtory (student)" userId="8cf457db-54c0-45df-b2f5-6712b850c63a" providerId="ADAL" clId="{14590DFB-B6F0-4D6A-99FD-2637A60A8070}" dt="2023-03-21T20:05:16.540" v="664"/>
          <ac:spMkLst>
            <pc:docMk/>
            <pc:sldMk cId="229986051" sldId="271"/>
            <ac:spMk id="2" creationId="{2EB1FE98-D63E-8BD5-51AB-994807414A31}"/>
          </ac:spMkLst>
        </pc:spChg>
        <pc:spChg chg="mod">
          <ac:chgData name="Zoltan Sojtory (student)" userId="8cf457db-54c0-45df-b2f5-6712b850c63a" providerId="ADAL" clId="{14590DFB-B6F0-4D6A-99FD-2637A60A8070}" dt="2023-03-21T20:11:44.787" v="767" actId="20577"/>
          <ac:spMkLst>
            <pc:docMk/>
            <pc:sldMk cId="229986051" sldId="271"/>
            <ac:spMk id="3" creationId="{B7E30A70-3C6F-B779-23AB-4A91C622B3A3}"/>
          </ac:spMkLst>
        </pc:spChg>
        <pc:picChg chg="add mod">
          <ac:chgData name="Zoltan Sojtory (student)" userId="8cf457db-54c0-45df-b2f5-6712b850c63a" providerId="ADAL" clId="{14590DFB-B6F0-4D6A-99FD-2637A60A8070}" dt="2023-03-21T20:16:24.721" v="773" actId="1076"/>
          <ac:picMkLst>
            <pc:docMk/>
            <pc:sldMk cId="229986051" sldId="271"/>
            <ac:picMk id="11" creationId="{2B1E4790-521B-F366-9190-924C225F7FD6}"/>
          </ac:picMkLst>
        </pc:picChg>
        <pc:picChg chg="add del mod">
          <ac:chgData name="Zoltan Sojtory (student)" userId="8cf457db-54c0-45df-b2f5-6712b850c63a" providerId="ADAL" clId="{14590DFB-B6F0-4D6A-99FD-2637A60A8070}" dt="2023-03-22T23:29:48.180" v="1766"/>
          <ac:picMkLst>
            <pc:docMk/>
            <pc:sldMk cId="229986051" sldId="271"/>
            <ac:picMk id="14" creationId="{0332CCB3-BE29-EDF6-4118-5F3A7A6E8777}"/>
          </ac:picMkLst>
        </pc:picChg>
        <pc:picChg chg="add del mod ord">
          <ac:chgData name="Zoltan Sojtory (student)" userId="8cf457db-54c0-45df-b2f5-6712b850c63a" providerId="ADAL" clId="{14590DFB-B6F0-4D6A-99FD-2637A60A8070}" dt="2023-03-22T23:29:55.080" v="1767"/>
          <ac:picMkLst>
            <pc:docMk/>
            <pc:sldMk cId="229986051" sldId="271"/>
            <ac:picMk id="17" creationId="{B380AFDB-CE60-1E73-5446-6B7C28F63BDA}"/>
          </ac:picMkLst>
        </pc:picChg>
        <pc:picChg chg="add del mod">
          <ac:chgData name="Zoltan Sojtory (student)" userId="8cf457db-54c0-45df-b2f5-6712b850c63a" providerId="ADAL" clId="{14590DFB-B6F0-4D6A-99FD-2637A60A8070}" dt="2023-03-22T23:29:57.030" v="1769"/>
          <ac:picMkLst>
            <pc:docMk/>
            <pc:sldMk cId="229986051" sldId="271"/>
            <ac:picMk id="18" creationId="{95A74578-098E-B572-5B6D-22D7D14822FC}"/>
          </ac:picMkLst>
        </pc:picChg>
        <pc:picChg chg="add del mod ord">
          <ac:chgData name="Zoltan Sojtory (student)" userId="8cf457db-54c0-45df-b2f5-6712b850c63a" providerId="ADAL" clId="{14590DFB-B6F0-4D6A-99FD-2637A60A8070}" dt="2023-03-22T23:30:34.833" v="1770"/>
          <ac:picMkLst>
            <pc:docMk/>
            <pc:sldMk cId="229986051" sldId="271"/>
            <ac:picMk id="21" creationId="{04961C16-969D-061F-287E-67148C817DCB}"/>
          </ac:picMkLst>
        </pc:picChg>
        <pc:picChg chg="add del mod">
          <ac:chgData name="Zoltan Sojtory (student)" userId="8cf457db-54c0-45df-b2f5-6712b850c63a" providerId="ADAL" clId="{14590DFB-B6F0-4D6A-99FD-2637A60A8070}" dt="2023-03-22T23:33:02.510" v="1772"/>
          <ac:picMkLst>
            <pc:docMk/>
            <pc:sldMk cId="229986051" sldId="271"/>
            <ac:picMk id="22" creationId="{0249B512-1EF5-1B0D-AD75-F352A5544B4C}"/>
          </ac:picMkLst>
        </pc:picChg>
        <pc:picChg chg="add del mod ord">
          <ac:chgData name="Zoltan Sojtory (student)" userId="8cf457db-54c0-45df-b2f5-6712b850c63a" providerId="ADAL" clId="{14590DFB-B6F0-4D6A-99FD-2637A60A8070}" dt="2023-03-22T23:34:20.866" v="1773"/>
          <ac:picMkLst>
            <pc:docMk/>
            <pc:sldMk cId="229986051" sldId="271"/>
            <ac:picMk id="25" creationId="{EC4863C7-E1C4-489D-7D34-A4BE4DC716EE}"/>
          </ac:picMkLst>
        </pc:picChg>
        <pc:picChg chg="add mod">
          <ac:chgData name="Zoltan Sojtory (student)" userId="8cf457db-54c0-45df-b2f5-6712b850c63a" providerId="ADAL" clId="{14590DFB-B6F0-4D6A-99FD-2637A60A8070}" dt="2023-03-22T23:34:20.866" v="1773"/>
          <ac:picMkLst>
            <pc:docMk/>
            <pc:sldMk cId="229986051" sldId="271"/>
            <ac:picMk id="26" creationId="{6C8CFF8D-045A-5FA7-609F-AB8C724FA076}"/>
          </ac:picMkLst>
        </pc:picChg>
        <pc:inkChg chg="add del">
          <ac:chgData name="Zoltan Sojtory (student)" userId="8cf457db-54c0-45df-b2f5-6712b850c63a" providerId="ADAL" clId="{14590DFB-B6F0-4D6A-99FD-2637A60A8070}" dt="2023-03-21T20:11:26.426" v="745" actId="9405"/>
          <ac:inkMkLst>
            <pc:docMk/>
            <pc:sldMk cId="229986051" sldId="271"/>
            <ac:inkMk id="4" creationId="{6DB933C3-953F-096F-F8CB-01BCB7F96379}"/>
          </ac:inkMkLst>
        </pc:inkChg>
        <pc:inkChg chg="add del">
          <ac:chgData name="Zoltan Sojtory (student)" userId="8cf457db-54c0-45df-b2f5-6712b850c63a" providerId="ADAL" clId="{14590DFB-B6F0-4D6A-99FD-2637A60A8070}" dt="2023-03-21T20:11:26.013" v="744" actId="9405"/>
          <ac:inkMkLst>
            <pc:docMk/>
            <pc:sldMk cId="229986051" sldId="271"/>
            <ac:inkMk id="5" creationId="{DB77633D-3574-F3EE-F339-E54A9EE1EAAE}"/>
          </ac:inkMkLst>
        </pc:inkChg>
        <pc:inkChg chg="add del">
          <ac:chgData name="Zoltan Sojtory (student)" userId="8cf457db-54c0-45df-b2f5-6712b850c63a" providerId="ADAL" clId="{14590DFB-B6F0-4D6A-99FD-2637A60A8070}" dt="2023-03-21T20:11:25.776" v="743" actId="9405"/>
          <ac:inkMkLst>
            <pc:docMk/>
            <pc:sldMk cId="229986051" sldId="271"/>
            <ac:inkMk id="6" creationId="{1B9DF8B0-AF7D-C207-F8EC-FD386868A9DF}"/>
          </ac:inkMkLst>
        </pc:inkChg>
        <pc:inkChg chg="add del">
          <ac:chgData name="Zoltan Sojtory (student)" userId="8cf457db-54c0-45df-b2f5-6712b850c63a" providerId="ADAL" clId="{14590DFB-B6F0-4D6A-99FD-2637A60A8070}" dt="2023-03-21T20:11:29.734" v="749" actId="9405"/>
          <ac:inkMkLst>
            <pc:docMk/>
            <pc:sldMk cId="229986051" sldId="271"/>
            <ac:inkMk id="7" creationId="{7A7C7563-58D9-5215-F72D-B74D3F8E5C70}"/>
          </ac:inkMkLst>
        </pc:inkChg>
        <pc:inkChg chg="add del">
          <ac:chgData name="Zoltan Sojtory (student)" userId="8cf457db-54c0-45df-b2f5-6712b850c63a" providerId="ADAL" clId="{14590DFB-B6F0-4D6A-99FD-2637A60A8070}" dt="2023-03-21T20:11:29.333" v="748" actId="9405"/>
          <ac:inkMkLst>
            <pc:docMk/>
            <pc:sldMk cId="229986051" sldId="271"/>
            <ac:inkMk id="8" creationId="{55CBD9D5-9F35-0D1A-736F-D53BF8D7AC14}"/>
          </ac:inkMkLst>
        </pc:inkChg>
        <pc:inkChg chg="add del">
          <ac:chgData name="Zoltan Sojtory (student)" userId="8cf457db-54c0-45df-b2f5-6712b850c63a" providerId="ADAL" clId="{14590DFB-B6F0-4D6A-99FD-2637A60A8070}" dt="2023-03-21T20:11:30.979" v="751" actId="9405"/>
          <ac:inkMkLst>
            <pc:docMk/>
            <pc:sldMk cId="229986051" sldId="271"/>
            <ac:inkMk id="9" creationId="{AABB1A34-3E0B-9BAC-862C-07E5E43EDF03}"/>
          </ac:inkMkLst>
        </pc:inkChg>
      </pc:sldChg>
      <pc:sldChg chg="addSp delSp modSp new mod modTransition">
        <pc:chgData name="Zoltan Sojtory (student)" userId="8cf457db-54c0-45df-b2f5-6712b850c63a" providerId="ADAL" clId="{14590DFB-B6F0-4D6A-99FD-2637A60A8070}" dt="2023-03-22T23:37:10.601" v="1775"/>
        <pc:sldMkLst>
          <pc:docMk/>
          <pc:sldMk cId="3520885949" sldId="272"/>
        </pc:sldMkLst>
        <pc:spChg chg="mod">
          <ac:chgData name="Zoltan Sojtory (student)" userId="8cf457db-54c0-45df-b2f5-6712b850c63a" providerId="ADAL" clId="{14590DFB-B6F0-4D6A-99FD-2637A60A8070}" dt="2023-03-21T20:22:57.086" v="1040" actId="20577"/>
          <ac:spMkLst>
            <pc:docMk/>
            <pc:sldMk cId="3520885949" sldId="272"/>
            <ac:spMk id="2" creationId="{2B95EB6F-CB61-1C80-188C-D4B9D5EB0369}"/>
          </ac:spMkLst>
        </pc:spChg>
        <pc:spChg chg="mod">
          <ac:chgData name="Zoltan Sojtory (student)" userId="8cf457db-54c0-45df-b2f5-6712b850c63a" providerId="ADAL" clId="{14590DFB-B6F0-4D6A-99FD-2637A60A8070}" dt="2023-03-21T20:29:59.011" v="1430" actId="20577"/>
          <ac:spMkLst>
            <pc:docMk/>
            <pc:sldMk cId="3520885949" sldId="272"/>
            <ac:spMk id="3" creationId="{EA898EAF-8F5F-499E-AD24-FA044F107DFF}"/>
          </ac:spMkLst>
        </pc:spChg>
        <pc:grpChg chg="mod">
          <ac:chgData name="Zoltan Sojtory (student)" userId="8cf457db-54c0-45df-b2f5-6712b850c63a" providerId="ADAL" clId="{14590DFB-B6F0-4D6A-99FD-2637A60A8070}" dt="2023-03-21T20:30:15.438" v="1444"/>
          <ac:grpSpMkLst>
            <pc:docMk/>
            <pc:sldMk cId="3520885949" sldId="272"/>
            <ac:grpSpMk id="12" creationId="{2DB39BBF-255F-33A3-6852-2A34C16C21C9}"/>
          </ac:grpSpMkLst>
        </pc:grpChg>
        <pc:grpChg chg="mod">
          <ac:chgData name="Zoltan Sojtory (student)" userId="8cf457db-54c0-45df-b2f5-6712b850c63a" providerId="ADAL" clId="{14590DFB-B6F0-4D6A-99FD-2637A60A8070}" dt="2023-03-21T20:30:26.728" v="1451"/>
          <ac:grpSpMkLst>
            <pc:docMk/>
            <pc:sldMk cId="3520885949" sldId="272"/>
            <ac:grpSpMk id="16" creationId="{603898B6-1043-DC10-C1EC-CFF76A7B3F30}"/>
          </ac:grpSpMkLst>
        </pc:grpChg>
        <pc:picChg chg="add mod">
          <ac:chgData name="Zoltan Sojtory (student)" userId="8cf457db-54c0-45df-b2f5-6712b850c63a" providerId="ADAL" clId="{14590DFB-B6F0-4D6A-99FD-2637A60A8070}" dt="2023-03-22T23:37:10.601" v="1775"/>
          <ac:picMkLst>
            <pc:docMk/>
            <pc:sldMk cId="3520885949" sldId="272"/>
            <ac:picMk id="14" creationId="{ACDEB965-32B8-11D5-4524-14F8B533DE39}"/>
          </ac:picMkLst>
        </pc:picChg>
        <pc:inkChg chg="add del">
          <ac:chgData name="Zoltan Sojtory (student)" userId="8cf457db-54c0-45df-b2f5-6712b850c63a" providerId="ADAL" clId="{14590DFB-B6F0-4D6A-99FD-2637A60A8070}" dt="2023-03-21T20:30:04.595" v="1432" actId="9405"/>
          <ac:inkMkLst>
            <pc:docMk/>
            <pc:sldMk cId="3520885949" sldId="272"/>
            <ac:inkMk id="4" creationId="{B5032038-2466-087F-1D78-DE37066DD6D4}"/>
          </ac:inkMkLst>
        </pc:inkChg>
        <pc:inkChg chg="add del">
          <ac:chgData name="Zoltan Sojtory (student)" userId="8cf457db-54c0-45df-b2f5-6712b850c63a" providerId="ADAL" clId="{14590DFB-B6F0-4D6A-99FD-2637A60A8070}" dt="2023-03-21T20:30:06.230" v="1434" actId="9405"/>
          <ac:inkMkLst>
            <pc:docMk/>
            <pc:sldMk cId="3520885949" sldId="272"/>
            <ac:inkMk id="5" creationId="{B6DD016E-7E3D-3C0F-594F-0AC9666B2608}"/>
          </ac:inkMkLst>
        </pc:inkChg>
        <pc:inkChg chg="add del">
          <ac:chgData name="Zoltan Sojtory (student)" userId="8cf457db-54c0-45df-b2f5-6712b850c63a" providerId="ADAL" clId="{14590DFB-B6F0-4D6A-99FD-2637A60A8070}" dt="2023-03-21T20:30:07.215" v="1436" actId="9405"/>
          <ac:inkMkLst>
            <pc:docMk/>
            <pc:sldMk cId="3520885949" sldId="272"/>
            <ac:inkMk id="6" creationId="{B0B1FDA4-07CC-45D6-6372-FDB0E95DE1E9}"/>
          </ac:inkMkLst>
        </pc:inkChg>
        <pc:inkChg chg="add">
          <ac:chgData name="Zoltan Sojtory (student)" userId="8cf457db-54c0-45df-b2f5-6712b850c63a" providerId="ADAL" clId="{14590DFB-B6F0-4D6A-99FD-2637A60A8070}" dt="2023-03-21T20:30:08.095" v="1437" actId="9405"/>
          <ac:inkMkLst>
            <pc:docMk/>
            <pc:sldMk cId="3520885949" sldId="272"/>
            <ac:inkMk id="7" creationId="{0F00BCF1-07A2-3ED1-ABB4-50EAA29DBD98}"/>
          </ac:inkMkLst>
        </pc:inkChg>
        <pc:inkChg chg="add del">
          <ac:chgData name="Zoltan Sojtory (student)" userId="8cf457db-54c0-45df-b2f5-6712b850c63a" providerId="ADAL" clId="{14590DFB-B6F0-4D6A-99FD-2637A60A8070}" dt="2023-03-21T20:30:13.213" v="1441" actId="9405"/>
          <ac:inkMkLst>
            <pc:docMk/>
            <pc:sldMk cId="3520885949" sldId="272"/>
            <ac:inkMk id="8" creationId="{102FCC2A-049A-3FD9-DBD4-F18767FC9D11}"/>
          </ac:inkMkLst>
        </pc:inkChg>
        <pc:inkChg chg="add del">
          <ac:chgData name="Zoltan Sojtory (student)" userId="8cf457db-54c0-45df-b2f5-6712b850c63a" providerId="ADAL" clId="{14590DFB-B6F0-4D6A-99FD-2637A60A8070}" dt="2023-03-21T20:30:12.843" v="1440" actId="9405"/>
          <ac:inkMkLst>
            <pc:docMk/>
            <pc:sldMk cId="3520885949" sldId="272"/>
            <ac:inkMk id="9" creationId="{54A268F4-2CB0-DA3F-138F-F97C00A79A7E}"/>
          </ac:inkMkLst>
        </pc:inkChg>
        <pc:inkChg chg="add mod">
          <ac:chgData name="Zoltan Sojtory (student)" userId="8cf457db-54c0-45df-b2f5-6712b850c63a" providerId="ADAL" clId="{14590DFB-B6F0-4D6A-99FD-2637A60A8070}" dt="2023-03-21T20:30:15.438" v="1444"/>
          <ac:inkMkLst>
            <pc:docMk/>
            <pc:sldMk cId="3520885949" sldId="272"/>
            <ac:inkMk id="10" creationId="{720FD926-27B6-2361-C4F8-FBA0C5A14491}"/>
          </ac:inkMkLst>
        </pc:inkChg>
        <pc:inkChg chg="add mod">
          <ac:chgData name="Zoltan Sojtory (student)" userId="8cf457db-54c0-45df-b2f5-6712b850c63a" providerId="ADAL" clId="{14590DFB-B6F0-4D6A-99FD-2637A60A8070}" dt="2023-03-21T20:30:15.438" v="1444"/>
          <ac:inkMkLst>
            <pc:docMk/>
            <pc:sldMk cId="3520885949" sldId="272"/>
            <ac:inkMk id="11" creationId="{E079A926-C0B2-E12B-9CCE-79E6C765C943}"/>
          </ac:inkMkLst>
        </pc:inkChg>
        <pc:inkChg chg="add del mod">
          <ac:chgData name="Zoltan Sojtory (student)" userId="8cf457db-54c0-45df-b2f5-6712b850c63a" providerId="ADAL" clId="{14590DFB-B6F0-4D6A-99FD-2637A60A8070}" dt="2023-03-21T20:30:27.503" v="1453" actId="9405"/>
          <ac:inkMkLst>
            <pc:docMk/>
            <pc:sldMk cId="3520885949" sldId="272"/>
            <ac:inkMk id="13" creationId="{EC98C854-548E-3880-23EC-C39FA855FFE6}"/>
          </ac:inkMkLst>
        </pc:inkChg>
        <pc:inkChg chg="add del mod">
          <ac:chgData name="Zoltan Sojtory (student)" userId="8cf457db-54c0-45df-b2f5-6712b850c63a" providerId="ADAL" clId="{14590DFB-B6F0-4D6A-99FD-2637A60A8070}" dt="2023-03-21T20:30:27.091" v="1452" actId="9405"/>
          <ac:inkMkLst>
            <pc:docMk/>
            <pc:sldMk cId="3520885949" sldId="272"/>
            <ac:inkMk id="14" creationId="{9C74BC7E-C04E-668C-517E-B94AB554731B}"/>
          </ac:inkMkLst>
        </pc:inkChg>
        <pc:inkChg chg="add del">
          <ac:chgData name="Zoltan Sojtory (student)" userId="8cf457db-54c0-45df-b2f5-6712b850c63a" providerId="ADAL" clId="{14590DFB-B6F0-4D6A-99FD-2637A60A8070}" dt="2023-03-21T20:30:26.728" v="1451"/>
          <ac:inkMkLst>
            <pc:docMk/>
            <pc:sldMk cId="3520885949" sldId="272"/>
            <ac:inkMk id="15" creationId="{B915B1B0-14BC-37DD-838A-3C4FCAFA8780}"/>
          </ac:inkMkLst>
        </pc:inkChg>
      </pc:sldChg>
      <pc:sldChg chg="addSp delSp modSp new add del mod modTransition modAnim">
        <pc:chgData name="Zoltan Sojtory (student)" userId="8cf457db-54c0-45df-b2f5-6712b850c63a" providerId="ADAL" clId="{14590DFB-B6F0-4D6A-99FD-2637A60A8070}" dt="2023-03-22T23:40:00.085" v="1779"/>
        <pc:sldMkLst>
          <pc:docMk/>
          <pc:sldMk cId="3356880638" sldId="273"/>
        </pc:sldMkLst>
        <pc:spChg chg="mod">
          <ac:chgData name="Zoltan Sojtory (student)" userId="8cf457db-54c0-45df-b2f5-6712b850c63a" providerId="ADAL" clId="{14590DFB-B6F0-4D6A-99FD-2637A60A8070}" dt="2023-03-21T20:31:06.631" v="1470" actId="20577"/>
          <ac:spMkLst>
            <pc:docMk/>
            <pc:sldMk cId="3356880638" sldId="273"/>
            <ac:spMk id="2" creationId="{318DA227-8194-64D0-A72C-C674EA612E9C}"/>
          </ac:spMkLst>
        </pc:spChg>
        <pc:spChg chg="mod">
          <ac:chgData name="Zoltan Sojtory (student)" userId="8cf457db-54c0-45df-b2f5-6712b850c63a" providerId="ADAL" clId="{14590DFB-B6F0-4D6A-99FD-2637A60A8070}" dt="2023-03-21T20:33:38.291" v="1635" actId="207"/>
          <ac:spMkLst>
            <pc:docMk/>
            <pc:sldMk cId="3356880638" sldId="273"/>
            <ac:spMk id="3" creationId="{976ED4E6-8251-4E9B-94F3-72CCCF0E0864}"/>
          </ac:spMkLst>
        </pc:spChg>
        <pc:spChg chg="add del">
          <ac:chgData name="Zoltan Sojtory (student)" userId="8cf457db-54c0-45df-b2f5-6712b850c63a" providerId="ADAL" clId="{14590DFB-B6F0-4D6A-99FD-2637A60A8070}" dt="2023-03-21T20:30:39.762" v="1457" actId="22"/>
          <ac:spMkLst>
            <pc:docMk/>
            <pc:sldMk cId="3356880638" sldId="273"/>
            <ac:spMk id="5" creationId="{411E299D-4E87-E237-EF44-C71835424B46}"/>
          </ac:spMkLst>
        </pc:spChg>
        <pc:grpChg chg="mod">
          <ac:chgData name="Zoltan Sojtory (student)" userId="8cf457db-54c0-45df-b2f5-6712b850c63a" providerId="ADAL" clId="{14590DFB-B6F0-4D6A-99FD-2637A60A8070}" dt="2023-03-21T20:34:02.334" v="1640"/>
          <ac:grpSpMkLst>
            <pc:docMk/>
            <pc:sldMk cId="3356880638" sldId="273"/>
            <ac:grpSpMk id="8" creationId="{2D001D2C-7E3F-1AD6-9734-C09FF855FA04}"/>
          </ac:grpSpMkLst>
        </pc:grpChg>
        <pc:picChg chg="add del mod">
          <ac:chgData name="Zoltan Sojtory (student)" userId="8cf457db-54c0-45df-b2f5-6712b850c63a" providerId="ADAL" clId="{14590DFB-B6F0-4D6A-99FD-2637A60A8070}" dt="2023-03-22T23:39:16.043" v="1778"/>
          <ac:picMkLst>
            <pc:docMk/>
            <pc:sldMk cId="3356880638" sldId="273"/>
            <ac:picMk id="15" creationId="{A1C64064-1814-8433-9CA6-E2F22A103255}"/>
          </ac:picMkLst>
        </pc:picChg>
        <pc:picChg chg="add del mod ord">
          <ac:chgData name="Zoltan Sojtory (student)" userId="8cf457db-54c0-45df-b2f5-6712b850c63a" providerId="ADAL" clId="{14590DFB-B6F0-4D6A-99FD-2637A60A8070}" dt="2023-03-22T23:40:00.085" v="1779"/>
          <ac:picMkLst>
            <pc:docMk/>
            <pc:sldMk cId="3356880638" sldId="273"/>
            <ac:picMk id="18" creationId="{06235968-5BDA-9312-CA1F-1B7C4BE8BB17}"/>
          </ac:picMkLst>
        </pc:picChg>
        <pc:picChg chg="add mod">
          <ac:chgData name="Zoltan Sojtory (student)" userId="8cf457db-54c0-45df-b2f5-6712b850c63a" providerId="ADAL" clId="{14590DFB-B6F0-4D6A-99FD-2637A60A8070}" dt="2023-03-22T23:40:00.085" v="1779"/>
          <ac:picMkLst>
            <pc:docMk/>
            <pc:sldMk cId="3356880638" sldId="273"/>
            <ac:picMk id="19" creationId="{98198B64-3550-B918-B026-F2B176A77BE5}"/>
          </ac:picMkLst>
        </pc:picChg>
        <pc:inkChg chg="add mod">
          <ac:chgData name="Zoltan Sojtory (student)" userId="8cf457db-54c0-45df-b2f5-6712b850c63a" providerId="ADAL" clId="{14590DFB-B6F0-4D6A-99FD-2637A60A8070}" dt="2023-03-21T20:34:02.334" v="1640"/>
          <ac:inkMkLst>
            <pc:docMk/>
            <pc:sldMk cId="3356880638" sldId="273"/>
            <ac:inkMk id="6" creationId="{34C167F4-A62E-D2EE-FB75-F879E6137F44}"/>
          </ac:inkMkLst>
        </pc:inkChg>
        <pc:inkChg chg="add del mod">
          <ac:chgData name="Zoltan Sojtory (student)" userId="8cf457db-54c0-45df-b2f5-6712b850c63a" providerId="ADAL" clId="{14590DFB-B6F0-4D6A-99FD-2637A60A8070}" dt="2023-03-21T20:34:02.334" v="1640"/>
          <ac:inkMkLst>
            <pc:docMk/>
            <pc:sldMk cId="3356880638" sldId="273"/>
            <ac:inkMk id="7" creationId="{9A2B39C4-64C6-7511-89F5-31A2E711FBD7}"/>
          </ac:inkMkLst>
        </pc:inkChg>
        <pc:inkChg chg="add del">
          <ac:chgData name="Zoltan Sojtory (student)" userId="8cf457db-54c0-45df-b2f5-6712b850c63a" providerId="ADAL" clId="{14590DFB-B6F0-4D6A-99FD-2637A60A8070}" dt="2023-03-21T20:34:03.546" v="1642" actId="9405"/>
          <ac:inkMkLst>
            <pc:docMk/>
            <pc:sldMk cId="3356880638" sldId="273"/>
            <ac:inkMk id="9" creationId="{F1C25509-1CCB-2874-0A6D-179DE4B15113}"/>
          </ac:inkMkLst>
        </pc:inkChg>
        <pc:inkChg chg="add del">
          <ac:chgData name="Zoltan Sojtory (student)" userId="8cf457db-54c0-45df-b2f5-6712b850c63a" providerId="ADAL" clId="{14590DFB-B6F0-4D6A-99FD-2637A60A8070}" dt="2023-03-21T20:34:04.540" v="1644" actId="9405"/>
          <ac:inkMkLst>
            <pc:docMk/>
            <pc:sldMk cId="3356880638" sldId="273"/>
            <ac:inkMk id="10" creationId="{750D68AC-1544-308E-2DA5-F00361C2B3A9}"/>
          </ac:inkMkLst>
        </pc:inkChg>
        <pc:inkChg chg="add del">
          <ac:chgData name="Zoltan Sojtory (student)" userId="8cf457db-54c0-45df-b2f5-6712b850c63a" providerId="ADAL" clId="{14590DFB-B6F0-4D6A-99FD-2637A60A8070}" dt="2023-03-21T20:34:05.688" v="1646" actId="9405"/>
          <ac:inkMkLst>
            <pc:docMk/>
            <pc:sldMk cId="3356880638" sldId="273"/>
            <ac:inkMk id="11" creationId="{1A8C636A-ECDA-D175-7B45-0943EACE8872}"/>
          </ac:inkMkLst>
        </pc:inkChg>
        <pc:inkChg chg="add">
          <ac:chgData name="Zoltan Sojtory (student)" userId="8cf457db-54c0-45df-b2f5-6712b850c63a" providerId="ADAL" clId="{14590DFB-B6F0-4D6A-99FD-2637A60A8070}" dt="2023-03-21T20:34:06.343" v="1647" actId="9405"/>
          <ac:inkMkLst>
            <pc:docMk/>
            <pc:sldMk cId="3356880638" sldId="273"/>
            <ac:inkMk id="12" creationId="{A8C62650-3C67-4654-7F2C-7D928CF63BDD}"/>
          </ac:inkMkLst>
        </pc:inkChg>
        <pc:inkChg chg="add del">
          <ac:chgData name="Zoltan Sojtory (student)" userId="8cf457db-54c0-45df-b2f5-6712b850c63a" providerId="ADAL" clId="{14590DFB-B6F0-4D6A-99FD-2637A60A8070}" dt="2023-03-21T20:34:10.435" v="1649" actId="9405"/>
          <ac:inkMkLst>
            <pc:docMk/>
            <pc:sldMk cId="3356880638" sldId="273"/>
            <ac:inkMk id="13" creationId="{3C7BFCB0-5824-8854-FF0A-5500DE24C58F}"/>
          </ac:inkMkLst>
        </pc:inkChg>
        <pc:inkChg chg="add">
          <ac:chgData name="Zoltan Sojtory (student)" userId="8cf457db-54c0-45df-b2f5-6712b850c63a" providerId="ADAL" clId="{14590DFB-B6F0-4D6A-99FD-2637A60A8070}" dt="2023-03-21T20:34:11.229" v="1650" actId="9405"/>
          <ac:inkMkLst>
            <pc:docMk/>
            <pc:sldMk cId="3356880638" sldId="273"/>
            <ac:inkMk id="14" creationId="{FF2A069B-3246-1907-7E9F-DB879946D87F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0:10:5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24575,'18'2'0,"0"0"0,1 1 0,-1 1 0,0 0 0,-1 1 0,1 1 0,-1 1 0,0 1 0,-1 0 0,1 1 0,-2 1 0,1 0 0,-2 1 0,1 1 0,18 19 0,37 30 0,-51-47 0,-1 2 0,28 29 0,145 164 0,417 520-1061,-544-650 1033,39 42 28,57 73 0,60 84 0,-97-128 0,-105-126-11,303 353-1086,-183-223 1085,-84-90 181,3-2 0,112 93 0,-136-127 325,35 38 1,-37-35-139,38 30 1,67 43-1722,-124-96-5461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0:10:51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1850 0 24575,'-3'1'0,"0"0"0,0-1 0,0 1 0,0 0 0,0 1 0,0-1 0,0 0 0,0 1 0,0 0 0,1-1 0,-1 1 0,1 0 0,-1 1 0,1-1 0,0 0 0,-1 1 0,1-1 0,1 1 0,-4 4 0,-34 66 0,25-46 0,-128 205-547,14-25 82,-117 189-518,48-83 293,-104 165-3184,-2-26 3827,209-317-193,-118 164 3360,136-185 606,41-59-5091,26-43-5461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0:10:57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1875 24575,'2'0'0,"-1"1"0,0-1 0,1 1 0,-1-1 0,0 1 0,1 0 0,-1-1 0,0 1 0,0 0 0,0 0 0,0 0 0,1 0 0,-1 0 0,0 0 0,-1 0 0,1 0 0,0 1 0,0-1 0,1 2 0,15 32 0,-13-25 0,50 108 0,-43-93 0,-1-1 0,-1 1 0,12 53 0,-3-8 0,9 39 0,10 30 0,-24-96 0,-2 1 0,6 49 0,5 17 0,55 210 0,-70-296 0,1 0 0,1 0 0,1-1 0,1 0 0,15 24 0,13 26 0,-34-65 0,0 0 0,0 0 0,1-1 0,0 0 0,1 0 0,0 0 0,0-1 0,0 0 0,1 0 0,0-1 0,11 6 0,-18-11 0,1 0 0,-1 0 0,0 0 0,0 0 0,1-1 0,-1 1 0,0 0 0,0-1 0,0 1 0,1-1 0,-1 1 0,0-1 0,0 0 0,0 0 0,0 1 0,0-1 0,0 0 0,0 0 0,0 0 0,-1 0 0,1 0 0,0 0 0,0 0 0,-1 0 0,1 0 0,-1-1 0,1 1 0,0-2 0,17-39 0,-17 37 0,22-50-110,2 0 0,53-85-1,81-92-540,-17 29 750,17-17-731,-57 85-522,317-410-2346,-310 399 3571,14-15-72,185-209 1,-160 189 0,55-88 56,-95 121-20,35-75 3397,-28 39-859,-45 73-3939,-61 97-5461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0:30:08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1 318 24575,'2'1'0,"1"-1"0,-1 1 0,0 0 0,1 0 0,-1 0 0,0 0 0,0 0 0,1 0 0,-1 0 0,0 1 0,0-1 0,-1 1 0,1 0 0,0 0 0,0-1 0,1 4 0,26 34 0,-26-33 0,3 6 0,-1 0 0,0 1 0,0 0 0,-2 0 0,1 0 0,-2 0 0,3 27 0,4 19 0,-6-45 0,2 0 0,0-1 0,0 1 0,1-1 0,1 0 0,0-1 0,1 0 0,0 0 0,1 0 0,1-1 0,12 12 0,-20-21 0,0 0 0,0 0 0,0-1 0,0 1 0,1-1 0,-1 0 0,0 0 0,1 1 0,-1-1 0,1-1 0,-1 1 0,1 0 0,-1-1 0,1 1 0,-1-1 0,1 0 0,0 0 0,-1 0 0,1 0 0,-1 0 0,1 0 0,-1-1 0,1 1 0,0-1 0,-1 0 0,0 0 0,1 0 0,-1 0 0,1 0 0,-1-1 0,0 1 0,0-1 0,4-2 0,8-8 0,-1 0 0,0-1 0,-1-1 0,12-15 0,7-8 0,32-19 0,91-63 0,-104 82 0,112-68 0,-34 25 0,-70 45 0,-39 25 0,0-2 0,22-17 0,73-55 0,-46 37-1365,-57 39-5461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0:30:13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24575,'6'0'0,"1"1"0,0 0 0,0 0 0,0 1 0,-1-1 0,1 1 0,-1 1 0,1 0 0,-1 0 0,0 0 0,0 0 0,0 1 0,7 6 0,7 7 0,-1 1 0,21 27 0,3 1 0,-27-27 0,0 0 0,23 37 0,-23-33 0,31 39 0,-15-26 0,-4-5 0,32 28 0,-8-8 0,-39-37 0,1 0 0,0-1 0,1-1 0,17 13 0,-20-19-273,-1 1 0,0 1 0,-1 0 0,14 13 0,-15-10-6553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0:30:1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529 1 24575,'-2'4'0,"0"1"0,0 0 0,0-1 0,0 0 0,0 1 0,-1-1 0,0 0 0,0 0 0,0-1 0,-1 1 0,-5 5 0,-10 12 0,6-1 0,-19 43 0,23-43 0,0-1 0,-2 0 0,-13 17 0,-6 7 0,-42 82 0,29-46 0,18-36 0,3-3 0,-1-2 0,-51 64 0,56-82-341,2 0 0,0 2-1,-13 23 1,22-32-6485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0:34:0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24575,'9'3'0,"-1"0"0,0 0 0,0 1 0,0 0 0,-1 0 0,1 1 0,-1 0 0,0 1 0,9 9 0,60 56 0,84 103 0,-137-147 0,113 114 0,92 160 0,-161-219 0,58 97 0,15 14 0,-63-93 0,-58-74 0,-5-6 0,0-1 0,23 22 0,53 67 0,-57-72-403,39 56 0,-64-81-156,0 0-6267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0:34:06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1494 1 24575,'-1'4'0,"-1"0"0,0-1 0,1 1 0,-1 0 0,-1-1 0,1 1 0,0-1 0,-1 0 0,0 0 0,1 0 0,-1 0 0,-7 5 0,-5 7 0,-60 81 0,41-51 0,-66 68 0,-106 100 0,22-12 0,-115 134 0,268-297 0,-131 140 0,-102 119 0,200-222 0,52-65-1365,0-2-5461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0:34:11.2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1 695 24575,'0'14'0,"1"1"0,0 0 0,2-1 0,0 0 0,0 1 0,1-1 0,1 0 0,0-1 0,1 1 0,0-1 0,17 24 0,-1 5 0,-2 1 0,-1 1 0,-3 0 0,18 78 0,-33-119 0,15 65 0,6 73 0,-19-129 0,0 0 0,1 0 0,0-1 0,1 1 0,10 17 0,6 15 0,-20-41 0,0-1 0,0 1 0,0 0 0,1-1 0,-1 1 0,1 0 0,-1-1 0,1 0 0,0 1 0,0-1 0,0 0 0,0 0 0,0 0 0,1 0 0,-1-1 0,0 1 0,5 2 0,-5-4 0,0 0 0,1 0 0,-1 0 0,0 0 0,0 0 0,0 0 0,1 0 0,-1-1 0,0 1 0,0-1 0,0 0 0,0 1 0,0-1 0,0 0 0,0 0 0,0-1 0,0 1 0,0 0 0,0-1 0,-1 1 0,1-1 0,-1 1 0,1-1 0,1-2 0,30-34 0,33-49 0,-39 49 0,60-64 0,-11 24 0,-20 21 0,81-67 0,68-37-832,195-116 740,-307 217 92,-47 28 0,55-28 0,128-52 0,-162 74 383,17-9 158,-60 35-541,40-25 0,11-7 0,-66 39 0,-1 0 0,-1 0 0,1-1 0,8-9 0,29-19 0,48-30-1365,-78 56-5461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5E5E8-CE55-414A-B5E5-FCC60BB82E54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CA2DE-14F6-4209-BEA4-5DCEBBE048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43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CA2DE-14F6-4209-BEA4-5DCEBBE048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33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CA2DE-14F6-4209-BEA4-5DCEBBE048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94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C5A9-18A3-4C07-59F8-FC1F82CE0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BA421-C616-FEA7-C4BA-A738D8AF4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DD2B8-0B3C-151C-AA19-02277398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87413-E6AB-A87F-D2ED-BFB88E472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5DD35-DA32-A3C1-811F-EAE69831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53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234E-B133-3C20-4C9C-C1EFAC6D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17020-B525-C864-65C4-8D2DBCBCE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AFAE8-EF9A-066D-FD49-F3C6E2DB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94347-4590-FD94-D49D-70D07DA4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E260A-E76D-D46C-1B75-1E264ED7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13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112C4-A45C-0178-C9AD-DCDD6A0D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37406-A25E-4E8F-B0A7-B468830B7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80506-09A3-EB54-795A-CF88DEED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DAE6-9BBC-51D9-B967-BA539C2F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07F91-A640-8790-48C8-1311EA8A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30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4FAF-2829-2F96-7471-35616857C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18563-25D5-F801-073C-530F3F77F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C503D-4BBA-70C4-4140-4C8DFCA3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37FEE-AE7B-6633-EEB0-651A7C3B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752C1-E643-ECC5-3D38-9967F989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45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7AD8-196E-5209-D03D-3280EC83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4C7A2-0391-393A-7A83-4CE598892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1007F-451F-A7D8-56EC-1582D9E12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D003E-F1E9-5E82-E2ED-F08702E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862F2-DC96-1992-E735-CC3A2B60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9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7903-FC3A-8234-FE6C-8DC9738E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27C73-3BD2-3F21-9526-87CE4CDE0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72E82-CB0C-A877-6FF8-321AD09D8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3633A-C65E-822C-9B2F-438650CA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E4C69-5886-387B-7898-636344BD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6D169-2B6F-F5D6-9851-D3B6F963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25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E516-0DCB-4561-D7FA-0F852BB2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34E84-F7A7-24B4-8DC7-93BA232DC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C1D9E-72D0-4A44-CDD8-9A2AF0345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B922C8-D3F3-82DE-9CC7-417F6AC31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9BA19-FE5C-F9BF-FAA0-367888786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EE9E4-4F3C-F264-935D-11AA7AE4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383EB-3A91-1A34-097E-008356BF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468775-729D-7C25-F53D-D6B64E7B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74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D593-373F-3C87-F141-AE95F471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E3CA6-F18F-3342-00DE-A203D1D7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4BC1A-B392-9638-40CF-2031322B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1A8DB-5ACE-F582-F372-12D2A3A7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97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BEC3F-BF1C-173E-AFB2-FCEADFE52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845B86-C362-758B-7429-3B7D6B76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002F-3F7E-F457-416A-E12C6925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9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3460-89B3-33CC-C261-BC2FD5957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18D6-E17A-5CC6-2DD9-7E819F78D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EA64B-FD78-10C4-D2B1-D5C0A4FCF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9489B-0CDA-AE42-FEEE-E778D136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A99B7-0E0F-1468-5C2E-1A757F56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E90AA-FA29-A7AD-67F3-6F629B96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95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7E92-CD8A-9ABE-39B6-813EA068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BAA2D-1EAD-17C7-D040-38D6EA767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7303D-19DE-8BFF-84C2-517DC05B0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67FB7-5BC7-2028-415C-BA74FF5B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F84AA-AB4B-CDB5-73FF-6727A89C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13CBA-7D9D-FC61-0ECA-9F58EB47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909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5C7E8-B474-A0E3-80AB-F0838DFD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9055C-A82A-0B71-0C1E-C8B163F68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A3AF6-785B-A69F-BC95-ABF087B8A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5B8AD-66FC-48ED-B2EC-7DFF96BA454C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602F4-61DA-C79D-F0AB-37ED67BAB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58B14-1B62-D071-E91D-2D988305A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32009-9006-4D68-8702-13F4C06FEA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8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12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customXml" Target="../ink/ink5.xml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customXml" Target="../ink/ink4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customXml" Target="../ink/ink8.xml"/><Relationship Id="rId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customXml" Target="../ink/ink7.xml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7379-1919-1602-4108-E3C4B8FCA4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Automated Exercise Generation for an Algorithmics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9B99A-1A86-F8C3-EF96-8E60155D1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Zoltan Sojtory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B967C51D-DC25-3DA1-6AF2-12E858CBD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431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8"/>
    </mc:Choice>
    <mc:Fallback>
      <p:transition spd="slow" advTm="10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18" x="101600" y="1411288"/>
          <p14:tracePt t="10918" x="134938" y="1411288"/>
          <p14:tracePt t="10918" x="779463" y="1581150"/>
          <p14:tracePt t="10918" x="1568450" y="1749425"/>
          <p14:tracePt t="10918" x="2076450" y="1862138"/>
          <p14:tracePt t="10918" x="2663825" y="1963738"/>
          <p14:tracePt t="10918" x="3319463" y="2065338"/>
          <p14:tracePt t="10918" x="3736975" y="2111375"/>
          <p14:tracePt t="10918" x="4187825" y="2166938"/>
          <p14:tracePt t="10918" x="4538663" y="2212975"/>
          <p14:tracePt t="10918" x="4865688" y="2246313"/>
          <p14:tracePt t="10918" x="5068888" y="2268538"/>
          <p14:tracePt t="10918" x="5226050" y="2279650"/>
          <p14:tracePt t="10918" x="5340350" y="2303463"/>
          <p14:tracePt t="10918" x="5362575" y="2303463"/>
          <p14:tracePt t="10918" x="5407025" y="2314575"/>
          <p14:tracePt t="10918" x="5475288" y="2325688"/>
          <p14:tracePt t="10918" x="5519738" y="2347913"/>
          <p14:tracePt t="10918" x="5576888" y="2370138"/>
          <p14:tracePt t="10918" x="5621338" y="2381250"/>
          <p14:tracePt t="10918" x="5656263" y="2381250"/>
          <p14:tracePt t="10918" x="5689600" y="2381250"/>
          <p14:tracePt t="10918" x="5722938" y="2381250"/>
          <p14:tracePt t="10918" x="5768975" y="2381250"/>
          <p14:tracePt t="10918" x="5824538" y="2381250"/>
          <p14:tracePt t="10918" x="5903913" y="2347913"/>
          <p14:tracePt t="10918" x="5994400" y="2314575"/>
          <p14:tracePt t="10918" x="6129338" y="2279650"/>
          <p14:tracePt t="10918" x="6310313" y="2235200"/>
          <p14:tracePt t="10918" x="6491288" y="2201863"/>
          <p14:tracePt t="10918" x="6694488" y="2166938"/>
          <p14:tracePt t="10918" x="6953250" y="2133600"/>
          <p14:tracePt t="10918" x="7258050" y="2100263"/>
          <p14:tracePt t="10918" x="7507288" y="2076450"/>
          <p14:tracePt t="10918" x="7778750" y="2065338"/>
          <p14:tracePt t="10918" x="8059738" y="2054225"/>
          <p14:tracePt t="10918" x="8207375" y="2043113"/>
          <p14:tracePt t="10918" x="8331200" y="2043113"/>
          <p14:tracePt t="10918" x="8399463" y="2043113"/>
          <p14:tracePt t="10918" x="8421688" y="2043113"/>
          <p14:tracePt t="10918" x="8410575" y="2043113"/>
          <p14:tracePt t="10918" x="8399463" y="2043113"/>
          <p14:tracePt t="10918" x="8388350" y="2043113"/>
          <p14:tracePt t="10918" x="8353425" y="2043113"/>
          <p14:tracePt t="10918" x="8274050" y="2054225"/>
          <p14:tracePt t="10918" x="8185150" y="2065338"/>
          <p14:tracePt t="10918" x="8059738" y="2089150"/>
          <p14:tracePt t="10918" x="7947025" y="2100263"/>
          <p14:tracePt t="10918" x="7812088" y="2122488"/>
          <p14:tracePt t="10918" x="7688263" y="2133600"/>
          <p14:tracePt t="10918" x="7677150" y="2133600"/>
          <p14:tracePt t="10918" x="7575550" y="2155825"/>
          <p14:tracePt t="10918" x="7473950" y="2166938"/>
          <p14:tracePt t="10918" x="7348538" y="2190750"/>
          <p14:tracePt t="10918" x="7258050" y="2201863"/>
          <p14:tracePt t="10918" x="7180263" y="2212975"/>
          <p14:tracePt t="10918" x="7100888" y="2224088"/>
          <p14:tracePt t="10918" x="7043738" y="2235200"/>
          <p14:tracePt t="10918" x="6988175" y="2246313"/>
          <p14:tracePt t="10918" x="6942138" y="2257425"/>
          <p14:tracePt t="10918" x="6897688" y="2257425"/>
          <p14:tracePt t="10918" x="6851650" y="2268538"/>
          <p14:tracePt t="10918" x="6818313" y="2279650"/>
          <p14:tracePt t="10918" x="6784975" y="2303463"/>
          <p14:tracePt t="10918" x="6738938" y="2314575"/>
          <p14:tracePt t="10918" x="6694488" y="2336800"/>
          <p14:tracePt t="10918" x="6648450" y="2359025"/>
          <p14:tracePt t="10918" x="6592888" y="2393950"/>
          <p14:tracePt t="10918" x="6559550" y="2427288"/>
          <p14:tracePt t="10918" x="6513513" y="2449513"/>
          <p14:tracePt t="10918" x="6469063" y="2471738"/>
          <p14:tracePt t="10918" x="6423025" y="2506663"/>
          <p14:tracePt t="10918" x="6378575" y="2528888"/>
          <p14:tracePt t="10918" x="6332538" y="2551113"/>
          <p14:tracePt t="10918" x="6299200" y="2562225"/>
          <p14:tracePt t="10918" x="6276975" y="2573338"/>
          <p14:tracePt t="10918" x="6254750" y="2584450"/>
          <p14:tracePt t="10918" x="6242050" y="2584450"/>
          <p14:tracePt t="10918" x="6242050" y="2597150"/>
          <p14:tracePt t="10918" x="6230938" y="2597150"/>
          <p14:tracePt t="10918" x="6230938" y="2608263"/>
          <p14:tracePt t="10918" x="6219825" y="2608263"/>
          <p14:tracePt t="10918" x="6208713" y="2608263"/>
          <p14:tracePt t="10918" x="6208713" y="2619375"/>
          <p14:tracePt t="10918" x="6197600" y="2630488"/>
          <p14:tracePt t="10918" x="6186488" y="2630488"/>
          <p14:tracePt t="10918" x="6175375" y="2630488"/>
          <p14:tracePt t="10918" x="6175375" y="2641600"/>
          <p14:tracePt t="10918" x="6164263" y="2641600"/>
          <p14:tracePt t="10918" x="6153150" y="2641600"/>
          <p14:tracePt t="10918" x="6140450" y="2641600"/>
          <p14:tracePt t="10918" x="6129338" y="2641600"/>
          <p14:tracePt t="10918" x="6118225" y="2641600"/>
          <p14:tracePt t="10918" x="6107113" y="2641600"/>
          <p14:tracePt t="10918" x="6084888" y="2641600"/>
          <p14:tracePt t="10918" x="6038850" y="2641600"/>
          <p14:tracePt t="10918" x="6005513" y="2630488"/>
          <p14:tracePt t="10918" x="5972175" y="2619375"/>
          <p14:tracePt t="10918" x="5926138" y="2619375"/>
          <p14:tracePt t="10918" x="5892800" y="2608263"/>
          <p14:tracePt t="10918" x="5859463" y="2608263"/>
          <p14:tracePt t="10918" x="5824538" y="2597150"/>
          <p14:tracePt t="10918" x="5802313" y="2597150"/>
          <p14:tracePt t="10918" x="5780088" y="2597150"/>
          <p14:tracePt t="10918" x="5768975" y="2597150"/>
          <p14:tracePt t="10918" x="5757863" y="2597150"/>
          <p14:tracePt t="10918" x="5746750" y="2597150"/>
          <p14:tracePt t="10918" x="5734050" y="2597150"/>
          <p14:tracePt t="10918" x="5722938" y="2597150"/>
          <p14:tracePt t="10918" x="5722938" y="2584450"/>
          <p14:tracePt t="10918" x="5689600" y="2584450"/>
          <p14:tracePt t="10918" x="5678488" y="2573338"/>
          <p14:tracePt t="10918" x="5656263" y="2573338"/>
          <p14:tracePt t="10918" x="5632450" y="2573338"/>
          <p14:tracePt t="10918" x="5621338" y="2573338"/>
          <p14:tracePt t="10918" x="5599113" y="2573338"/>
          <p14:tracePt t="10918" x="5576888" y="2573338"/>
          <p14:tracePt t="10918" x="5554663" y="2573338"/>
          <p14:tracePt t="10918" x="5543550" y="2562225"/>
          <p14:tracePt t="10918" x="5530850" y="2562225"/>
          <p14:tracePt t="10918" x="5508625" y="2562225"/>
          <p14:tracePt t="10918" x="5497513" y="2562225"/>
          <p14:tracePt t="10918" x="5486400" y="2562225"/>
          <p14:tracePt t="10918" x="5475288" y="2562225"/>
          <p14:tracePt t="10918" x="5475288" y="2573338"/>
          <p14:tracePt t="10918" x="5475288" y="2584450"/>
          <p14:tracePt t="10918" x="5475288" y="2608263"/>
          <p14:tracePt t="10918" x="5486400" y="2686050"/>
          <p14:tracePt t="10918" x="5519738" y="2776538"/>
          <p14:tracePt t="10918" x="5519738" y="2765425"/>
          <p14:tracePt t="10918" x="5519738" y="2754313"/>
          <p14:tracePt t="10918" x="5519738" y="2743200"/>
          <p14:tracePt t="10918" x="5519738" y="2732088"/>
          <p14:tracePt t="10918" x="5519738" y="2720975"/>
          <p14:tracePt t="10918" x="5519738" y="2709863"/>
          <p14:tracePt t="10918" x="5519738" y="2698750"/>
          <p14:tracePt t="10918" x="5519738" y="2686050"/>
          <p14:tracePt t="10918" x="5519738" y="2674938"/>
          <p14:tracePt t="10918" x="5519738" y="2663825"/>
          <p14:tracePt t="10918" x="5519738" y="2641600"/>
          <p14:tracePt t="10918" x="5519738" y="2630488"/>
          <p14:tracePt t="10918" x="5519738" y="2619375"/>
          <p14:tracePt t="10918" x="5519738" y="2608263"/>
          <p14:tracePt t="10918" x="5519738" y="2597150"/>
          <p14:tracePt t="10918" x="5530850" y="2597150"/>
          <p14:tracePt t="10918" x="5530850" y="2584450"/>
          <p14:tracePt t="10918" x="5543550" y="2584450"/>
          <p14:tracePt t="10918" x="5554663" y="2573338"/>
          <p14:tracePt t="10918" x="5565775" y="2573338"/>
          <p14:tracePt t="10918" x="5576888" y="2562225"/>
          <p14:tracePt t="10918" x="5588000" y="2562225"/>
          <p14:tracePt t="10918" x="5599113" y="2562225"/>
          <p14:tracePt t="10918" x="5610225" y="2551113"/>
          <p14:tracePt t="10918" x="5621338" y="2540000"/>
          <p14:tracePt t="10918" x="5632450" y="2528888"/>
          <p14:tracePt t="10918" x="5645150" y="2528888"/>
          <p14:tracePt t="10918" x="5656263" y="2528888"/>
          <p14:tracePt t="10918" x="5656263" y="2517775"/>
          <p14:tracePt t="10918" x="5667375" y="2517775"/>
          <p14:tracePt t="10918" x="5678488" y="2517775"/>
          <p14:tracePt t="10918" x="5678488" y="2506663"/>
          <p14:tracePt t="10918" x="5689600" y="2506663"/>
          <p14:tracePt t="10918" x="5689600" y="2495550"/>
          <p14:tracePt t="10918" x="5700713" y="2495550"/>
          <p14:tracePt t="10918" x="5700713" y="2482850"/>
          <p14:tracePt t="10918" x="5711825" y="2482850"/>
          <p14:tracePt t="10918" x="5722938" y="2482850"/>
          <p14:tracePt t="10918" x="5722938" y="2471738"/>
          <p14:tracePt t="10918" x="5734050" y="2471738"/>
          <p14:tracePt t="10918" x="5746750" y="2460625"/>
          <p14:tracePt t="10918" x="5757863" y="2449513"/>
          <p14:tracePt t="10918" x="5768975" y="2449513"/>
          <p14:tracePt t="10918" x="5768975" y="2438400"/>
          <p14:tracePt t="10918" x="5780088" y="2438400"/>
          <p14:tracePt t="10918" x="5780088" y="2427288"/>
          <p14:tracePt t="10918" x="5791200" y="2427288"/>
          <p14:tracePt t="10918" x="5802313" y="2416175"/>
          <p14:tracePt t="10918" x="5813425" y="2416175"/>
          <p14:tracePt t="10918" x="5813425" y="2405063"/>
          <p14:tracePt t="10918" x="5824538" y="2393950"/>
          <p14:tracePt t="10918" x="5848350" y="2381250"/>
          <p14:tracePt t="10918" x="5859463" y="2370138"/>
          <p14:tracePt t="10918" x="5892800" y="2359025"/>
          <p14:tracePt t="10918" x="5915025" y="2336800"/>
          <p14:tracePt t="10918" x="5937250" y="2325688"/>
          <p14:tracePt t="10918" x="5961063" y="2303463"/>
          <p14:tracePt t="10918" x="5983288" y="2292350"/>
          <p14:tracePt t="10918" x="6005513" y="2279650"/>
          <p14:tracePt t="10918" x="6038850" y="2257425"/>
          <p14:tracePt t="10918" x="6073775" y="2246313"/>
          <p14:tracePt t="10918" x="6107113" y="2224088"/>
          <p14:tracePt t="10918" x="6153150" y="2201863"/>
          <p14:tracePt t="10918" x="6186488" y="2190750"/>
          <p14:tracePt t="10918" x="6230938" y="2155825"/>
          <p14:tracePt t="10918" x="6276975" y="2144713"/>
          <p14:tracePt t="10918" x="6321425" y="2122488"/>
          <p14:tracePt t="10918" x="6356350" y="2111375"/>
          <p14:tracePt t="10918" x="6389688" y="2100263"/>
          <p14:tracePt t="10918" x="6411913" y="2076450"/>
          <p14:tracePt t="10918" x="6445250" y="2076450"/>
          <p14:tracePt t="10918" x="6480175" y="2065338"/>
          <p14:tracePt t="10918" x="6491288" y="2054225"/>
          <p14:tracePt t="10918" x="6513513" y="2043113"/>
          <p14:tracePt t="10918" x="6524625" y="2043113"/>
          <p14:tracePt t="10918" x="6535738" y="2032000"/>
          <p14:tracePt t="10918" x="6546850" y="2032000"/>
          <p14:tracePt t="10918" x="6546850" y="2043113"/>
          <p14:tracePt t="10918" x="6546850" y="2054225"/>
          <p14:tracePt t="10918" x="6546850" y="2065338"/>
          <p14:tracePt t="10918" x="6535738" y="2089150"/>
          <p14:tracePt t="10918" x="6513513" y="2122488"/>
          <p14:tracePt t="10918" x="6491288" y="2166938"/>
          <p14:tracePt t="10918" x="6469063" y="2212975"/>
          <p14:tracePt t="10918" x="6434138" y="2268538"/>
          <p14:tracePt t="10918" x="6400800" y="2325688"/>
          <p14:tracePt t="10918" x="6356350" y="2393950"/>
          <p14:tracePt t="10918" x="6321425" y="2471738"/>
          <p14:tracePt t="10918" x="6265863" y="2562225"/>
          <p14:tracePt t="10918" x="6219825" y="2663825"/>
          <p14:tracePt t="10918" x="6175375" y="2743200"/>
          <p14:tracePt t="10918" x="6140450" y="2822575"/>
          <p14:tracePt t="10918" x="6107113" y="2889250"/>
          <p14:tracePt t="10918" x="6084888" y="2946400"/>
          <p14:tracePt t="10918" x="6051550" y="3014663"/>
          <p14:tracePt t="10918" x="6038850" y="3048000"/>
          <p14:tracePt t="10918" x="6038850" y="3070225"/>
          <p14:tracePt t="10918" x="6027738" y="3081338"/>
          <p14:tracePt t="10918" x="6027738" y="3092450"/>
          <p14:tracePt t="10918" x="6027738" y="3105150"/>
          <p14:tracePt t="10918" x="6016625" y="3105150"/>
          <p14:tracePt t="10918" x="6005513" y="3116263"/>
          <p14:tracePt t="10918" x="5972175" y="3149600"/>
          <p14:tracePt t="10918" x="5915025" y="3194050"/>
          <p14:tracePt t="10918" x="5835650" y="3251200"/>
          <p14:tracePt t="10918" x="5722938" y="3352800"/>
          <p14:tracePt t="10918" x="5700713" y="3363913"/>
          <p14:tracePt t="10918" x="5599113" y="3443288"/>
          <p14:tracePt t="10918" x="5429250" y="3567113"/>
          <p14:tracePt t="10918" x="5407025" y="3578225"/>
          <p14:tracePt t="10918" x="5272088" y="3690938"/>
          <p14:tracePt t="10918" x="5102225" y="3803650"/>
          <p14:tracePt t="10918" x="4945063" y="3917950"/>
          <p14:tracePt t="10918" x="4775200" y="4030663"/>
          <p14:tracePt t="10918" x="4629150" y="4121150"/>
          <p14:tracePt t="10918" x="4503738" y="4187825"/>
          <p14:tracePt t="10918" x="4368800" y="4244975"/>
          <p14:tracePt t="10918" x="4300538" y="4267200"/>
          <p14:tracePt t="10918" x="4244975" y="4278313"/>
          <p14:tracePt t="10918" x="4222750" y="4278313"/>
          <p14:tracePt t="10918" x="4210050" y="4278313"/>
          <p14:tracePt t="10918" x="4210050" y="4267200"/>
          <p14:tracePt t="10918" x="4222750" y="4267200"/>
          <p14:tracePt t="10918" x="4233863" y="4267200"/>
          <p14:tracePt t="10918" x="4244975" y="4244975"/>
          <p14:tracePt t="10918" x="4300538" y="4187825"/>
          <p14:tracePt t="10918" x="4300538" y="4165600"/>
          <p14:tracePt t="10918" x="4357688" y="4108450"/>
          <p14:tracePt t="10918" x="4437063" y="4030663"/>
          <p14:tracePt t="10918" x="4448175" y="4019550"/>
          <p14:tracePt t="10918" x="4538663" y="3951288"/>
          <p14:tracePt t="10918" x="4684713" y="3827463"/>
          <p14:tracePt t="10918" x="4865688" y="3702050"/>
          <p14:tracePt t="10918" x="5102225" y="3567113"/>
          <p14:tracePt t="10918" x="5351463" y="3443288"/>
          <p14:tracePt t="10918" x="5667375" y="3295650"/>
          <p14:tracePt t="10918" x="6016625" y="3160713"/>
          <p14:tracePt t="10918" x="6276975" y="3081338"/>
          <p14:tracePt t="10918" x="6570663" y="2968625"/>
          <p14:tracePt t="10918" x="6840538" y="2889250"/>
          <p14:tracePt t="10918" x="7123113" y="2822575"/>
          <p14:tracePt t="10918" x="7337425" y="2776538"/>
          <p14:tracePt t="10918" x="7496175" y="2765425"/>
          <p14:tracePt t="10918" x="7608888" y="2765425"/>
          <p14:tracePt t="10918" x="7653338" y="2765425"/>
          <p14:tracePt t="10918" x="7653338" y="2776538"/>
          <p14:tracePt t="10918" x="7642225" y="2776538"/>
          <p14:tracePt t="10918" x="7608888" y="2811463"/>
          <p14:tracePt t="10918" x="7540625" y="2867025"/>
          <p14:tracePt t="10918" x="7439025" y="2924175"/>
          <p14:tracePt t="10918" x="7315200" y="2990850"/>
          <p14:tracePt t="10918" x="7134225" y="3070225"/>
          <p14:tracePt t="10918" x="6919913" y="3138488"/>
          <p14:tracePt t="10918" x="6683375" y="3194050"/>
          <p14:tracePt t="10918" x="6332538" y="3284538"/>
          <p14:tracePt t="10918" x="5870575" y="3363913"/>
          <p14:tracePt t="10918" x="5418138" y="3432175"/>
          <p14:tracePt t="10918" x="4899025" y="3498850"/>
          <p14:tracePt t="10918" x="4448175" y="3567113"/>
          <p14:tracePt t="10918" x="3995738" y="3635375"/>
          <p14:tracePt t="10918" x="3951288" y="3646488"/>
          <p14:tracePt t="10918" x="3613150" y="3679825"/>
          <p14:tracePt t="10918" x="3330575" y="3725863"/>
          <p14:tracePt t="10918" x="3284538" y="3725863"/>
          <p14:tracePt t="10918" x="3025775" y="3748088"/>
          <p14:tracePt t="10918" x="2833688" y="3759200"/>
          <p14:tracePt t="10918" x="2663825" y="3770313"/>
          <p14:tracePt t="10918" x="2573338" y="3770313"/>
          <p14:tracePt t="10918" x="2540000" y="3770313"/>
          <p14:tracePt t="10918" x="2551113" y="3759200"/>
          <p14:tracePt t="10918" x="2562225" y="3759200"/>
          <p14:tracePt t="10918" x="2573338" y="3748088"/>
          <p14:tracePt t="10918" x="2619375" y="3725863"/>
          <p14:tracePt t="10918" x="2709863" y="3679825"/>
          <p14:tracePt t="10918" x="2800350" y="3635375"/>
          <p14:tracePt t="10918" x="2913063" y="3589338"/>
          <p14:tracePt t="10918" x="3036888" y="3544888"/>
          <p14:tracePt t="10918" x="3182938" y="3498850"/>
          <p14:tracePt t="10918" x="3330575" y="3465513"/>
          <p14:tracePt t="10918" x="3465513" y="3432175"/>
          <p14:tracePt t="10918" x="3635375" y="3397250"/>
          <p14:tracePt t="10918" x="3803650" y="3363913"/>
          <p14:tracePt t="10918" x="3951288" y="3341688"/>
          <p14:tracePt t="10918" x="4132263" y="3319463"/>
          <p14:tracePt t="10918" x="4300538" y="3284538"/>
          <p14:tracePt t="10918" x="4437063" y="3262313"/>
          <p14:tracePt t="10918" x="4560888" y="3240088"/>
          <p14:tracePt t="10918" x="4662488" y="3228975"/>
          <p14:tracePt t="10918" x="4764088" y="3206750"/>
          <p14:tracePt t="10918" x="4832350" y="3194050"/>
          <p14:tracePt t="10918" x="4887913" y="3182938"/>
          <p14:tracePt t="10918" x="4945063" y="3171825"/>
          <p14:tracePt t="10918" x="4978400" y="3160713"/>
          <p14:tracePt t="10918" x="5011738" y="3160713"/>
          <p14:tracePt t="10918" x="5035550" y="3149600"/>
          <p14:tracePt t="10918" x="5046663" y="3149600"/>
          <p14:tracePt t="10918" x="5068888" y="3149600"/>
          <p14:tracePt t="10918" x="5080000" y="3138488"/>
          <p14:tracePt t="10918" x="5091113" y="3127375"/>
          <p14:tracePt t="10918" x="5102225" y="3127375"/>
          <p14:tracePt t="10918" x="5124450" y="3116263"/>
          <p14:tracePt t="10918" x="5159375" y="3105150"/>
          <p14:tracePt t="10918" x="5203825" y="3092450"/>
          <p14:tracePt t="10918" x="5226050" y="3081338"/>
          <p14:tracePt t="10918" x="5249863" y="3070225"/>
          <p14:tracePt t="10918" x="5260975" y="3059113"/>
          <p14:tracePt t="10918" x="5272088" y="3036888"/>
          <p14:tracePt t="10918" x="5316538" y="2990850"/>
          <p14:tracePt t="10918" x="5418138" y="2855913"/>
          <p14:tracePt t="10918" x="5530850" y="2652713"/>
          <p14:tracePt t="10918" x="5656263" y="2314575"/>
          <p14:tracePt t="10918" x="5757863" y="1897063"/>
          <p14:tracePt t="10918" x="5780088" y="1581150"/>
          <p14:tracePt t="10918" x="5780088" y="1128713"/>
          <p14:tracePt t="10918" x="5780088" y="812800"/>
          <p14:tracePt t="10918" x="5734050" y="395288"/>
          <p14:tracePt t="10918" x="5700713" y="79375"/>
          <p14:tracePt t="10918" x="9290050" y="44450"/>
          <p14:tracePt t="10918" x="9347200" y="101600"/>
          <p14:tracePt t="10918" x="9821863" y="609600"/>
          <p14:tracePt t="10918" x="10475913" y="1196975"/>
          <p14:tracePt t="10918" x="11187113" y="1625600"/>
          <p14:tracePt t="10918" x="11763375" y="1828800"/>
          <p14:tracePt t="10918" x="12180888" y="1851025"/>
          <p14:tracePt t="10918" x="12180888" y="1760538"/>
          <p14:tracePt t="10918" x="12180888" y="1603375"/>
          <p14:tracePt t="10918" x="12180888" y="1320800"/>
          <p14:tracePt t="10918" x="12180888" y="1004888"/>
          <p14:tracePt t="10918" x="12180888" y="587375"/>
          <p14:tracePt t="10918" x="12180888" y="101600"/>
          <p14:tracePt t="10918" x="4684713" y="44450"/>
          <p14:tracePt t="10918" x="4764088" y="146050"/>
          <p14:tracePt t="10918" x="4956175" y="384175"/>
          <p14:tracePt t="10918" x="5475288" y="1073150"/>
          <p14:tracePt t="10918" x="5870575" y="1603375"/>
          <p14:tracePt t="10918" x="6276975" y="2122488"/>
          <p14:tracePt t="10918" x="6592888" y="2528888"/>
          <p14:tracePt t="10918" x="6796088" y="2754313"/>
          <p14:tracePt t="10918" x="6897688" y="2878138"/>
          <p14:tracePt t="10918" x="6942138" y="2924175"/>
          <p14:tracePt t="10918" x="6942138" y="2935288"/>
          <p14:tracePt t="10918" x="6931025" y="2935288"/>
          <p14:tracePt t="10918" x="6851650" y="2924175"/>
          <p14:tracePt t="10918" x="6683375" y="2889250"/>
          <p14:tracePt t="10918" x="6367463" y="2811463"/>
          <p14:tracePt t="10918" x="5972175" y="2663825"/>
          <p14:tracePt t="10918" x="5464175" y="2506663"/>
          <p14:tracePt t="10918" x="4887913" y="2292350"/>
          <p14:tracePt t="10918" x="4289425" y="2065338"/>
          <p14:tracePt t="10918" x="3646488" y="1828800"/>
          <p14:tracePt t="10918" x="3036888" y="1592263"/>
          <p14:tracePt t="10918" x="2257425" y="1252538"/>
          <p14:tracePt t="10918" x="1636713" y="958850"/>
          <p14:tracePt t="10918" x="835025" y="496888"/>
          <p14:tracePt t="10918" x="395288" y="2032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2450-A81E-0E64-D617-E34803C3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vertices, 3 edge relaxations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1525-F68C-A24B-C72B-EE7EDB95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2. Insertion must be dynamic.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D3CEA-FCA0-C915-6562-7345A5898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362" y="2652434"/>
            <a:ext cx="4105257" cy="3943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2902F-80AC-7FA4-0929-F7F3E8E29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406" y="2457973"/>
            <a:ext cx="3853927" cy="385392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E5644CF-AE2F-0B12-8581-5FF809BD9511}"/>
              </a:ext>
            </a:extLst>
          </p:cNvPr>
          <p:cNvGrpSpPr/>
          <p:nvPr/>
        </p:nvGrpSpPr>
        <p:grpSpPr>
          <a:xfrm>
            <a:off x="3917200" y="2608507"/>
            <a:ext cx="1085400" cy="1138680"/>
            <a:chOff x="3917200" y="2608507"/>
            <a:chExt cx="1085400" cy="11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671D1C-08A3-1E53-9E2D-BD40F1BF98A7}"/>
                    </a:ext>
                  </a:extLst>
                </p14:cNvPr>
                <p14:cNvContentPartPr/>
                <p14:nvPr/>
              </p14:nvContentPartPr>
              <p14:xfrm>
                <a:off x="3917200" y="2608507"/>
                <a:ext cx="1085400" cy="1138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671D1C-08A3-1E53-9E2D-BD40F1BF98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08560" y="2599507"/>
                  <a:ext cx="110304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4DBB8B-94FC-AA13-35C5-8DC0E5DD5C64}"/>
                    </a:ext>
                  </a:extLst>
                </p14:cNvPr>
                <p14:cNvContentPartPr/>
                <p14:nvPr/>
              </p14:nvContentPartPr>
              <p14:xfrm>
                <a:off x="4132120" y="2717587"/>
                <a:ext cx="666360" cy="101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4DBB8B-94FC-AA13-35C5-8DC0E5DD5C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23120" y="2708587"/>
                  <a:ext cx="684000" cy="10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A6FC10-6753-9BC6-A4B0-034C70B01EEF}"/>
                  </a:ext>
                </a:extLst>
              </p14:cNvPr>
              <p14:cNvContentPartPr/>
              <p14:nvPr/>
            </p14:nvContentPartPr>
            <p14:xfrm>
              <a:off x="9932440" y="2328067"/>
              <a:ext cx="1102680" cy="1246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A6FC10-6753-9BC6-A4B0-034C70B01E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3440" y="2319067"/>
                <a:ext cx="1120320" cy="126396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AC7ED85D-987E-05D4-95C7-2FB734A0B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004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95"/>
    </mc:Choice>
    <mc:Fallback>
      <p:transition spd="slow" advTm="46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60" x="3201988" y="6815138"/>
          <p14:tracePt t="2061" x="3187700" y="6815138"/>
          <p14:tracePt t="2063" x="3187700" y="6800850"/>
          <p14:tracePt t="2064" x="3187700" y="6786563"/>
          <p14:tracePt t="2065" x="3187700" y="6772275"/>
          <p14:tracePt t="2067" x="3187700" y="6757988"/>
          <p14:tracePt t="2068" x="3187700" y="6743700"/>
          <p14:tracePt t="2069" x="3173413" y="6729413"/>
          <p14:tracePt t="2070" x="3173413" y="6715125"/>
          <p14:tracePt t="2072" x="3159125" y="6700838"/>
          <p14:tracePt t="2073" x="3159125" y="6686550"/>
          <p14:tracePt t="2074" x="3159125" y="6672263"/>
          <p14:tracePt t="2075" x="3159125" y="6657975"/>
          <p14:tracePt t="2077" x="3159125" y="6643688"/>
          <p14:tracePt t="2078" x="3159125" y="6629400"/>
          <p14:tracePt t="2079" x="3144838" y="6615113"/>
          <p14:tracePt t="2081" x="3144838" y="6600825"/>
          <p14:tracePt t="2082" x="3130550" y="6586538"/>
          <p14:tracePt t="2083" x="3130550" y="6572250"/>
          <p14:tracePt t="2085" x="3130550" y="6557963"/>
          <p14:tracePt t="2086" x="3130550" y="6529388"/>
          <p14:tracePt t="2089" x="3116263" y="6500813"/>
          <p14:tracePt t="2091" x="3116263" y="6486525"/>
          <p14:tracePt t="2092" x="3116263" y="6472238"/>
          <p14:tracePt t="2094" x="3116263" y="6457950"/>
          <p14:tracePt t="2095" x="3116263" y="6443663"/>
          <p14:tracePt t="2096" x="3101975" y="6443663"/>
          <p14:tracePt t="2097" x="3101975" y="6429375"/>
          <p14:tracePt t="2099" x="3101975" y="6415088"/>
          <p14:tracePt t="2101" x="3101975" y="6400800"/>
          <p14:tracePt t="2103" x="3101975" y="6386513"/>
          <p14:tracePt t="2105" x="3101975" y="6372225"/>
          <p14:tracePt t="2106" x="3101975" y="6357938"/>
          <p14:tracePt t="2108" x="3101975" y="6343650"/>
          <p14:tracePt t="2109" x="3087688" y="6343650"/>
          <p14:tracePt t="2110" x="3087688" y="6329363"/>
          <p14:tracePt t="2111" x="3087688" y="6315075"/>
          <p14:tracePt t="2113" x="3073400" y="6300788"/>
          <p14:tracePt t="2114" x="3073400" y="6286500"/>
          <p14:tracePt t="2118" x="3073400" y="6272213"/>
          <p14:tracePt t="2120" x="3073400" y="6257925"/>
          <p14:tracePt t="2121" x="3073400" y="6243638"/>
          <p14:tracePt t="2123" x="3073400" y="6229350"/>
          <p14:tracePt t="2127" x="3073400" y="6215063"/>
          <p14:tracePt t="2130" x="3073400" y="6200775"/>
          <p14:tracePt t="2131" x="3073400" y="6186488"/>
          <p14:tracePt t="2132" x="3073400" y="6172200"/>
          <p14:tracePt t="2134" x="3073400" y="6157913"/>
          <p14:tracePt t="2136" x="3073400" y="6143625"/>
          <p14:tracePt t="2138" x="3073400" y="6129338"/>
          <p14:tracePt t="2142" x="3073400" y="6115050"/>
          <p14:tracePt t="2143" x="3059113" y="6115050"/>
          <p14:tracePt t="2147" x="3059113" y="6100763"/>
          <p14:tracePt t="2168" x="3059113" y="6086475"/>
          <p14:tracePt t="2173" x="3059113" y="6072188"/>
          <p14:tracePt t="2186" x="3059113" y="6057900"/>
          <p14:tracePt t="2197" x="3059113" y="6043613"/>
          <p14:tracePt t="2210" x="3059113" y="6029325"/>
          <p14:tracePt t="2273" x="3059113" y="6015038"/>
          <p14:tracePt t="2287" x="3059113" y="6000750"/>
          <p14:tracePt t="2291" x="3073400" y="6000750"/>
          <p14:tracePt t="2303" x="3087688" y="5986463"/>
          <p14:tracePt t="2312" x="3101975" y="5972175"/>
          <p14:tracePt t="2319" x="3101975" y="5957888"/>
          <p14:tracePt t="2328" x="3116263" y="5957888"/>
          <p14:tracePt t="2331" x="3116263" y="5943600"/>
          <p14:tracePt t="2409" x="3130550" y="5943600"/>
          <p14:tracePt t="2414" x="3144838" y="5943600"/>
          <p14:tracePt t="2423" x="3144838" y="5929313"/>
          <p14:tracePt t="2424" x="3159125" y="5929313"/>
          <p14:tracePt t="2432" x="3173413" y="5929313"/>
          <p14:tracePt t="2440" x="3187700" y="5929313"/>
          <p14:tracePt t="2441" x="3187700" y="5915025"/>
          <p14:tracePt t="2442" x="3201988" y="5915025"/>
          <p14:tracePt t="2446" x="3201988" y="5900738"/>
          <p14:tracePt t="2447" x="3216275" y="5900738"/>
          <p14:tracePt t="2450" x="3230563" y="5900738"/>
          <p14:tracePt t="2454" x="3244850" y="5900738"/>
          <p14:tracePt t="2455" x="3259138" y="5900738"/>
          <p14:tracePt t="2459" x="3273425" y="5900738"/>
          <p14:tracePt t="2463" x="3287713" y="5900738"/>
          <p14:tracePt t="2465" x="3302000" y="5900738"/>
          <p14:tracePt t="2466" x="3316288" y="5886450"/>
          <p14:tracePt t="2468" x="3330575" y="5886450"/>
          <p14:tracePt t="2471" x="3344863" y="5886450"/>
          <p14:tracePt t="2475" x="3359150" y="5886450"/>
          <p14:tracePt t="2476" x="3373438" y="5886450"/>
          <p14:tracePt t="2479" x="3387725" y="5886450"/>
          <p14:tracePt t="2481" x="3402013" y="5886450"/>
          <p14:tracePt t="2486" x="3416300" y="5886450"/>
          <p14:tracePt t="2489" x="3430588" y="5886450"/>
          <p14:tracePt t="2492" x="3444875" y="5886450"/>
          <p14:tracePt t="2498" x="3459163" y="5886450"/>
          <p14:tracePt t="2502" x="3459163" y="5900738"/>
          <p14:tracePt t="2517" x="3473450" y="5900738"/>
          <p14:tracePt t="2525" x="3487738" y="5900738"/>
          <p14:tracePt t="2529" x="3502025" y="5900738"/>
          <p14:tracePt t="2533" x="3516313" y="5900738"/>
          <p14:tracePt t="2537" x="3530600" y="5900738"/>
          <p14:tracePt t="2540" x="3544888" y="5900738"/>
          <p14:tracePt t="2543" x="3559175" y="5900738"/>
          <p14:tracePt t="2544" x="3559175" y="5886450"/>
          <p14:tracePt t="2545" x="3573463" y="5886450"/>
          <p14:tracePt t="2547" x="3587750" y="5886450"/>
          <p14:tracePt t="2548" x="3602038" y="5886450"/>
          <p14:tracePt t="2550" x="3616325" y="5886450"/>
          <p14:tracePt t="2553" x="3616325" y="5872163"/>
          <p14:tracePt t="2554" x="3630613" y="5872163"/>
          <p14:tracePt t="2555" x="3644900" y="5872163"/>
          <p14:tracePt t="2556" x="3659188" y="5872163"/>
          <p14:tracePt t="2558" x="3673475" y="5872163"/>
          <p14:tracePt t="2560" x="3702050" y="5857875"/>
          <p14:tracePt t="2563" x="3716338" y="5857875"/>
          <p14:tracePt t="2565" x="3716338" y="5843588"/>
          <p14:tracePt t="2566" x="3730625" y="5843588"/>
          <p14:tracePt t="2567" x="3744913" y="5843588"/>
          <p14:tracePt t="2568" x="3773488" y="5843588"/>
          <p14:tracePt t="2571" x="3787775" y="5843588"/>
          <p14:tracePt t="2573" x="3802063" y="5829300"/>
          <p14:tracePt t="2575" x="3816350" y="5829300"/>
          <p14:tracePt t="2579" x="3830638" y="5829300"/>
          <p14:tracePt t="2580" x="3844925" y="5829300"/>
          <p14:tracePt t="2582" x="3859213" y="5829300"/>
          <p14:tracePt t="2586" x="3873500" y="5829300"/>
          <p14:tracePt t="2587" x="3873500" y="5815013"/>
          <p14:tracePt t="2590" x="3887788" y="5815013"/>
          <p14:tracePt t="2591" x="3902075" y="5815013"/>
          <p14:tracePt t="2601" x="3916363" y="5815013"/>
          <p14:tracePt t="2686" x="3916363" y="5800725"/>
          <p14:tracePt t="2705" x="3916363" y="5786438"/>
          <p14:tracePt t="3173" x="3930650" y="5786438"/>
          <p14:tracePt t="3186" x="3944938" y="5786438"/>
          <p14:tracePt t="3207" x="3959225" y="5786438"/>
          <p14:tracePt t="3236" x="3973513" y="5786438"/>
          <p14:tracePt t="3297" x="3973513" y="5772150"/>
          <p14:tracePt t="3304" x="3987800" y="5772150"/>
          <p14:tracePt t="3326" x="3987800" y="5757863"/>
          <p14:tracePt t="3329" x="4002088" y="5757863"/>
          <p14:tracePt t="3337" x="4016375" y="5757863"/>
          <p14:tracePt t="3347" x="4016375" y="5743575"/>
          <p14:tracePt t="3622" x="4016375" y="5729288"/>
          <p14:tracePt t="3629" x="4002088" y="5729288"/>
          <p14:tracePt t="3647" x="4002088" y="5715000"/>
          <p14:tracePt t="3688" x="4002088" y="5700713"/>
          <p14:tracePt t="3694" x="4002088" y="5686425"/>
          <p14:tracePt t="3705" x="4002088" y="5672138"/>
          <p14:tracePt t="3706" x="4016375" y="5672138"/>
          <p14:tracePt t="3713" x="4016375" y="5657850"/>
          <p14:tracePt t="3720" x="4016375" y="5643563"/>
          <p14:tracePt t="3724" x="4016375" y="5629275"/>
          <p14:tracePt t="3728" x="4030663" y="5629275"/>
          <p14:tracePt t="3733" x="4030663" y="5614988"/>
          <p14:tracePt t="3742" x="4044950" y="5614988"/>
          <p14:tracePt t="3749" x="4044950" y="5600700"/>
          <p14:tracePt t="3766" x="4059238" y="5600700"/>
          <p14:tracePt t="3767" x="4059238" y="5586413"/>
          <p14:tracePt t="3772" x="4073525" y="5586413"/>
          <p14:tracePt t="3780" x="4073525" y="5572125"/>
          <p14:tracePt t="3794" x="4073525" y="5557838"/>
          <p14:tracePt t="3797" x="4087813" y="5557838"/>
          <p14:tracePt t="3807" x="4087813" y="5543550"/>
          <p14:tracePt t="3816" x="4087813" y="5529263"/>
          <p14:tracePt t="3823" x="4087813" y="5514975"/>
          <p14:tracePt t="3826" x="4102100" y="5514975"/>
          <p14:tracePt t="3828" x="4102100" y="5500688"/>
          <p14:tracePt t="3839" x="4102100" y="5486400"/>
          <p14:tracePt t="3848" x="4116388" y="5486400"/>
          <p14:tracePt t="3861" x="4116388" y="5472113"/>
          <p14:tracePt t="3882" x="4130675" y="5472113"/>
          <p14:tracePt t="3883" x="4130675" y="5457825"/>
          <p14:tracePt t="3892" x="4130675" y="5443538"/>
          <p14:tracePt t="3902" x="4144963" y="5443538"/>
          <p14:tracePt t="3903" x="4144963" y="5429250"/>
          <p14:tracePt t="3911" x="4144963" y="5414963"/>
          <p14:tracePt t="3921" x="4144963" y="5400675"/>
          <p14:tracePt t="3924" x="4144963" y="5386388"/>
          <p14:tracePt t="3925" x="4159250" y="5386388"/>
          <p14:tracePt t="3932" x="4159250" y="5372100"/>
          <p14:tracePt t="3936" x="4159250" y="5357813"/>
          <p14:tracePt t="3940" x="4159250" y="5343525"/>
          <p14:tracePt t="3943" x="4159250" y="5329238"/>
          <p14:tracePt t="3947" x="4173538" y="5314950"/>
          <p14:tracePt t="3951" x="4173538" y="5300663"/>
          <p14:tracePt t="3954" x="4187825" y="5300663"/>
          <p14:tracePt t="3955" x="4187825" y="5286375"/>
          <p14:tracePt t="3958" x="4187825" y="5272088"/>
          <p14:tracePt t="3962" x="4187825" y="5257800"/>
          <p14:tracePt t="3966" x="4187825" y="5243513"/>
          <p14:tracePt t="3967" x="4202113" y="5243513"/>
          <p14:tracePt t="3971" x="4202113" y="5229225"/>
          <p14:tracePt t="3972" x="4202113" y="5214938"/>
          <p14:tracePt t="3978" x="4216400" y="5200650"/>
          <p14:tracePt t="3983" x="4216400" y="5186363"/>
          <p14:tracePt t="3987" x="4216400" y="5172075"/>
          <p14:tracePt t="3990" x="4216400" y="5157788"/>
          <p14:tracePt t="3991" x="4230688" y="5157788"/>
          <p14:tracePt t="3997" x="4230688" y="5143500"/>
          <p14:tracePt t="3998" x="4244975" y="5143500"/>
          <p14:tracePt t="4005" x="4244975" y="5129213"/>
          <p14:tracePt t="4023" x="4244975" y="5114925"/>
          <p14:tracePt t="4080" x="4259263" y="5114925"/>
          <p14:tracePt t="4104" x="4259263" y="5100638"/>
          <p14:tracePt t="4105" x="4273550" y="5100638"/>
          <p14:tracePt t="4128" x="4287838" y="5100638"/>
          <p14:tracePt t="4432" x="4273550" y="5100638"/>
          <p14:tracePt t="4435" x="4273550" y="5086350"/>
          <p14:tracePt t="4440" x="4259263" y="5086350"/>
          <p14:tracePt t="4452" x="4259263" y="5072063"/>
          <p14:tracePt t="4453" x="4244975" y="5072063"/>
          <p14:tracePt t="4463" x="4230688" y="5072063"/>
          <p14:tracePt t="4693" x="4230688" y="5086350"/>
          <p14:tracePt t="4697" x="4230688" y="5100638"/>
          <p14:tracePt t="4699" x="4230688" y="5114925"/>
          <p14:tracePt t="4700" x="4244975" y="5114925"/>
          <p14:tracePt t="4702" x="4244975" y="5129213"/>
          <p14:tracePt t="4707" x="4244975" y="5143500"/>
          <p14:tracePt t="4711" x="4259263" y="5143500"/>
          <p14:tracePt t="4712" x="4259263" y="5157788"/>
          <p14:tracePt t="4716" x="4259263" y="5172075"/>
          <p14:tracePt t="4721" x="4273550" y="5172075"/>
          <p14:tracePt t="4722" x="4273550" y="5186363"/>
          <p14:tracePt t="4732" x="4287838" y="5200650"/>
          <p14:tracePt t="4740" x="4302125" y="5214938"/>
          <p14:tracePt t="4743" x="4316413" y="5214938"/>
          <p14:tracePt t="4744" x="4316413" y="5229225"/>
          <p14:tracePt t="4755" x="4330700" y="5229225"/>
          <p14:tracePt t="4757" x="4330700" y="5243513"/>
          <p14:tracePt t="4776" x="4344988" y="5243513"/>
          <p14:tracePt t="4778" x="4344988" y="5257800"/>
          <p14:tracePt t="4791" x="4359275" y="5257800"/>
          <p14:tracePt t="4796" x="4373563" y="5257800"/>
          <p14:tracePt t="4809" x="4387850" y="5257800"/>
          <p14:tracePt t="5134" x="4387850" y="5243513"/>
          <p14:tracePt t="5139" x="4387850" y="5229225"/>
          <p14:tracePt t="5140" x="4387850" y="5214938"/>
          <p14:tracePt t="5144" x="4387850" y="5200650"/>
          <p14:tracePt t="5148" x="4387850" y="5186363"/>
          <p14:tracePt t="5152" x="4387850" y="5172075"/>
          <p14:tracePt t="5155" x="4387850" y="5157788"/>
          <p14:tracePt t="5160" x="4387850" y="5143500"/>
          <p14:tracePt t="5165" x="4387850" y="5129213"/>
          <p14:tracePt t="5172" x="4387850" y="5114925"/>
          <p14:tracePt t="5176" x="4387850" y="5100638"/>
          <p14:tracePt t="5998" x="4402138" y="5100638"/>
          <p14:tracePt t="6007" x="4416425" y="5086350"/>
          <p14:tracePt t="6008" x="4430713" y="5086350"/>
          <p14:tracePt t="6014" x="4445000" y="5086350"/>
          <p14:tracePt t="6015" x="4445000" y="5072063"/>
          <p14:tracePt t="6020" x="4459288" y="5072063"/>
          <p14:tracePt t="6021" x="4459288" y="5057775"/>
          <p14:tracePt t="6025" x="4473575" y="5057775"/>
          <p14:tracePt t="6027" x="4487863" y="5043488"/>
          <p14:tracePt t="6030" x="4487863" y="5029200"/>
          <p14:tracePt t="6031" x="4502150" y="5029200"/>
          <p14:tracePt t="6034" x="4502150" y="5014913"/>
          <p14:tracePt t="6036" x="4516438" y="5014913"/>
          <p14:tracePt t="6038" x="4516438" y="5000625"/>
          <p14:tracePt t="6041" x="4530725" y="5000625"/>
          <p14:tracePt t="6042" x="4530725" y="4986338"/>
          <p14:tracePt t="6043" x="4545013" y="4972050"/>
          <p14:tracePt t="6047" x="4545013" y="4957763"/>
          <p14:tracePt t="6048" x="4559300" y="4957763"/>
          <p14:tracePt t="6050" x="4559300" y="4943475"/>
          <p14:tracePt t="6052" x="4559300" y="4929188"/>
          <p14:tracePt t="6053" x="4559300" y="4914900"/>
          <p14:tracePt t="6055" x="4573588" y="4914900"/>
          <p14:tracePt t="6058" x="4573588" y="4900613"/>
          <p14:tracePt t="6062" x="4573588" y="4886325"/>
          <p14:tracePt t="6063" x="4587875" y="4886325"/>
          <p14:tracePt t="6067" x="4587875" y="4872038"/>
          <p14:tracePt t="6068" x="4602163" y="4872038"/>
          <p14:tracePt t="6070" x="4602163" y="4857750"/>
          <p14:tracePt t="6420" x="4616450" y="4857750"/>
          <p14:tracePt t="6478" x="4630738" y="4857750"/>
          <p14:tracePt t="6479" x="4630738" y="4872038"/>
          <p14:tracePt t="6495" x="4645025" y="4872038"/>
          <p14:tracePt t="6498" x="4645025" y="4886325"/>
          <p14:tracePt t="6505" x="4659313" y="4886325"/>
          <p14:tracePt t="6512" x="4659313" y="4900613"/>
          <p14:tracePt t="6518" x="4673600" y="4900613"/>
          <p14:tracePt t="6523" x="4673600" y="4914900"/>
          <p14:tracePt t="6529" x="4673600" y="4929188"/>
          <p14:tracePt t="6532" x="4687888" y="4929188"/>
          <p14:tracePt t="6536" x="4687888" y="4943475"/>
          <p14:tracePt t="6543" x="4687888" y="4957763"/>
          <p14:tracePt t="6544" x="4702175" y="4957763"/>
          <p14:tracePt t="6549" x="4716463" y="4972050"/>
          <p14:tracePt t="6551" x="4716463" y="4986338"/>
          <p14:tracePt t="6559" x="4730750" y="5000625"/>
          <p14:tracePt t="6567" x="4730750" y="5014913"/>
          <p14:tracePt t="6572" x="4745038" y="5014913"/>
          <p14:tracePt t="6642" x="4745038" y="5029200"/>
          <p14:tracePt t="6889" x="4730750" y="5029200"/>
          <p14:tracePt t="7388" x="4730750" y="5014913"/>
          <p14:tracePt t="7626" x="4730750" y="5029200"/>
          <p14:tracePt t="7627" x="4716463" y="5029200"/>
          <p14:tracePt t="7633" x="4716463" y="5043488"/>
          <p14:tracePt t="7634" x="4702175" y="5043488"/>
          <p14:tracePt t="7645" x="4687888" y="5057775"/>
          <p14:tracePt t="7655" x="4673600" y="5057775"/>
          <p14:tracePt t="7657" x="4673600" y="5072063"/>
          <p14:tracePt t="7664" x="4659313" y="5072063"/>
          <p14:tracePt t="7669" x="4645025" y="5086350"/>
          <p14:tracePt t="7677" x="4630738" y="5086350"/>
          <p14:tracePt t="7680" x="4630738" y="5100638"/>
          <p14:tracePt t="7685" x="4630738" y="5114925"/>
          <p14:tracePt t="7686" x="4616450" y="5114925"/>
          <p14:tracePt t="7693" x="4602163" y="5114925"/>
          <p14:tracePt t="7694" x="4602163" y="5129213"/>
          <p14:tracePt t="7696" x="4587875" y="5129213"/>
          <p14:tracePt t="7703" x="4587875" y="5143500"/>
          <p14:tracePt t="7705" x="4573588" y="5143500"/>
          <p14:tracePt t="7714" x="4559300" y="5143500"/>
          <p14:tracePt t="7716" x="4559300" y="5157788"/>
          <p14:tracePt t="7722" x="4559300" y="5172075"/>
          <p14:tracePt t="7728" x="4545013" y="5172075"/>
          <p14:tracePt t="7732" x="4530725" y="5172075"/>
          <p14:tracePt t="7734" x="4530725" y="5186363"/>
          <p14:tracePt t="7742" x="4516438" y="5200650"/>
          <p14:tracePt t="7749" x="4502150" y="5214938"/>
          <p14:tracePt t="7751" x="4502150" y="5229225"/>
          <p14:tracePt t="7754" x="4487863" y="5243513"/>
          <p14:tracePt t="7755" x="4473575" y="5243513"/>
          <p14:tracePt t="7758" x="4459288" y="5257800"/>
          <p14:tracePt t="7761" x="4445000" y="5257800"/>
          <p14:tracePt t="7762" x="4445000" y="5286375"/>
          <p14:tracePt t="7764" x="4430713" y="5286375"/>
          <p14:tracePt t="7765" x="4416425" y="5300663"/>
          <p14:tracePt t="7767" x="4416425" y="5314950"/>
          <p14:tracePt t="7768" x="4402138" y="5314950"/>
          <p14:tracePt t="7770" x="4387850" y="5343525"/>
          <p14:tracePt t="7772" x="4373563" y="5357813"/>
          <p14:tracePt t="7773" x="4359275" y="5357813"/>
          <p14:tracePt t="7774" x="4359275" y="5372100"/>
          <p14:tracePt t="7775" x="4344988" y="5386388"/>
          <p14:tracePt t="7777" x="4330700" y="5400675"/>
          <p14:tracePt t="7779" x="4316413" y="5414963"/>
          <p14:tracePt t="7780" x="4302125" y="5414963"/>
          <p14:tracePt t="7781" x="4302125" y="5429250"/>
          <p14:tracePt t="7782" x="4302125" y="5443538"/>
          <p14:tracePt t="7783" x="4287838" y="5443538"/>
          <p14:tracePt t="7785" x="4273550" y="5457825"/>
          <p14:tracePt t="7787" x="4244975" y="5472113"/>
          <p14:tracePt t="7788" x="4244975" y="5486400"/>
          <p14:tracePt t="7790" x="4216400" y="5500688"/>
          <p14:tracePt t="7791" x="4216400" y="5514975"/>
          <p14:tracePt t="7792" x="4216400" y="5529263"/>
          <p14:tracePt t="7793" x="4202113" y="5529263"/>
          <p14:tracePt t="7794" x="4187825" y="5543550"/>
          <p14:tracePt t="7796" x="4173538" y="5572125"/>
          <p14:tracePt t="7797" x="4159250" y="5572125"/>
          <p14:tracePt t="7799" x="4144963" y="5586413"/>
          <p14:tracePt t="7800" x="4130675" y="5600700"/>
          <p14:tracePt t="7801" x="4116388" y="5614988"/>
          <p14:tracePt t="7803" x="4102100" y="5629275"/>
          <p14:tracePt t="7804" x="4087813" y="5643563"/>
          <p14:tracePt t="7805" x="4059238" y="5672138"/>
          <p14:tracePt t="7808" x="4030663" y="5686425"/>
          <p14:tracePt t="7810" x="4016375" y="5700713"/>
          <p14:tracePt t="7811" x="4002088" y="5715000"/>
          <p14:tracePt t="7812" x="3987800" y="5715000"/>
          <p14:tracePt t="7813" x="3987800" y="5729288"/>
          <p14:tracePt t="7814" x="3973513" y="5743575"/>
          <p14:tracePt t="7815" x="3959225" y="5757863"/>
          <p14:tracePt t="7816" x="3930650" y="5757863"/>
          <p14:tracePt t="7817" x="3930650" y="5772150"/>
          <p14:tracePt t="7819" x="3916363" y="5786438"/>
          <p14:tracePt t="7820" x="3902075" y="5786438"/>
          <p14:tracePt t="7821" x="3887788" y="5800725"/>
          <p14:tracePt t="7822" x="3873500" y="5800725"/>
          <p14:tracePt t="7823" x="3859213" y="5815013"/>
          <p14:tracePt t="7824" x="3844925" y="5829300"/>
          <p14:tracePt t="7825" x="3830638" y="5829300"/>
          <p14:tracePt t="7826" x="3830638" y="5843588"/>
          <p14:tracePt t="7827" x="3802063" y="5843588"/>
          <p14:tracePt t="7828" x="3802063" y="5857875"/>
          <p14:tracePt t="7829" x="3787775" y="5872163"/>
          <p14:tracePt t="7830" x="3773488" y="5872163"/>
          <p14:tracePt t="7831" x="3759200" y="5886450"/>
          <p14:tracePt t="7832" x="3730625" y="5886450"/>
          <p14:tracePt t="7833" x="3702050" y="5915025"/>
          <p14:tracePt t="7835" x="3673475" y="5915025"/>
          <p14:tracePt t="7836" x="3659188" y="5929313"/>
          <p14:tracePt t="7837" x="3644900" y="5943600"/>
          <p14:tracePt t="7839" x="3630613" y="5943600"/>
          <p14:tracePt t="7840" x="3602038" y="5957888"/>
          <p14:tracePt t="7841" x="3602038" y="5972175"/>
          <p14:tracePt t="7843" x="3573463" y="5972175"/>
          <p14:tracePt t="7844" x="3530600" y="5986463"/>
          <p14:tracePt t="7845" x="3530600" y="6000750"/>
          <p14:tracePt t="7846" x="3502025" y="6000750"/>
          <p14:tracePt t="7847" x="3487738" y="6000750"/>
          <p14:tracePt t="7848" x="3487738" y="6015038"/>
          <p14:tracePt t="7849" x="3473450" y="6015038"/>
          <p14:tracePt t="7850" x="3459163" y="6015038"/>
          <p14:tracePt t="7851" x="3444875" y="6029325"/>
          <p14:tracePt t="7852" x="3430588" y="6029325"/>
          <p14:tracePt t="7853" x="3416300" y="6043613"/>
          <p14:tracePt t="7854" x="3402013" y="6043613"/>
          <p14:tracePt t="7855" x="3387725" y="6043613"/>
          <p14:tracePt t="7856" x="3373438" y="6057900"/>
          <p14:tracePt t="7857" x="3359150" y="6057900"/>
          <p14:tracePt t="7858" x="3344863" y="6057900"/>
          <p14:tracePt t="7859" x="3330575" y="6057900"/>
          <p14:tracePt t="7861" x="3316288" y="6072188"/>
          <p14:tracePt t="7862" x="3302000" y="6072188"/>
          <p14:tracePt t="7863" x="3287713" y="6086475"/>
          <p14:tracePt t="7864" x="3273425" y="6086475"/>
          <p14:tracePt t="7865" x="3259138" y="6086475"/>
          <p14:tracePt t="7866" x="3244850" y="6086475"/>
          <p14:tracePt t="7868" x="3230563" y="6086475"/>
          <p14:tracePt t="7869" x="3216275" y="6086475"/>
          <p14:tracePt t="7870" x="3201988" y="6086475"/>
          <p14:tracePt t="7872" x="3187700" y="6100763"/>
          <p14:tracePt t="7874" x="3159125" y="6100763"/>
          <p14:tracePt t="7876" x="3144838" y="6100763"/>
          <p14:tracePt t="7878" x="3116263" y="6100763"/>
          <p14:tracePt t="7880" x="3101975" y="6100763"/>
          <p14:tracePt t="7882" x="3087688" y="6100763"/>
          <p14:tracePt t="7884" x="3073400" y="6100763"/>
          <p14:tracePt t="7885" x="3059113" y="6100763"/>
          <p14:tracePt t="7887" x="3044825" y="6100763"/>
          <p14:tracePt t="7888" x="3030538" y="6100763"/>
          <p14:tracePt t="7891" x="3016250" y="6100763"/>
          <p14:tracePt t="7892" x="3001963" y="6100763"/>
          <p14:tracePt t="7895" x="2987675" y="6100763"/>
          <p14:tracePt t="7898" x="2959100" y="6100763"/>
          <p14:tracePt t="7901" x="2944813" y="6100763"/>
          <p14:tracePt t="7904" x="2930525" y="6100763"/>
          <p14:tracePt t="7906" x="2916238" y="6100763"/>
          <p14:tracePt t="7907" x="2901950" y="6100763"/>
          <p14:tracePt t="7910" x="2887663" y="6086475"/>
          <p14:tracePt t="7913" x="2873375" y="6072188"/>
          <p14:tracePt t="7915" x="2844800" y="6072188"/>
          <p14:tracePt t="7916" x="2844800" y="6057900"/>
          <p14:tracePt t="7918" x="2830513" y="6057900"/>
          <p14:tracePt t="7919" x="2830513" y="6043613"/>
          <p14:tracePt t="7920" x="2816225" y="6043613"/>
          <p14:tracePt t="7922" x="2801938" y="6015038"/>
          <p14:tracePt t="7924" x="2787650" y="6015038"/>
          <p14:tracePt t="7925" x="2787650" y="6000750"/>
          <p14:tracePt t="7926" x="2773363" y="6000750"/>
          <p14:tracePt t="7927" x="2759075" y="5986463"/>
          <p14:tracePt t="7928" x="2759075" y="5972175"/>
          <p14:tracePt t="7929" x="2744788" y="5972175"/>
          <p14:tracePt t="7930" x="2744788" y="5957888"/>
          <p14:tracePt t="7931" x="2730500" y="5943600"/>
          <p14:tracePt t="7932" x="2716213" y="5929313"/>
          <p14:tracePt t="7934" x="2701925" y="5915025"/>
          <p14:tracePt t="7935" x="2701925" y="5900738"/>
          <p14:tracePt t="7936" x="2687638" y="5900738"/>
          <p14:tracePt t="7937" x="2673350" y="5886450"/>
          <p14:tracePt t="7938" x="2659063" y="5872163"/>
          <p14:tracePt t="7939" x="2659063" y="5857875"/>
          <p14:tracePt t="7940" x="2644775" y="5843588"/>
          <p14:tracePt t="7941" x="2630488" y="5829300"/>
          <p14:tracePt t="7943" x="2616200" y="5800725"/>
          <p14:tracePt t="7944" x="2601913" y="5786438"/>
          <p14:tracePt t="7945" x="2587625" y="5772150"/>
          <p14:tracePt t="7946" x="2573338" y="5757863"/>
          <p14:tracePt t="7947" x="2573338" y="5743575"/>
          <p14:tracePt t="7948" x="2559050" y="5729288"/>
          <p14:tracePt t="7949" x="2544763" y="5729288"/>
          <p14:tracePt t="7950" x="2544763" y="5715000"/>
          <p14:tracePt t="7951" x="2530475" y="5700713"/>
          <p14:tracePt t="7952" x="2530475" y="5686425"/>
          <p14:tracePt t="7953" x="2501900" y="5672138"/>
          <p14:tracePt t="7955" x="2501900" y="5643563"/>
          <p14:tracePt t="7956" x="2473325" y="5643563"/>
          <p14:tracePt t="7957" x="2473325" y="5614988"/>
          <p14:tracePt t="7959" x="2444750" y="5600700"/>
          <p14:tracePt t="7960" x="2444750" y="5586413"/>
          <p14:tracePt t="7961" x="2430463" y="5572125"/>
          <p14:tracePt t="7962" x="2430463" y="5557838"/>
          <p14:tracePt t="7963" x="2416175" y="5543550"/>
          <p14:tracePt t="7964" x="2401888" y="5543550"/>
          <p14:tracePt t="7965" x="2401888" y="5529263"/>
          <p14:tracePt t="7966" x="2401888" y="5514975"/>
          <p14:tracePt t="7967" x="2387600" y="5500688"/>
          <p14:tracePt t="7968" x="2387600" y="5486400"/>
          <p14:tracePt t="7969" x="2373313" y="5472113"/>
          <p14:tracePt t="7970" x="2359025" y="5457825"/>
          <p14:tracePt t="7971" x="2359025" y="5443538"/>
          <p14:tracePt t="7973" x="2344738" y="5414963"/>
          <p14:tracePt t="7975" x="2330450" y="5386388"/>
          <p14:tracePt t="7976" x="2316163" y="5386388"/>
          <p14:tracePt t="7977" x="2316163" y="5372100"/>
          <p14:tracePt t="7978" x="2316163" y="5357813"/>
          <p14:tracePt t="7979" x="2301875" y="5343525"/>
          <p14:tracePt t="7980" x="2287588" y="5314950"/>
          <p14:tracePt t="7982" x="2287588" y="5300663"/>
          <p14:tracePt t="7983" x="2273300" y="5286375"/>
          <p14:tracePt t="7984" x="2273300" y="5272088"/>
          <p14:tracePt t="7985" x="2273300" y="5257800"/>
          <p14:tracePt t="7986" x="2259013" y="5243513"/>
          <p14:tracePt t="7987" x="2259013" y="5229225"/>
          <p14:tracePt t="7988" x="2244725" y="5214938"/>
          <p14:tracePt t="7989" x="2244725" y="5200650"/>
          <p14:tracePt t="7990" x="2244725" y="5172075"/>
          <p14:tracePt t="7991" x="2230438" y="5157788"/>
          <p14:tracePt t="7992" x="2216150" y="5143500"/>
          <p14:tracePt t="7993" x="2216150" y="5129213"/>
          <p14:tracePt t="7994" x="2216150" y="5114925"/>
          <p14:tracePt t="7995" x="2201863" y="5100638"/>
          <p14:tracePt t="7996" x="2201863" y="5072063"/>
          <p14:tracePt t="7997" x="2187575" y="5057775"/>
          <p14:tracePt t="7998" x="2187575" y="5043488"/>
          <p14:tracePt t="7999" x="2187575" y="5014913"/>
          <p14:tracePt t="8000" x="2187575" y="5000625"/>
          <p14:tracePt t="8001" x="2173288" y="4986338"/>
          <p14:tracePt t="8002" x="2159000" y="4957763"/>
          <p14:tracePt t="8003" x="2159000" y="4943475"/>
          <p14:tracePt t="8004" x="2159000" y="4929188"/>
          <p14:tracePt t="8005" x="2144713" y="4900613"/>
          <p14:tracePt t="8006" x="2144713" y="4886325"/>
          <p14:tracePt t="8007" x="2130425" y="4872038"/>
          <p14:tracePt t="8008" x="2130425" y="4843463"/>
          <p14:tracePt t="8009" x="2130425" y="4829175"/>
          <p14:tracePt t="8010" x="2130425" y="4814888"/>
          <p14:tracePt t="8011" x="2116138" y="4786313"/>
          <p14:tracePt t="8012" x="2101850" y="4772025"/>
          <p14:tracePt t="8013" x="2101850" y="4757738"/>
          <p14:tracePt t="8014" x="2101850" y="4729163"/>
          <p14:tracePt t="8016" x="2087563" y="4714875"/>
          <p14:tracePt t="8017" x="2087563" y="4686300"/>
          <p14:tracePt t="8018" x="2073275" y="4672013"/>
          <p14:tracePt t="8019" x="2073275" y="4657725"/>
          <p14:tracePt t="8020" x="2073275" y="4629150"/>
          <p14:tracePt t="8021" x="2058988" y="4629150"/>
          <p14:tracePt t="8022" x="2058988" y="4614863"/>
          <p14:tracePt t="8023" x="2044700" y="4572000"/>
          <p14:tracePt t="8025" x="2044700" y="4557713"/>
          <p14:tracePt t="8026" x="2028825" y="4529138"/>
          <p14:tracePt t="8027" x="2028825" y="4514850"/>
          <p14:tracePt t="8028" x="2014538" y="4500563"/>
          <p14:tracePt t="8029" x="2014538" y="4486275"/>
          <p14:tracePt t="8030" x="2014538" y="4457700"/>
          <p14:tracePt t="8031" x="2014538" y="4443413"/>
          <p14:tracePt t="8032" x="2014538" y="4414838"/>
          <p14:tracePt t="8033" x="2000250" y="4400550"/>
          <p14:tracePt t="8034" x="2000250" y="4386263"/>
          <p14:tracePt t="8035" x="1985963" y="4357688"/>
          <p14:tracePt t="8036" x="1985963" y="4343400"/>
          <p14:tracePt t="8037" x="1985963" y="4329113"/>
          <p14:tracePt t="8038" x="1985963" y="4300538"/>
          <p14:tracePt t="8039" x="1971675" y="4286250"/>
          <p14:tracePt t="8040" x="1957388" y="4271963"/>
          <p14:tracePt t="8041" x="1957388" y="4243388"/>
          <p14:tracePt t="8042" x="1957388" y="4229100"/>
          <p14:tracePt t="8043" x="1943100" y="4214813"/>
          <p14:tracePt t="8044" x="1943100" y="4200525"/>
          <p14:tracePt t="8045" x="1943100" y="4143375"/>
          <p14:tracePt t="8046" x="1943100" y="4129088"/>
          <p14:tracePt t="8047" x="1928813" y="4129088"/>
          <p14:tracePt t="8048" x="1928813" y="4100513"/>
          <p14:tracePt t="8049" x="1928813" y="4086225"/>
          <p14:tracePt t="8050" x="1928813" y="4071938"/>
          <p14:tracePt t="8051" x="1928813" y="4057650"/>
          <p14:tracePt t="8052" x="1928813" y="4043363"/>
          <p14:tracePt t="8053" x="1928813" y="4029075"/>
          <p14:tracePt t="8054" x="1928813" y="4014788"/>
          <p14:tracePt t="8055" x="1928813" y="4000500"/>
          <p14:tracePt t="8056" x="1928813" y="3986213"/>
          <p14:tracePt t="8058" x="1928813" y="3957638"/>
          <p14:tracePt t="8060" x="1928813" y="3943350"/>
          <p14:tracePt t="8061" x="1928813" y="3914775"/>
          <p14:tracePt t="8063" x="1928813" y="3900488"/>
          <p14:tracePt t="8064" x="1928813" y="3886200"/>
          <p14:tracePt t="8065" x="1928813" y="3871913"/>
          <p14:tracePt t="8066" x="1928813" y="3857625"/>
          <p14:tracePt t="8067" x="1928813" y="3843338"/>
          <p14:tracePt t="8068" x="1928813" y="3829050"/>
          <p14:tracePt t="8069" x="1928813" y="3814763"/>
          <p14:tracePt t="8071" x="1928813" y="3786188"/>
          <p14:tracePt t="8073" x="1928813" y="3771900"/>
          <p14:tracePt t="8074" x="1928813" y="3757613"/>
          <p14:tracePt t="8076" x="1928813" y="3729038"/>
          <p14:tracePt t="8078" x="1928813" y="3714750"/>
          <p14:tracePt t="8080" x="1928813" y="3686175"/>
          <p14:tracePt t="8082" x="1928813" y="3671888"/>
          <p14:tracePt t="8084" x="1928813" y="3657600"/>
          <p14:tracePt t="8086" x="1928813" y="3643313"/>
          <p14:tracePt t="8087" x="1928813" y="3629025"/>
          <p14:tracePt t="8089" x="1928813" y="3614738"/>
          <p14:tracePt t="8090" x="1943100" y="3600450"/>
          <p14:tracePt t="8092" x="1943100" y="3586163"/>
          <p14:tracePt t="8093" x="1943100" y="3571875"/>
          <p14:tracePt t="8094" x="1957388" y="3571875"/>
          <p14:tracePt t="8095" x="1957388" y="3557588"/>
          <p14:tracePt t="8096" x="1971675" y="3557588"/>
          <p14:tracePt t="8097" x="1971675" y="3543300"/>
          <p14:tracePt t="8098" x="1971675" y="3529013"/>
          <p14:tracePt t="8099" x="1971675" y="3514725"/>
          <p14:tracePt t="8100" x="1985963" y="3514725"/>
          <p14:tracePt t="8101" x="1985963" y="3500438"/>
          <p14:tracePt t="8103" x="1985963" y="3486150"/>
          <p14:tracePt t="8104" x="2000250" y="3471863"/>
          <p14:tracePt t="8105" x="2000250" y="3457575"/>
          <p14:tracePt t="8106" x="2014538" y="3457575"/>
          <p14:tracePt t="8107" x="2014538" y="3443288"/>
          <p14:tracePt t="8108" x="2014538" y="3429000"/>
          <p14:tracePt t="8109" x="2014538" y="3414713"/>
          <p14:tracePt t="8110" x="2028825" y="3414713"/>
          <p14:tracePt t="8111" x="2028825" y="3386138"/>
          <p14:tracePt t="8114" x="2044700" y="3371850"/>
          <p14:tracePt t="8115" x="2058988" y="3357563"/>
          <p14:tracePt t="8116" x="2058988" y="3343275"/>
          <p14:tracePt t="8117" x="2058988" y="3328988"/>
          <p14:tracePt t="8119" x="2073275" y="3314700"/>
          <p14:tracePt t="8121" x="2073275" y="3300413"/>
          <p14:tracePt t="8122" x="2087563" y="3286125"/>
          <p14:tracePt t="8123" x="2087563" y="3271838"/>
          <p14:tracePt t="8126" x="2101850" y="3257550"/>
          <p14:tracePt t="8127" x="2116138" y="3243263"/>
          <p14:tracePt t="8130" x="2116138" y="3228975"/>
          <p14:tracePt t="8132" x="2130425" y="3228975"/>
          <p14:tracePt t="8133" x="2130425" y="3214688"/>
          <p14:tracePt t="8135" x="2130425" y="3200400"/>
          <p14:tracePt t="8136" x="2144713" y="3200400"/>
          <p14:tracePt t="8137" x="2144713" y="3186113"/>
          <p14:tracePt t="8139" x="2159000" y="3186113"/>
          <p14:tracePt t="8140" x="2159000" y="3171825"/>
          <p14:tracePt t="8141" x="2173288" y="3171825"/>
          <p14:tracePt t="8143" x="2187575" y="3171825"/>
          <p14:tracePt t="8144" x="2187575" y="3157538"/>
          <p14:tracePt t="8147" x="2201863" y="3143250"/>
          <p14:tracePt t="8149" x="2216150" y="3143250"/>
          <p14:tracePt t="8150" x="2230438" y="3143250"/>
          <p14:tracePt t="8151" x="2230438" y="3128963"/>
          <p14:tracePt t="8152" x="2230438" y="3114675"/>
          <p14:tracePt t="8153" x="2244725" y="3114675"/>
          <p14:tracePt t="8155" x="2259013" y="3114675"/>
          <p14:tracePt t="8157" x="2273300" y="3100388"/>
          <p14:tracePt t="8158" x="2287588" y="3100388"/>
          <p14:tracePt t="8160" x="2301875" y="3100388"/>
          <p14:tracePt t="8161" x="2316163" y="3086100"/>
          <p14:tracePt t="8163" x="2330450" y="3071813"/>
          <p14:tracePt t="8164" x="2344738" y="3071813"/>
          <p14:tracePt t="8165" x="2359025" y="3071813"/>
          <p14:tracePt t="8166" x="2373313" y="3071813"/>
          <p14:tracePt t="8167" x="2387600" y="3071813"/>
          <p14:tracePt t="8168" x="2387600" y="3057525"/>
          <p14:tracePt t="8169" x="2416175" y="3057525"/>
          <p14:tracePt t="8171" x="2430463" y="3057525"/>
          <p14:tracePt t="8172" x="2444750" y="3057525"/>
          <p14:tracePt t="8173" x="2459038" y="3057525"/>
          <p14:tracePt t="8174" x="2487613" y="3057525"/>
          <p14:tracePt t="8175" x="2501900" y="3043238"/>
          <p14:tracePt t="8176" x="2516188" y="3043238"/>
          <p14:tracePt t="8177" x="2530475" y="3043238"/>
          <p14:tracePt t="8178" x="2559050" y="3028950"/>
          <p14:tracePt t="8179" x="2573338" y="3028950"/>
          <p14:tracePt t="8180" x="2587625" y="3028950"/>
          <p14:tracePt t="8181" x="2616200" y="3028950"/>
          <p14:tracePt t="8182" x="2630488" y="3028950"/>
          <p14:tracePt t="8183" x="2644775" y="3028950"/>
          <p14:tracePt t="8184" x="2673350" y="3028950"/>
          <p14:tracePt t="8185" x="2687638" y="3028950"/>
          <p14:tracePt t="8186" x="2701925" y="3028950"/>
          <p14:tracePt t="8187" x="2716213" y="3028950"/>
          <p14:tracePt t="8188" x="2744788" y="3028950"/>
          <p14:tracePt t="8189" x="2787650" y="3014663"/>
          <p14:tracePt t="8190" x="2801938" y="3014663"/>
          <p14:tracePt t="8191" x="2816225" y="3014663"/>
          <p14:tracePt t="8192" x="2830513" y="3014663"/>
          <p14:tracePt t="8193" x="2859088" y="3014663"/>
          <p14:tracePt t="8194" x="2873375" y="3014663"/>
          <p14:tracePt t="8195" x="2901950" y="3014663"/>
          <p14:tracePt t="8196" x="2916238" y="3014663"/>
          <p14:tracePt t="8197" x="2959100" y="3014663"/>
          <p14:tracePt t="8198" x="3001963" y="3014663"/>
          <p14:tracePt t="8199" x="3030538" y="3000375"/>
          <p14:tracePt t="8200" x="3044825" y="3000375"/>
          <p14:tracePt t="8201" x="3073400" y="3000375"/>
          <p14:tracePt t="8202" x="3087688" y="3000375"/>
          <p14:tracePt t="8203" x="3130550" y="3000375"/>
          <p14:tracePt t="8204" x="3159125" y="3000375"/>
          <p14:tracePt t="8205" x="3173413" y="3000375"/>
          <p14:tracePt t="8206" x="3201988" y="3000375"/>
          <p14:tracePt t="8207" x="3230563" y="3000375"/>
          <p14:tracePt t="8208" x="3259138" y="3000375"/>
          <p14:tracePt t="8209" x="3287713" y="3000375"/>
          <p14:tracePt t="8210" x="3302000" y="3000375"/>
          <p14:tracePt t="8211" x="3344863" y="3000375"/>
          <p14:tracePt t="8212" x="3359150" y="3000375"/>
          <p14:tracePt t="8214" x="3416300" y="3000375"/>
          <p14:tracePt t="8215" x="3430588" y="3000375"/>
          <p14:tracePt t="8216" x="3444875" y="3000375"/>
          <p14:tracePt t="8217" x="3487738" y="3000375"/>
          <p14:tracePt t="8218" x="3502025" y="3000375"/>
          <p14:tracePt t="8219" x="3544888" y="3000375"/>
          <p14:tracePt t="8221" x="3573463" y="3000375"/>
          <p14:tracePt t="8222" x="3602038" y="3000375"/>
          <p14:tracePt t="8223" x="3616325" y="2986088"/>
          <p14:tracePt t="8224" x="3630613" y="2986088"/>
          <p14:tracePt t="8225" x="3659188" y="2986088"/>
          <p14:tracePt t="8226" x="3687763" y="2986088"/>
          <p14:tracePt t="8227" x="3702050" y="2986088"/>
          <p14:tracePt t="8228" x="3716338" y="2986088"/>
          <p14:tracePt t="8229" x="3744913" y="2986088"/>
          <p14:tracePt t="8230" x="3759200" y="2986088"/>
          <p14:tracePt t="8231" x="3787775" y="2986088"/>
          <p14:tracePt t="8232" x="3802063" y="2971800"/>
          <p14:tracePt t="8233" x="3816350" y="2971800"/>
          <p14:tracePt t="8234" x="3844925" y="2971800"/>
          <p14:tracePt t="8235" x="3859213" y="2971800"/>
          <p14:tracePt t="8236" x="3887788" y="2971800"/>
          <p14:tracePt t="8237" x="3902075" y="2971800"/>
          <p14:tracePt t="8239" x="3930650" y="2971800"/>
          <p14:tracePt t="8240" x="3944938" y="2971800"/>
          <p14:tracePt t="8241" x="3959225" y="2971800"/>
          <p14:tracePt t="8242" x="3973513" y="2971800"/>
          <p14:tracePt t="8243" x="3987800" y="2971800"/>
          <p14:tracePt t="8244" x="4002088" y="2971800"/>
          <p14:tracePt t="8245" x="4016375" y="2971800"/>
          <p14:tracePt t="8247" x="4044950" y="2971800"/>
          <p14:tracePt t="8249" x="4059238" y="2971800"/>
          <p14:tracePt t="8251" x="4073525" y="2971800"/>
          <p14:tracePt t="8252" x="4087813" y="2971800"/>
          <p14:tracePt t="8253" x="4102100" y="2971800"/>
          <p14:tracePt t="8255" x="4116388" y="2971800"/>
          <p14:tracePt t="8257" x="4130675" y="2971800"/>
          <p14:tracePt t="8259" x="4144963" y="2971800"/>
          <p14:tracePt t="8261" x="4159250" y="2971800"/>
          <p14:tracePt t="8263" x="4173538" y="2971800"/>
          <p14:tracePt t="8266" x="4187825" y="2971800"/>
          <p14:tracePt t="8269" x="4202113" y="2971800"/>
          <p14:tracePt t="8271" x="4216400" y="2971800"/>
          <p14:tracePt t="8275" x="4230688" y="2971800"/>
          <p14:tracePt t="8281" x="4244975" y="2971800"/>
          <p14:tracePt t="8283" x="4244975" y="2986088"/>
          <p14:tracePt t="8286" x="4259263" y="2986088"/>
          <p14:tracePt t="8290" x="4273550" y="2986088"/>
          <p14:tracePt t="8294" x="4273550" y="3000375"/>
          <p14:tracePt t="8295" x="4287838" y="3000375"/>
          <p14:tracePt t="8298" x="4287838" y="3014663"/>
          <p14:tracePt t="8299" x="4302125" y="3014663"/>
          <p14:tracePt t="8302" x="4302125" y="3028950"/>
          <p14:tracePt t="8303" x="4316413" y="3028950"/>
          <p14:tracePt t="8304" x="4316413" y="3043238"/>
          <p14:tracePt t="8305" x="4330700" y="3043238"/>
          <p14:tracePt t="8306" x="4330700" y="3057525"/>
          <p14:tracePt t="8308" x="4330700" y="3071813"/>
          <p14:tracePt t="8309" x="4344988" y="3071813"/>
          <p14:tracePt t="8310" x="4344988" y="3086100"/>
          <p14:tracePt t="8311" x="4344988" y="3100388"/>
          <p14:tracePt t="8312" x="4359275" y="3100388"/>
          <p14:tracePt t="8314" x="4359275" y="3114675"/>
          <p14:tracePt t="8315" x="4359275" y="3128963"/>
          <p14:tracePt t="8316" x="4373563" y="3143250"/>
          <p14:tracePt t="8318" x="4387850" y="3157538"/>
          <p14:tracePt t="8320" x="4387850" y="3171825"/>
          <p14:tracePt t="8321" x="4387850" y="3186113"/>
          <p14:tracePt t="8322" x="4387850" y="3200400"/>
          <p14:tracePt t="8323" x="4402138" y="3200400"/>
          <p14:tracePt t="8324" x="4402138" y="3214688"/>
          <p14:tracePt t="8325" x="4402138" y="3228975"/>
          <p14:tracePt t="8326" x="4416425" y="3243263"/>
          <p14:tracePt t="8327" x="4416425" y="3257550"/>
          <p14:tracePt t="8328" x="4430713" y="3271838"/>
          <p14:tracePt t="8329" x="4430713" y="3286125"/>
          <p14:tracePt t="8330" x="4430713" y="3300413"/>
          <p14:tracePt t="8331" x="4430713" y="3314700"/>
          <p14:tracePt t="8332" x="4430713" y="3328988"/>
          <p14:tracePt t="8333" x="4445000" y="3343275"/>
          <p14:tracePt t="8334" x="4445000" y="3357563"/>
          <p14:tracePt t="8335" x="4459288" y="3386138"/>
          <p14:tracePt t="8337" x="4459288" y="3400425"/>
          <p14:tracePt t="8338" x="4459288" y="3429000"/>
          <p14:tracePt t="8339" x="4473575" y="3443288"/>
          <p14:tracePt t="8340" x="4473575" y="3457575"/>
          <p14:tracePt t="8341" x="4473575" y="3486150"/>
          <p14:tracePt t="8343" x="4473575" y="3500438"/>
          <p14:tracePt t="8344" x="4473575" y="3514725"/>
          <p14:tracePt t="8345" x="4473575" y="3529013"/>
          <p14:tracePt t="8346" x="4487863" y="3543300"/>
          <p14:tracePt t="8347" x="4487863" y="3571875"/>
          <p14:tracePt t="8348" x="4487863" y="3586163"/>
          <p14:tracePt t="8349" x="4502150" y="3600450"/>
          <p14:tracePt t="8350" x="4502150" y="3629025"/>
          <p14:tracePt t="8352" x="4502150" y="3657600"/>
          <p14:tracePt t="8353" x="4502150" y="3671888"/>
          <p14:tracePt t="8354" x="4502150" y="3686175"/>
          <p14:tracePt t="8355" x="4502150" y="3714750"/>
          <p14:tracePt t="8356" x="4516438" y="3729038"/>
          <p14:tracePt t="8357" x="4516438" y="3757613"/>
          <p14:tracePt t="8358" x="4516438" y="3771900"/>
          <p14:tracePt t="8359" x="4530725" y="3786188"/>
          <p14:tracePt t="8360" x="4530725" y="3800475"/>
          <p14:tracePt t="8361" x="4530725" y="3829050"/>
          <p14:tracePt t="8362" x="4530725" y="3843338"/>
          <p14:tracePt t="8363" x="4530725" y="3871913"/>
          <p14:tracePt t="8364" x="4530725" y="3900488"/>
          <p14:tracePt t="8366" x="4530725" y="3929063"/>
          <p14:tracePt t="8367" x="4530725" y="3943350"/>
          <p14:tracePt t="8368" x="4530725" y="3971925"/>
          <p14:tracePt t="8369" x="4530725" y="3986213"/>
          <p14:tracePt t="8370" x="4530725" y="4000500"/>
          <p14:tracePt t="8371" x="4530725" y="4014788"/>
          <p14:tracePt t="8372" x="4530725" y="4043363"/>
          <p14:tracePt t="8373" x="4530725" y="4057650"/>
          <p14:tracePt t="8374" x="4545013" y="4071938"/>
          <p14:tracePt t="8375" x="4545013" y="4100513"/>
          <p14:tracePt t="8376" x="4545013" y="4114800"/>
          <p14:tracePt t="8377" x="4545013" y="4129088"/>
          <p14:tracePt t="8378" x="4545013" y="4143375"/>
          <p14:tracePt t="8379" x="4545013" y="4171950"/>
          <p14:tracePt t="8380" x="4545013" y="4214813"/>
          <p14:tracePt t="8381" x="4545013" y="4229100"/>
          <p14:tracePt t="8382" x="4545013" y="4243388"/>
          <p14:tracePt t="8383" x="4545013" y="4257675"/>
          <p14:tracePt t="8384" x="4545013" y="4271963"/>
          <p14:tracePt t="8385" x="4545013" y="4286250"/>
          <p14:tracePt t="8386" x="4545013" y="4314825"/>
          <p14:tracePt t="8387" x="4545013" y="4329113"/>
          <p14:tracePt t="8388" x="4545013" y="4343400"/>
          <p14:tracePt t="8389" x="4545013" y="4357688"/>
          <p14:tracePt t="8390" x="4545013" y="4371975"/>
          <p14:tracePt t="8391" x="4545013" y="4386263"/>
          <p14:tracePt t="8392" x="4545013" y="4400550"/>
          <p14:tracePt t="8393" x="4545013" y="4414838"/>
          <p14:tracePt t="8394" x="4530725" y="4443413"/>
          <p14:tracePt t="8395" x="4530725" y="4457700"/>
          <p14:tracePt t="8396" x="4516438" y="4457700"/>
          <p14:tracePt t="8397" x="4516438" y="4486275"/>
          <p14:tracePt t="8399" x="4516438" y="4500563"/>
          <p14:tracePt t="8400" x="4502150" y="4514850"/>
          <p14:tracePt t="8401" x="4502150" y="4529138"/>
          <p14:tracePt t="8403" x="4502150" y="4543425"/>
          <p14:tracePt t="8404" x="4487863" y="4557713"/>
          <p14:tracePt t="8406" x="4487863" y="4572000"/>
          <p14:tracePt t="8407" x="4473575" y="4586288"/>
          <p14:tracePt t="8408" x="4459288" y="4600575"/>
          <p14:tracePt t="8410" x="4459288" y="4614863"/>
          <p14:tracePt t="8411" x="4445000" y="4629150"/>
          <p14:tracePt t="8412" x="4445000" y="4643438"/>
          <p14:tracePt t="8414" x="4430713" y="4657725"/>
          <p14:tracePt t="8415" x="4416425" y="4657725"/>
          <p14:tracePt t="8416" x="4416425" y="4686300"/>
          <p14:tracePt t="8418" x="4402138" y="4700588"/>
          <p14:tracePt t="8420" x="4387850" y="4714875"/>
          <p14:tracePt t="8421" x="4373563" y="4729163"/>
          <p14:tracePt t="8422" x="4373563" y="4743450"/>
          <p14:tracePt t="8423" x="4359275" y="4743450"/>
          <p14:tracePt t="8424" x="4359275" y="4757738"/>
          <p14:tracePt t="8425" x="4344988" y="4772025"/>
          <p14:tracePt t="8427" x="4330700" y="4786313"/>
          <p14:tracePt t="8428" x="4316413" y="4786313"/>
          <p14:tracePt t="8429" x="4316413" y="4800600"/>
          <p14:tracePt t="8430" x="4302125" y="4800600"/>
          <p14:tracePt t="8431" x="4302125" y="4814888"/>
          <p14:tracePt t="8432" x="4287838" y="4829175"/>
          <p14:tracePt t="8434" x="4273550" y="4843463"/>
          <p14:tracePt t="8435" x="4259263" y="4843463"/>
          <p14:tracePt t="8436" x="4244975" y="4857750"/>
          <p14:tracePt t="8438" x="4244975" y="4872038"/>
          <p14:tracePt t="8439" x="4216400" y="4872038"/>
          <p14:tracePt t="8440" x="4216400" y="4886325"/>
          <p14:tracePt t="8441" x="4202113" y="4886325"/>
          <p14:tracePt t="8442" x="4187825" y="4900613"/>
          <p14:tracePt t="8443" x="4173538" y="4900613"/>
          <p14:tracePt t="8444" x="4173538" y="4914900"/>
          <p14:tracePt t="8445" x="4159250" y="4914900"/>
          <p14:tracePt t="8446" x="4144963" y="4929188"/>
          <p14:tracePt t="8448" x="4130675" y="4929188"/>
          <p14:tracePt t="8449" x="4116388" y="4943475"/>
          <p14:tracePt t="8450" x="4102100" y="4943475"/>
          <p14:tracePt t="8451" x="4087813" y="4943475"/>
          <p14:tracePt t="8452" x="4073525" y="4957763"/>
          <p14:tracePt t="8454" x="4059238" y="4957763"/>
          <p14:tracePt t="8455" x="4044950" y="4957763"/>
          <p14:tracePt t="8456" x="4030663" y="4972050"/>
          <p14:tracePt t="8457" x="4016375" y="4972050"/>
          <p14:tracePt t="8458" x="4002088" y="4986338"/>
          <p14:tracePt t="8459" x="3987800" y="4986338"/>
          <p14:tracePt t="8461" x="3959225" y="4986338"/>
          <p14:tracePt t="8463" x="3944938" y="4986338"/>
          <p14:tracePt t="8464" x="3930650" y="5000625"/>
          <p14:tracePt t="8465" x="3916363" y="5000625"/>
          <p14:tracePt t="8466" x="3902075" y="5000625"/>
          <p14:tracePt t="8467" x="3887788" y="5014913"/>
          <p14:tracePt t="8468" x="3873500" y="5014913"/>
          <p14:tracePt t="8469" x="3859213" y="5014913"/>
          <p14:tracePt t="8470" x="3844925" y="5014913"/>
          <p14:tracePt t="8471" x="3830638" y="5014913"/>
          <p14:tracePt t="8472" x="3802063" y="5014913"/>
          <p14:tracePt t="8474" x="3787775" y="5014913"/>
          <p14:tracePt t="8475" x="3759200" y="5014913"/>
          <p14:tracePt t="8476" x="3744913" y="5014913"/>
          <p14:tracePt t="8478" x="3716338" y="5014913"/>
          <p14:tracePt t="8479" x="3702050" y="5014913"/>
          <p14:tracePt t="8480" x="3687763" y="5014913"/>
          <p14:tracePt t="8481" x="3659188" y="5014913"/>
          <p14:tracePt t="8482" x="3630613" y="5014913"/>
          <p14:tracePt t="8483" x="3616325" y="5014913"/>
          <p14:tracePt t="8484" x="3602038" y="5014913"/>
          <p14:tracePt t="8485" x="3573463" y="5014913"/>
          <p14:tracePt t="8486" x="3544888" y="5014913"/>
          <p14:tracePt t="8487" x="3530600" y="5000625"/>
          <p14:tracePt t="8488" x="3516313" y="5000625"/>
          <p14:tracePt t="8489" x="3487738" y="4986338"/>
          <p14:tracePt t="8490" x="3459163" y="4986338"/>
          <p14:tracePt t="8491" x="3430588" y="4986338"/>
          <p14:tracePt t="8492" x="3416300" y="4986338"/>
          <p14:tracePt t="8493" x="3387725" y="4972050"/>
          <p14:tracePt t="8494" x="3359150" y="4957763"/>
          <p14:tracePt t="8495" x="3344863" y="4957763"/>
          <p14:tracePt t="8496" x="3316288" y="4957763"/>
          <p14:tracePt t="8497" x="3287713" y="4943475"/>
          <p14:tracePt t="8498" x="3273425" y="4929188"/>
          <p14:tracePt t="8499" x="3230563" y="4914900"/>
          <p14:tracePt t="8500" x="3216275" y="4914900"/>
          <p14:tracePt t="8501" x="3201988" y="4900613"/>
          <p14:tracePt t="8502" x="3173413" y="4886325"/>
          <p14:tracePt t="8503" x="3159125" y="4886325"/>
          <p14:tracePt t="8503" x="3116263" y="4872038"/>
          <p14:tracePt t="8505" x="3087688" y="4857750"/>
          <p14:tracePt t="8506" x="3073400" y="4843463"/>
          <p14:tracePt t="8507" x="3044825" y="4829175"/>
          <p14:tracePt t="8508" x="3001963" y="4814888"/>
          <p14:tracePt t="8509" x="2987675" y="4814888"/>
          <p14:tracePt t="8510" x="2973388" y="4800600"/>
          <p14:tracePt t="8511" x="2930525" y="4772025"/>
          <p14:tracePt t="8512" x="2916238" y="4772025"/>
          <p14:tracePt t="8513" x="2887663" y="4743450"/>
          <p14:tracePt t="8514" x="2859088" y="4743450"/>
          <p14:tracePt t="8515" x="2844800" y="4729163"/>
          <p14:tracePt t="8516" x="2830513" y="4700588"/>
          <p14:tracePt t="8517" x="2801938" y="4700588"/>
          <p14:tracePt t="8518" x="2773363" y="4686300"/>
          <p14:tracePt t="8519" x="2759075" y="4672013"/>
          <p14:tracePt t="8520" x="2730500" y="4657725"/>
          <p14:tracePt t="8521" x="2716213" y="4643438"/>
          <p14:tracePt t="8522" x="2701925" y="4629150"/>
          <p14:tracePt t="8523" x="2673350" y="4629150"/>
          <p14:tracePt t="8524" x="2659063" y="4600575"/>
          <p14:tracePt t="8525" x="2630488" y="4600575"/>
          <p14:tracePt t="8526" x="2616200" y="4572000"/>
          <p14:tracePt t="8527" x="2601913" y="4572000"/>
          <p14:tracePt t="8528" x="2573338" y="4557713"/>
          <p14:tracePt t="8529" x="2544763" y="4529138"/>
          <p14:tracePt t="8531" x="2530475" y="4514850"/>
          <p14:tracePt t="8532" x="2516188" y="4514850"/>
          <p14:tracePt t="8533" x="2487613" y="4486275"/>
          <p14:tracePt t="8534" x="2473325" y="4486275"/>
          <p14:tracePt t="8535" x="2444750" y="4457700"/>
          <p14:tracePt t="8537" x="2430463" y="4443413"/>
          <p14:tracePt t="8538" x="2416175" y="4429125"/>
          <p14:tracePt t="8539" x="2401888" y="4414838"/>
          <p14:tracePt t="8540" x="2373313" y="4400550"/>
          <p14:tracePt t="8541" x="2373313" y="4386263"/>
          <p14:tracePt t="8542" x="2344738" y="4386263"/>
          <p14:tracePt t="8543" x="2344738" y="4371975"/>
          <p14:tracePt t="8544" x="2330450" y="4357688"/>
          <p14:tracePt t="8545" x="2316163" y="4343400"/>
          <p14:tracePt t="8546" x="2301875" y="4329113"/>
          <p14:tracePt t="8547" x="2273300" y="4314825"/>
          <p14:tracePt t="8548" x="2259013" y="4300538"/>
          <p14:tracePt t="8549" x="2259013" y="4286250"/>
          <p14:tracePt t="8550" x="2244725" y="4286250"/>
          <p14:tracePt t="8551" x="2244725" y="4271963"/>
          <p14:tracePt t="8552" x="2230438" y="4271963"/>
          <p14:tracePt t="8553" x="2230438" y="4257675"/>
          <p14:tracePt t="8554" x="2201863" y="4243388"/>
          <p14:tracePt t="8555" x="2201863" y="4229100"/>
          <p14:tracePt t="8557" x="2187575" y="4214813"/>
          <p14:tracePt t="8558" x="2187575" y="4200525"/>
          <p14:tracePt t="8559" x="2173288" y="4200525"/>
          <p14:tracePt t="8560" x="2159000" y="4186238"/>
          <p14:tracePt t="8562" x="2159000" y="4171950"/>
          <p14:tracePt t="8563" x="2144713" y="4171950"/>
          <p14:tracePt t="8564" x="2144713" y="4157663"/>
          <p14:tracePt t="8565" x="2144713" y="4143375"/>
          <p14:tracePt t="8566" x="2130425" y="4143375"/>
          <p14:tracePt t="8567" x="2116138" y="4129088"/>
          <p14:tracePt t="8569" x="2116138" y="4114800"/>
          <p14:tracePt t="8570" x="2116138" y="4100513"/>
          <p14:tracePt t="8571" x="2101850" y="4086225"/>
          <p14:tracePt t="8573" x="2101850" y="4071938"/>
          <p14:tracePt t="8575" x="2087563" y="4057650"/>
          <p14:tracePt t="8576" x="2087563" y="4043363"/>
          <p14:tracePt t="8578" x="2087563" y="4014788"/>
          <p14:tracePt t="8580" x="2087563" y="4000500"/>
          <p14:tracePt t="8582" x="2073275" y="3971925"/>
          <p14:tracePt t="8584" x="2073275" y="3957638"/>
          <p14:tracePt t="8585" x="2058988" y="3957638"/>
          <p14:tracePt t="8586" x="2058988" y="3943350"/>
          <p14:tracePt t="8587" x="2058988" y="3929063"/>
          <p14:tracePt t="8588" x="2058988" y="3914775"/>
          <p14:tracePt t="8589" x="2058988" y="3900488"/>
          <p14:tracePt t="8590" x="2058988" y="3886200"/>
          <p14:tracePt t="8591" x="2058988" y="3871913"/>
          <p14:tracePt t="8593" x="2058988" y="3857625"/>
          <p14:tracePt t="8594" x="2058988" y="3843338"/>
          <p14:tracePt t="8595" x="2058988" y="3829050"/>
          <p14:tracePt t="8596" x="2058988" y="3800475"/>
          <p14:tracePt t="8598" x="2058988" y="3786188"/>
          <p14:tracePt t="8599" x="2058988" y="3771900"/>
          <p14:tracePt t="8600" x="2058988" y="3757613"/>
          <p14:tracePt t="8601" x="2058988" y="3743325"/>
          <p14:tracePt t="8602" x="2058988" y="3729038"/>
          <p14:tracePt t="8603" x="2058988" y="3714750"/>
          <p14:tracePt t="8604" x="2058988" y="3686175"/>
          <p14:tracePt t="8606" x="2058988" y="3671888"/>
          <p14:tracePt t="8607" x="2073275" y="3657600"/>
          <p14:tracePt t="8608" x="2073275" y="3643313"/>
          <p14:tracePt t="8609" x="2073275" y="3629025"/>
          <p14:tracePt t="8610" x="2073275" y="3614738"/>
          <p14:tracePt t="8611" x="2087563" y="3600450"/>
          <p14:tracePt t="8612" x="2087563" y="3586163"/>
          <p14:tracePt t="8613" x="2087563" y="3571875"/>
          <p14:tracePt t="8614" x="2101850" y="3571875"/>
          <p14:tracePt t="8615" x="2101850" y="3557588"/>
          <p14:tracePt t="8616" x="2101850" y="3543300"/>
          <p14:tracePt t="8617" x="2116138" y="3529013"/>
          <p14:tracePt t="8618" x="2116138" y="3514725"/>
          <p14:tracePt t="8620" x="2130425" y="3486150"/>
          <p14:tracePt t="8622" x="2144713" y="3471863"/>
          <p14:tracePt t="8624" x="2159000" y="3443288"/>
          <p14:tracePt t="8626" x="2159000" y="3414713"/>
          <p14:tracePt t="8628" x="2173288" y="3400425"/>
          <p14:tracePt t="8629" x="2187575" y="3386138"/>
          <p14:tracePt t="8630" x="2187575" y="3371850"/>
          <p14:tracePt t="8631" x="2201863" y="3371850"/>
          <p14:tracePt t="8632" x="2201863" y="3357563"/>
          <p14:tracePt t="8633" x="2216150" y="3343275"/>
          <p14:tracePt t="8635" x="2230438" y="3328988"/>
          <p14:tracePt t="8636" x="2230438" y="3314700"/>
          <p14:tracePt t="8637" x="2244725" y="3314700"/>
          <p14:tracePt t="8638" x="2244725" y="3300413"/>
          <p14:tracePt t="8639" x="2259013" y="3286125"/>
          <p14:tracePt t="8641" x="2273300" y="3271838"/>
          <p14:tracePt t="8642" x="2287588" y="3271838"/>
          <p14:tracePt t="8643" x="2287588" y="3257550"/>
          <p14:tracePt t="8644" x="2301875" y="3243263"/>
          <p14:tracePt t="8645" x="2301875" y="3228975"/>
          <p14:tracePt t="8646" x="2316163" y="3228975"/>
          <p14:tracePt t="8647" x="2330450" y="3214688"/>
          <p14:tracePt t="8648" x="2330450" y="3200400"/>
          <p14:tracePt t="8649" x="2344738" y="3200400"/>
          <p14:tracePt t="8651" x="2373313" y="3186113"/>
          <p14:tracePt t="8653" x="2387600" y="3186113"/>
          <p14:tracePt t="8654" x="2387600" y="3171825"/>
          <p14:tracePt t="8655" x="2401888" y="3171825"/>
          <p14:tracePt t="8656" x="2401888" y="3157538"/>
          <p14:tracePt t="8657" x="2416175" y="3157538"/>
          <p14:tracePt t="8658" x="2430463" y="3143250"/>
          <p14:tracePt t="8660" x="2444750" y="3143250"/>
          <p14:tracePt t="8661" x="2459038" y="3128963"/>
          <p14:tracePt t="8662" x="2473325" y="3128963"/>
          <p14:tracePt t="8664" x="2487613" y="3114675"/>
          <p14:tracePt t="8666" x="2516188" y="3100388"/>
          <p14:tracePt t="8667" x="2530475" y="3100388"/>
          <p14:tracePt t="8668" x="2544763" y="3100388"/>
          <p14:tracePt t="8669" x="2559050" y="3086100"/>
          <p14:tracePt t="8670" x="2573338" y="3086100"/>
          <p14:tracePt t="8671" x="2587625" y="3086100"/>
          <p14:tracePt t="8672" x="2601913" y="3086100"/>
          <p14:tracePt t="8673" x="2601913" y="3071813"/>
          <p14:tracePt t="8674" x="2630488" y="3071813"/>
          <p14:tracePt t="8675" x="2630488" y="3057525"/>
          <p14:tracePt t="8676" x="2659063" y="3057525"/>
          <p14:tracePt t="8677" x="2673350" y="3057525"/>
          <p14:tracePt t="8678" x="2687638" y="3057525"/>
          <p14:tracePt t="8679" x="2701925" y="3057525"/>
          <p14:tracePt t="8681" x="2716213" y="3057525"/>
          <p14:tracePt t="8682" x="2744788" y="3043238"/>
          <p14:tracePt t="8683" x="2759075" y="3043238"/>
          <p14:tracePt t="8684" x="2773363" y="3043238"/>
          <p14:tracePt t="8685" x="2787650" y="3043238"/>
          <p14:tracePt t="8686" x="2801938" y="3043238"/>
          <p14:tracePt t="8687" x="2816225" y="3043238"/>
          <p14:tracePt t="8688" x="2844800" y="3043238"/>
          <p14:tracePt t="8689" x="2887663" y="3028950"/>
          <p14:tracePt t="8690" x="2901950" y="3028950"/>
          <p14:tracePt t="8691" x="2916238" y="3028950"/>
          <p14:tracePt t="8692" x="2944813" y="3028950"/>
          <p14:tracePt t="8693" x="2973388" y="3014663"/>
          <p14:tracePt t="8694" x="2987675" y="3014663"/>
          <p14:tracePt t="8695" x="3001963" y="3014663"/>
          <p14:tracePt t="8696" x="3030538" y="3014663"/>
          <p14:tracePt t="8697" x="3059113" y="3014663"/>
          <p14:tracePt t="8698" x="3073400" y="3014663"/>
          <p14:tracePt t="8699" x="3101975" y="3014663"/>
          <p14:tracePt t="8700" x="3116263" y="3014663"/>
          <p14:tracePt t="8701" x="3159125" y="3014663"/>
          <p14:tracePt t="8702" x="3173413" y="3014663"/>
          <p14:tracePt t="8703" x="3187700" y="3014663"/>
          <p14:tracePt t="8704" x="3216275" y="3014663"/>
          <p14:tracePt t="8705" x="3244850" y="3000375"/>
          <p14:tracePt t="8706" x="3259138" y="3000375"/>
          <p14:tracePt t="8707" x="3273425" y="3000375"/>
          <p14:tracePt t="8708" x="3302000" y="3000375"/>
          <p14:tracePt t="8709" x="3330575" y="3000375"/>
          <p14:tracePt t="8710" x="3359150" y="3000375"/>
          <p14:tracePt t="8711" x="3373438" y="3000375"/>
          <p14:tracePt t="8712" x="3387725" y="3000375"/>
          <p14:tracePt t="8713" x="3416300" y="3000375"/>
          <p14:tracePt t="8714" x="3444875" y="3000375"/>
          <p14:tracePt t="8715" x="3459163" y="3000375"/>
          <p14:tracePt t="8716" x="3487738" y="3000375"/>
          <p14:tracePt t="8717" x="3502025" y="3000375"/>
          <p14:tracePt t="8718" x="3530600" y="3000375"/>
          <p14:tracePt t="8719" x="3544888" y="3000375"/>
          <p14:tracePt t="8720" x="3573463" y="3000375"/>
          <p14:tracePt t="8721" x="3587750" y="3000375"/>
          <p14:tracePt t="8722" x="3616325" y="3000375"/>
          <p14:tracePt t="8723" x="3644900" y="3000375"/>
          <p14:tracePt t="8724" x="3659188" y="3000375"/>
          <p14:tracePt t="8725" x="3673475" y="3000375"/>
          <p14:tracePt t="8726" x="3702050" y="3000375"/>
          <p14:tracePt t="8727" x="3716338" y="3000375"/>
          <p14:tracePt t="8728" x="3730625" y="3000375"/>
          <p14:tracePt t="8729" x="3744913" y="3000375"/>
          <p14:tracePt t="8730" x="3759200" y="3014663"/>
          <p14:tracePt t="8731" x="3773488" y="3014663"/>
          <p14:tracePt t="8732" x="3816350" y="3014663"/>
          <p14:tracePt t="8733" x="3830638" y="3014663"/>
          <p14:tracePt t="8734" x="3844925" y="3014663"/>
          <p14:tracePt t="8735" x="3859213" y="3028950"/>
          <p14:tracePt t="8736" x="3873500" y="3028950"/>
          <p14:tracePt t="8737" x="3902075" y="3028950"/>
          <p14:tracePt t="8738" x="3930650" y="3028950"/>
          <p14:tracePt t="8739" x="3944938" y="3028950"/>
          <p14:tracePt t="8740" x="3959225" y="3043238"/>
          <p14:tracePt t="8741" x="3973513" y="3043238"/>
          <p14:tracePt t="8742" x="4002088" y="3043238"/>
          <p14:tracePt t="8743" x="4002088" y="3057525"/>
          <p14:tracePt t="8744" x="4016375" y="3057525"/>
          <p14:tracePt t="8745" x="4030663" y="3057525"/>
          <p14:tracePt t="8746" x="4044950" y="3057525"/>
          <p14:tracePt t="8747" x="4059238" y="3071813"/>
          <p14:tracePt t="8748" x="4073525" y="3071813"/>
          <p14:tracePt t="8750" x="4102100" y="3086100"/>
          <p14:tracePt t="8752" x="4116388" y="3086100"/>
          <p14:tracePt t="8753" x="4130675" y="3086100"/>
          <p14:tracePt t="8755" x="4144963" y="3100388"/>
          <p14:tracePt t="8756" x="4159250" y="3100388"/>
          <p14:tracePt t="8761" x="4202113" y="3128963"/>
          <p14:tracePt t="8763" x="4216400" y="3128963"/>
          <p14:tracePt t="8764" x="4230688" y="3143250"/>
          <p14:tracePt t="8767" x="4244975" y="3143250"/>
          <p14:tracePt t="8768" x="4244975" y="3157538"/>
          <p14:tracePt t="8769" x="4259263" y="3171825"/>
          <p14:tracePt t="8772" x="4273550" y="3186113"/>
          <p14:tracePt t="8773" x="4287838" y="3186113"/>
          <p14:tracePt t="8775" x="4287838" y="3200400"/>
          <p14:tracePt t="8776" x="4302125" y="3200400"/>
          <p14:tracePt t="8778" x="4302125" y="3214688"/>
          <p14:tracePt t="8779" x="4302125" y="3228975"/>
          <p14:tracePt t="8780" x="4316413" y="3228975"/>
          <p14:tracePt t="8782" x="4330700" y="3243263"/>
          <p14:tracePt t="8784" x="4344988" y="3257550"/>
          <p14:tracePt t="8785" x="4344988" y="3271838"/>
          <p14:tracePt t="8787" x="4344988" y="3286125"/>
          <p14:tracePt t="8788" x="4359275" y="3286125"/>
          <p14:tracePt t="8789" x="4359275" y="3300413"/>
          <p14:tracePt t="8791" x="4373563" y="3328988"/>
          <p14:tracePt t="8793" x="4387850" y="3343275"/>
          <p14:tracePt t="8794" x="4387850" y="3357563"/>
          <p14:tracePt t="8796" x="4387850" y="3371850"/>
          <p14:tracePt t="8797" x="4402138" y="3371850"/>
          <p14:tracePt t="8798" x="4402138" y="3400425"/>
          <p14:tracePt t="8800" x="4402138" y="3414713"/>
          <p14:tracePt t="8801" x="4416425" y="3429000"/>
          <p14:tracePt t="8802" x="4430713" y="3443288"/>
          <p14:tracePt t="8804" x="4430713" y="3457575"/>
          <p14:tracePt t="8805" x="4430713" y="3471863"/>
          <p14:tracePt t="8806" x="4430713" y="3486150"/>
          <p14:tracePt t="8808" x="4445000" y="3500438"/>
          <p14:tracePt t="8809" x="4445000" y="3529013"/>
          <p14:tracePt t="8811" x="4445000" y="3557588"/>
          <p14:tracePt t="8813" x="4459288" y="3571875"/>
          <p14:tracePt t="8814" x="4459288" y="3586163"/>
          <p14:tracePt t="8815" x="4459288" y="3600450"/>
          <p14:tracePt t="8816" x="4473575" y="3614738"/>
          <p14:tracePt t="8818" x="4473575" y="3643313"/>
          <p14:tracePt t="8820" x="4473575" y="3657600"/>
          <p14:tracePt t="8821" x="4473575" y="3671888"/>
          <p14:tracePt t="8822" x="4473575" y="3686175"/>
          <p14:tracePt t="8823" x="4487863" y="3714750"/>
          <p14:tracePt t="8824" x="4487863" y="3729038"/>
          <p14:tracePt t="8826" x="4487863" y="3743325"/>
          <p14:tracePt t="8827" x="4487863" y="3757613"/>
          <p14:tracePt t="8828" x="4487863" y="3771900"/>
          <p14:tracePt t="8829" x="4487863" y="3786188"/>
          <p14:tracePt t="8830" x="4487863" y="3800475"/>
          <p14:tracePt t="8831" x="4487863" y="3814763"/>
          <p14:tracePt t="8832" x="4502150" y="3829050"/>
          <p14:tracePt t="8833" x="4502150" y="3843338"/>
          <p14:tracePt t="8835" x="4502150" y="3871913"/>
          <p14:tracePt t="8837" x="4502150" y="3886200"/>
          <p14:tracePt t="8838" x="4502150" y="3914775"/>
          <p14:tracePt t="8840" x="4502150" y="3929063"/>
          <p14:tracePt t="8841" x="4502150" y="3943350"/>
          <p14:tracePt t="8843" x="4502150" y="3971925"/>
          <p14:tracePt t="8845" x="4502150" y="3986213"/>
          <p14:tracePt t="8846" x="4502150" y="4000500"/>
          <p14:tracePt t="8847" x="4502150" y="4014788"/>
          <p14:tracePt t="8848" x="4502150" y="4029075"/>
          <p14:tracePt t="8850" x="4502150" y="4057650"/>
          <p14:tracePt t="8852" x="4502150" y="4071938"/>
          <p14:tracePt t="8853" x="4502150" y="4086225"/>
          <p14:tracePt t="8854" x="4502150" y="4100513"/>
          <p14:tracePt t="8855" x="4502150" y="4114800"/>
          <p14:tracePt t="8857" x="4502150" y="4129088"/>
          <p14:tracePt t="8858" x="4502150" y="4143375"/>
          <p14:tracePt t="8859" x="4502150" y="4157663"/>
          <p14:tracePt t="8860" x="4502150" y="4186238"/>
          <p14:tracePt t="8862" x="4502150" y="4200525"/>
          <p14:tracePt t="8863" x="4502150" y="4214813"/>
          <p14:tracePt t="8866" x="4502150" y="4229100"/>
          <p14:tracePt t="8867" x="4502150" y="4243388"/>
          <p14:tracePt t="8869" x="4502150" y="4257675"/>
          <p14:tracePt t="8871" x="4502150" y="4271963"/>
          <p14:tracePt t="8872" x="4487863" y="4286250"/>
          <p14:tracePt t="8874" x="4487863" y="4300538"/>
          <p14:tracePt t="8876" x="4487863" y="4314825"/>
          <p14:tracePt t="8877" x="4473575" y="4314825"/>
          <p14:tracePt t="8878" x="4473575" y="4329113"/>
          <p14:tracePt t="8879" x="4473575" y="4343400"/>
          <p14:tracePt t="8881" x="4473575" y="4357688"/>
          <p14:tracePt t="8882" x="4459288" y="4357688"/>
          <p14:tracePt t="8883" x="4459288" y="4371975"/>
          <p14:tracePt t="8886" x="4459288" y="4400550"/>
          <p14:tracePt t="8887" x="4445000" y="4400550"/>
          <p14:tracePt t="8889" x="4445000" y="4414838"/>
          <p14:tracePt t="8891" x="4430713" y="4429125"/>
          <p14:tracePt t="8893" x="4416425" y="4429125"/>
          <p14:tracePt t="8894" x="4416425" y="4457700"/>
          <p14:tracePt t="8897" x="4402138" y="4457700"/>
          <p14:tracePt t="8898" x="4387850" y="4471988"/>
          <p14:tracePt t="8899" x="4387850" y="4486275"/>
          <p14:tracePt t="8901" x="4373563" y="4500563"/>
          <p14:tracePt t="8902" x="4359275" y="4500563"/>
          <p14:tracePt t="8903" x="4359275" y="4514850"/>
          <p14:tracePt t="8905" x="4344988" y="4529138"/>
          <p14:tracePt t="8906" x="4330700" y="4543425"/>
          <p14:tracePt t="8909" x="4316413" y="4557713"/>
          <p14:tracePt t="8910" x="4302125" y="4557713"/>
          <p14:tracePt t="8911" x="4302125" y="4572000"/>
          <p14:tracePt t="8912" x="4287838" y="4572000"/>
          <p14:tracePt t="8914" x="4273550" y="4586288"/>
          <p14:tracePt t="8915" x="4273550" y="4600575"/>
          <p14:tracePt t="8916" x="4259263" y="4600575"/>
          <p14:tracePt t="8917" x="4244975" y="4600575"/>
          <p14:tracePt t="8918" x="4244975" y="4614863"/>
          <p14:tracePt t="8919" x="4230688" y="4614863"/>
          <p14:tracePt t="8920" x="4216400" y="4614863"/>
          <p14:tracePt t="8921" x="4216400" y="4629150"/>
          <p14:tracePt t="8922" x="4202113" y="4629150"/>
          <p14:tracePt t="8924" x="4187825" y="4629150"/>
          <p14:tracePt t="8925" x="4173538" y="4643438"/>
          <p14:tracePt t="8926" x="4159250" y="4643438"/>
          <p14:tracePt t="8927" x="4159250" y="4657725"/>
          <p14:tracePt t="8928" x="4144963" y="4657725"/>
          <p14:tracePt t="8929" x="4130675" y="4657725"/>
          <p14:tracePt t="8931" x="4116388" y="4657725"/>
          <p14:tracePt t="8932" x="4116388" y="4672013"/>
          <p14:tracePt t="8933" x="4087813" y="4672013"/>
          <p14:tracePt t="8935" x="4073525" y="4672013"/>
          <p14:tracePt t="8936" x="4059238" y="4672013"/>
          <p14:tracePt t="8938" x="4030663" y="4672013"/>
          <p14:tracePt t="8940" x="4016375" y="4686300"/>
          <p14:tracePt t="8941" x="4002088" y="4686300"/>
          <p14:tracePt t="8942" x="3987800" y="4686300"/>
          <p14:tracePt t="8943" x="3973513" y="4686300"/>
          <p14:tracePt t="8944" x="3959225" y="4686300"/>
          <p14:tracePt t="8945" x="3944938" y="4686300"/>
          <p14:tracePt t="8946" x="3930650" y="4686300"/>
          <p14:tracePt t="8948" x="3902075" y="4686300"/>
          <p14:tracePt t="8949" x="3887788" y="4686300"/>
          <p14:tracePt t="8950" x="3873500" y="4686300"/>
          <p14:tracePt t="8951" x="3859213" y="4686300"/>
          <p14:tracePt t="8952" x="3830638" y="4686300"/>
          <p14:tracePt t="8953" x="3816350" y="4686300"/>
          <p14:tracePt t="8954" x="3802063" y="4686300"/>
          <p14:tracePt t="8955" x="3773488" y="4686300"/>
          <p14:tracePt t="8956" x="3759200" y="4686300"/>
          <p14:tracePt t="8957" x="3744913" y="4686300"/>
          <p14:tracePt t="8958" x="3730625" y="4686300"/>
          <p14:tracePt t="8959" x="3702050" y="4686300"/>
          <p14:tracePt t="8960" x="3687763" y="4686300"/>
          <p14:tracePt t="8961" x="3673475" y="4686300"/>
          <p14:tracePt t="8962" x="3659188" y="4686300"/>
          <p14:tracePt t="8963" x="3644900" y="4686300"/>
          <p14:tracePt t="8964" x="3630613" y="4686300"/>
          <p14:tracePt t="8965" x="3602038" y="4686300"/>
          <p14:tracePt t="8966" x="3587750" y="4686300"/>
          <p14:tracePt t="8967" x="3559175" y="4686300"/>
          <p14:tracePt t="8968" x="3544888" y="4686300"/>
          <p14:tracePt t="8969" x="3516313" y="4672013"/>
          <p14:tracePt t="8970" x="3487738" y="4672013"/>
          <p14:tracePt t="8971" x="3473450" y="4672013"/>
          <p14:tracePt t="8972" x="3444875" y="4672013"/>
          <p14:tracePt t="8973" x="3430588" y="4672013"/>
          <p14:tracePt t="8974" x="3416300" y="4657725"/>
          <p14:tracePt t="8975" x="3373438" y="4643438"/>
          <p14:tracePt t="8976" x="3344863" y="4643438"/>
          <p14:tracePt t="8977" x="3330575" y="4643438"/>
          <p14:tracePt t="8978" x="3316288" y="4629150"/>
          <p14:tracePt t="8979" x="3287713" y="4614863"/>
          <p14:tracePt t="8980" x="3273425" y="4614863"/>
          <p14:tracePt t="8981" x="3259138" y="4614863"/>
          <p14:tracePt t="8982" x="3230563" y="4600575"/>
          <p14:tracePt t="8983" x="3201988" y="4586288"/>
          <p14:tracePt t="8984" x="3187700" y="4572000"/>
          <p14:tracePt t="8985" x="3159125" y="4572000"/>
          <p14:tracePt t="8986" x="3144838" y="4572000"/>
          <p14:tracePt t="8987" x="3144838" y="4557713"/>
          <p14:tracePt t="8988" x="3130550" y="4557713"/>
          <p14:tracePt t="8989" x="3101975" y="4543425"/>
          <p14:tracePt t="8990" x="3087688" y="4529138"/>
          <p14:tracePt t="8991" x="3059113" y="4529138"/>
          <p14:tracePt t="8992" x="3044825" y="4514850"/>
          <p14:tracePt t="8993" x="3030538" y="4500563"/>
          <p14:tracePt t="8994" x="3001963" y="4500563"/>
          <p14:tracePt t="8995" x="2987675" y="4471988"/>
          <p14:tracePt t="8996" x="2959100" y="4471988"/>
          <p14:tracePt t="8997" x="2944813" y="4457700"/>
          <p14:tracePt t="8998" x="2930525" y="4443413"/>
          <p14:tracePt t="8999" x="2901950" y="4429125"/>
          <p14:tracePt t="9001" x="2887663" y="4414838"/>
          <p14:tracePt t="9002" x="2859088" y="4400550"/>
          <p14:tracePt t="9003" x="2844800" y="4400550"/>
          <p14:tracePt t="9004" x="2816225" y="4371975"/>
          <p14:tracePt t="9005" x="2801938" y="4357688"/>
          <p14:tracePt t="9006" x="2787650" y="4343400"/>
          <p14:tracePt t="9007" x="2773363" y="4343400"/>
          <p14:tracePt t="9008" x="2759075" y="4343400"/>
          <p14:tracePt t="9009" x="2759075" y="4314825"/>
          <p14:tracePt t="9010" x="2744788" y="4314825"/>
          <p14:tracePt t="9011" x="2730500" y="4300538"/>
          <p14:tracePt t="9013" x="2716213" y="4286250"/>
          <p14:tracePt t="9014" x="2701925" y="4271963"/>
          <p14:tracePt t="9015" x="2701925" y="4257675"/>
          <p14:tracePt t="9016" x="2687638" y="4257675"/>
          <p14:tracePt t="9018" x="2659063" y="4243388"/>
          <p14:tracePt t="9019" x="2659063" y="4229100"/>
          <p14:tracePt t="9021" x="2644775" y="4214813"/>
          <p14:tracePt t="9022" x="2644775" y="4200525"/>
          <p14:tracePt t="9023" x="2630488" y="4200525"/>
          <p14:tracePt t="9024" x="2630488" y="4186238"/>
          <p14:tracePt t="9025" x="2630488" y="4171950"/>
          <p14:tracePt t="9026" x="2616200" y="4171950"/>
          <p14:tracePt t="9027" x="2616200" y="4157663"/>
          <p14:tracePt t="9028" x="2601913" y="4143375"/>
          <p14:tracePt t="9031" x="2601913" y="4129088"/>
          <p14:tracePt t="9032" x="2601913" y="4114800"/>
          <p14:tracePt t="9034" x="2587625" y="4100513"/>
          <p14:tracePt t="9036" x="2587625" y="4086225"/>
          <p14:tracePt t="9037" x="2573338" y="4086225"/>
          <p14:tracePt t="9038" x="2573338" y="4071938"/>
          <p14:tracePt t="9040" x="2573338" y="4057650"/>
          <p14:tracePt t="9041" x="2573338" y="4043363"/>
          <p14:tracePt t="9043" x="2573338" y="4029075"/>
          <p14:tracePt t="9045" x="2559050" y="4000500"/>
          <p14:tracePt t="9048" x="2559050" y="3986213"/>
          <p14:tracePt t="9049" x="2559050" y="3971925"/>
          <p14:tracePt t="9050" x="2559050" y="3957638"/>
          <p14:tracePt t="9052" x="2544763" y="3943350"/>
          <p14:tracePt t="9053" x="2544763" y="3929063"/>
          <p14:tracePt t="9055" x="2544763" y="3914775"/>
          <p14:tracePt t="9056" x="2544763" y="3900488"/>
          <p14:tracePt t="9057" x="2530475" y="3900488"/>
          <p14:tracePt t="9058" x="2530475" y="3886200"/>
          <p14:tracePt t="9060" x="2530475" y="3871913"/>
          <p14:tracePt t="9061" x="2530475" y="3857625"/>
          <p14:tracePt t="9063" x="2530475" y="3843338"/>
          <p14:tracePt t="9064" x="2530475" y="3829050"/>
          <p14:tracePt t="9065" x="2530475" y="3814763"/>
          <p14:tracePt t="9066" x="2530475" y="3800475"/>
          <p14:tracePt t="9069" x="2530475" y="3786188"/>
          <p14:tracePt t="9071" x="2530475" y="3771900"/>
          <p14:tracePt t="9072" x="2530475" y="3757613"/>
          <p14:tracePt t="9074" x="2530475" y="3743325"/>
          <p14:tracePt t="9076" x="2530475" y="3729038"/>
          <p14:tracePt t="9079" x="2530475" y="3714750"/>
          <p14:tracePt t="9080" x="2530475" y="3700463"/>
          <p14:tracePt t="9083" x="2530475" y="3686175"/>
          <p14:tracePt t="9085" x="2530475" y="3671888"/>
          <p14:tracePt t="9088" x="2530475" y="3657600"/>
          <p14:tracePt t="9089" x="2530475" y="3643313"/>
          <p14:tracePt t="9093" x="2530475" y="3629025"/>
          <p14:tracePt t="9095" x="2530475" y="3614738"/>
          <p14:tracePt t="9097" x="2530475" y="3600450"/>
          <p14:tracePt t="9099" x="2544763" y="3586163"/>
          <p14:tracePt t="9103" x="2544763" y="3571875"/>
          <p14:tracePt t="9106" x="2544763" y="3557588"/>
          <p14:tracePt t="9107" x="2559050" y="3557588"/>
          <p14:tracePt t="9108" x="2559050" y="3543300"/>
          <p14:tracePt t="9112" x="2559050" y="3529013"/>
          <p14:tracePt t="9114" x="2573338" y="3529013"/>
          <p14:tracePt t="9115" x="2573338" y="3514725"/>
          <p14:tracePt t="9120" x="2587625" y="3500438"/>
          <p14:tracePt t="9121" x="2587625" y="3486150"/>
          <p14:tracePt t="9124" x="2601913" y="3486150"/>
          <p14:tracePt t="9127" x="2601913" y="3471863"/>
          <p14:tracePt t="9128" x="2616200" y="3471863"/>
          <p14:tracePt t="9130" x="2616200" y="3457575"/>
          <p14:tracePt t="9133" x="2630488" y="3457575"/>
          <p14:tracePt t="9137" x="2644775" y="3443288"/>
          <p14:tracePt t="9138" x="2644775" y="3429000"/>
          <p14:tracePt t="9140" x="2659063" y="3429000"/>
          <p14:tracePt t="9143" x="2673350" y="3429000"/>
          <p14:tracePt t="9145" x="2673350" y="3414713"/>
          <p14:tracePt t="9147" x="2687638" y="3414713"/>
          <p14:tracePt t="9151" x="2701925" y="3414713"/>
          <p14:tracePt t="9152" x="2716213" y="3400425"/>
          <p14:tracePt t="9155" x="2730500" y="3400425"/>
          <p14:tracePt t="9157" x="2730500" y="3386138"/>
          <p14:tracePt t="9158" x="2744788" y="3386138"/>
          <p14:tracePt t="9160" x="2759075" y="3386138"/>
          <p14:tracePt t="9161" x="2759075" y="3371850"/>
          <p14:tracePt t="9162" x="2773363" y="3371850"/>
          <p14:tracePt t="9164" x="2787650" y="3371850"/>
          <p14:tracePt t="9166" x="2801938" y="3357563"/>
          <p14:tracePt t="9168" x="2816225" y="3357563"/>
          <p14:tracePt t="9169" x="2830513" y="3357563"/>
          <p14:tracePt t="9171" x="2844800" y="3357563"/>
          <p14:tracePt t="9173" x="2859088" y="3357563"/>
          <p14:tracePt t="9175" x="2873375" y="3343275"/>
          <p14:tracePt t="9176" x="2887663" y="3343275"/>
          <p14:tracePt t="9177" x="2901950" y="3343275"/>
          <p14:tracePt t="9179" x="2916238" y="3343275"/>
          <p14:tracePt t="9180" x="2916238" y="3328988"/>
          <p14:tracePt t="9181" x="2944813" y="3328988"/>
          <p14:tracePt t="9183" x="2959100" y="3328988"/>
          <p14:tracePt t="9184" x="2973388" y="3328988"/>
          <p14:tracePt t="9185" x="2987675" y="3328988"/>
          <p14:tracePt t="9186" x="3001963" y="3314700"/>
          <p14:tracePt t="9188" x="3016250" y="3314700"/>
          <p14:tracePt t="9189" x="3030538" y="3314700"/>
          <p14:tracePt t="9190" x="3044825" y="3314700"/>
          <p14:tracePt t="9191" x="3059113" y="3314700"/>
          <p14:tracePt t="9192" x="3073400" y="3300413"/>
          <p14:tracePt t="9193" x="3087688" y="3300413"/>
          <p14:tracePt t="9195" x="3116263" y="3300413"/>
          <p14:tracePt t="9196" x="3130550" y="3300413"/>
          <p14:tracePt t="9196" x="3144838" y="3300413"/>
          <p14:tracePt t="9198" x="3159125" y="3300413"/>
          <p14:tracePt t="9199" x="3173413" y="3300413"/>
          <p14:tracePt t="9201" x="3201988" y="3300413"/>
          <p14:tracePt t="9203" x="3216275" y="3300413"/>
          <p14:tracePt t="9204" x="3230563" y="3300413"/>
          <p14:tracePt t="9205" x="3244850" y="3300413"/>
          <p14:tracePt t="9206" x="3259138" y="3286125"/>
          <p14:tracePt t="9207" x="3273425" y="3286125"/>
          <p14:tracePt t="9208" x="3287713" y="3286125"/>
          <p14:tracePt t="9210" x="3316288" y="3286125"/>
          <p14:tracePt t="9211" x="3330575" y="3286125"/>
          <p14:tracePt t="9213" x="3344863" y="3286125"/>
          <p14:tracePt t="9214" x="3359150" y="3286125"/>
          <p14:tracePt t="9215" x="3373438" y="3286125"/>
          <p14:tracePt t="9216" x="3387725" y="3286125"/>
          <p14:tracePt t="9218" x="3416300" y="3286125"/>
          <p14:tracePt t="9219" x="3430588" y="3271838"/>
          <p14:tracePt t="9221" x="3444875" y="3271838"/>
          <p14:tracePt t="9222" x="3459163" y="3271838"/>
          <p14:tracePt t="9223" x="3473450" y="3271838"/>
          <p14:tracePt t="9225" x="3502025" y="3271838"/>
          <p14:tracePt t="9227" x="3516313" y="3271838"/>
          <p14:tracePt t="9228" x="3530600" y="3271838"/>
          <p14:tracePt t="9229" x="3544888" y="3271838"/>
          <p14:tracePt t="9230" x="3559175" y="3271838"/>
          <p14:tracePt t="9230" x="3573463" y="3271838"/>
          <p14:tracePt t="9233" x="3602038" y="3271838"/>
          <p14:tracePt t="9235" x="3616325" y="3271838"/>
          <p14:tracePt t="9236" x="3630613" y="3271838"/>
          <p14:tracePt t="9238" x="3644900" y="3271838"/>
          <p14:tracePt t="9239" x="3659188" y="3271838"/>
          <p14:tracePt t="9240" x="3673475" y="3271838"/>
          <p14:tracePt t="9241" x="3687763" y="3271838"/>
          <p14:tracePt t="9243" x="3702050" y="3271838"/>
          <p14:tracePt t="9245" x="3730625" y="3271838"/>
          <p14:tracePt t="9247" x="3744913" y="3271838"/>
          <p14:tracePt t="9249" x="3773488" y="3271838"/>
          <p14:tracePt t="9250" x="3773488" y="3286125"/>
          <p14:tracePt t="9251" x="3787775" y="3286125"/>
          <p14:tracePt t="9253" x="3802063" y="3286125"/>
          <p14:tracePt t="9254" x="3816350" y="3286125"/>
          <p14:tracePt t="9255" x="3830638" y="3286125"/>
          <p14:tracePt t="9257" x="3844925" y="3286125"/>
          <p14:tracePt t="9258" x="3859213" y="3286125"/>
          <p14:tracePt t="9259" x="3873500" y="3286125"/>
          <p14:tracePt t="9261" x="3887788" y="3300413"/>
          <p14:tracePt t="9263" x="3902075" y="3300413"/>
          <p14:tracePt t="9264" x="3916363" y="3300413"/>
          <p14:tracePt t="9266" x="3930650" y="3300413"/>
          <p14:tracePt t="9267" x="3944938" y="3300413"/>
          <p14:tracePt t="9269" x="3959225" y="3300413"/>
          <p14:tracePt t="9270" x="3973513" y="3314700"/>
          <p14:tracePt t="9272" x="3987800" y="3328988"/>
          <p14:tracePt t="9274" x="4002088" y="3328988"/>
          <p14:tracePt t="9275" x="4016375" y="3328988"/>
          <p14:tracePt t="9277" x="4030663" y="3328988"/>
          <p14:tracePt t="9278" x="4044950" y="3328988"/>
          <p14:tracePt t="9280" x="4044950" y="3343275"/>
          <p14:tracePt t="9281" x="4073525" y="3343275"/>
          <p14:tracePt t="9283" x="4087813" y="3343275"/>
          <p14:tracePt t="9285" x="4087813" y="3357563"/>
          <p14:tracePt t="9286" x="4116388" y="3357563"/>
          <p14:tracePt t="9288" x="4130675" y="3357563"/>
          <p14:tracePt t="9290" x="4144963" y="3357563"/>
          <p14:tracePt t="9291" x="4144963" y="3371850"/>
          <p14:tracePt t="9292" x="4159250" y="3371850"/>
          <p14:tracePt t="9293" x="4173538" y="3386138"/>
          <p14:tracePt t="9295" x="4187825" y="3386138"/>
          <p14:tracePt t="9297" x="4202113" y="3386138"/>
          <p14:tracePt t="9298" x="4202113" y="3400425"/>
          <p14:tracePt t="9299" x="4230688" y="3400425"/>
          <p14:tracePt t="9299" x="4230688" y="3414713"/>
          <p14:tracePt t="9301" x="4244975" y="3414713"/>
          <p14:tracePt t="9303" x="4259263" y="3414713"/>
          <p14:tracePt t="9304" x="4273550" y="3429000"/>
          <p14:tracePt t="9306" x="4302125" y="3443288"/>
          <p14:tracePt t="9308" x="4316413" y="3443288"/>
          <p14:tracePt t="9310" x="4330700" y="3471863"/>
          <p14:tracePt t="9312" x="4359275" y="3471863"/>
          <p14:tracePt t="9314" x="4359275" y="3486150"/>
          <p14:tracePt t="9315" x="4387850" y="3486150"/>
          <p14:tracePt t="9317" x="4402138" y="3500438"/>
          <p14:tracePt t="9318" x="4402138" y="3514725"/>
          <p14:tracePt t="9319" x="4416425" y="3514725"/>
          <p14:tracePt t="9321" x="4430713" y="3529013"/>
          <p14:tracePt t="9322" x="4445000" y="3529013"/>
          <p14:tracePt t="9324" x="4459288" y="3543300"/>
          <p14:tracePt t="9326" x="4473575" y="3543300"/>
          <p14:tracePt t="9327" x="4473575" y="3557588"/>
          <p14:tracePt t="9328" x="4487863" y="3557588"/>
          <p14:tracePt t="9330" x="4502150" y="3557588"/>
          <p14:tracePt t="9331" x="4516438" y="3571875"/>
          <p14:tracePt t="9332" x="4516438" y="3586163"/>
          <p14:tracePt t="9333" x="4530725" y="3586163"/>
          <p14:tracePt t="9335" x="4559300" y="3600450"/>
          <p14:tracePt t="9337" x="4559300" y="3614738"/>
          <p14:tracePt t="9338" x="4573588" y="3614738"/>
          <p14:tracePt t="9339" x="4573588" y="3629025"/>
          <p14:tracePt t="9341" x="4587875" y="3643313"/>
          <p14:tracePt t="9342" x="4602163" y="3643313"/>
          <p14:tracePt t="9344" x="4616450" y="3643313"/>
          <p14:tracePt t="9345" x="4616450" y="3657600"/>
          <p14:tracePt t="9346" x="4630738" y="3671888"/>
          <p14:tracePt t="9350" x="4659313" y="3686175"/>
          <p14:tracePt t="9352" x="4659313" y="3700463"/>
          <p14:tracePt t="9353" x="4673600" y="3700463"/>
          <p14:tracePt t="9355" x="4673600" y="3714750"/>
          <p14:tracePt t="9356" x="4687888" y="3714750"/>
          <p14:tracePt t="9357" x="4687888" y="3729038"/>
          <p14:tracePt t="9358" x="4702175" y="3729038"/>
          <p14:tracePt t="9361" x="4716463" y="3743325"/>
          <p14:tracePt t="9363" x="4730750" y="3743325"/>
          <p14:tracePt t="9364" x="4730750" y="3757613"/>
          <p14:tracePt t="9366" x="4730750" y="3771900"/>
          <p14:tracePt t="9367" x="4745038" y="3771900"/>
          <p14:tracePt t="9368" x="4759325" y="3771900"/>
          <p14:tracePt t="9369" x="4759325" y="3786188"/>
          <p14:tracePt t="9372" x="4773613" y="3800475"/>
          <p14:tracePt t="9374" x="4787900" y="3800475"/>
          <p14:tracePt t="9376" x="4787900" y="3814763"/>
          <p14:tracePt t="9379" x="4816475" y="3829050"/>
          <p14:tracePt t="9381" x="4816475" y="3843338"/>
          <p14:tracePt t="9384" x="4830763" y="3857625"/>
          <p14:tracePt t="9388" x="4845050" y="3871913"/>
          <p14:tracePt t="9390" x="4859338" y="3886200"/>
          <p14:tracePt t="9394" x="4873625" y="3900488"/>
          <p14:tracePt t="9398" x="4887913" y="3914775"/>
          <p14:tracePt t="9403" x="4887913" y="3929063"/>
          <p14:tracePt t="9404" x="4902200" y="3929063"/>
          <p14:tracePt t="9405" x="4902200" y="3943350"/>
          <p14:tracePt t="9415" x="4902200" y="3957638"/>
          <p14:tracePt t="9419" x="4916488" y="3957638"/>
          <p14:tracePt t="9491" x="4916488" y="3971925"/>
          <p14:tracePt t="9495" x="4930775" y="3971925"/>
          <p14:tracePt t="9498" x="4930775" y="3986213"/>
          <p14:tracePt t="9505" x="4945063" y="3986213"/>
          <p14:tracePt t="9506" x="4945063" y="4000500"/>
          <p14:tracePt t="9509" x="4945063" y="4014788"/>
          <p14:tracePt t="9516" x="4959350" y="4029075"/>
          <p14:tracePt t="9523" x="4959350" y="4043363"/>
          <p14:tracePt t="9527" x="4973638" y="4043363"/>
          <p14:tracePt t="9534" x="4987925" y="4057650"/>
          <p14:tracePt t="9541" x="4987925" y="4071938"/>
          <p14:tracePt t="9563" x="5002213" y="4071938"/>
          <p14:tracePt t="9756" x="5002213" y="4057650"/>
          <p14:tracePt t="9764" x="5002213" y="4043363"/>
          <p14:tracePt t="9770" x="5002213" y="4029075"/>
          <p14:tracePt t="9776" x="4987925" y="4029075"/>
          <p14:tracePt t="9778" x="4987925" y="4014788"/>
          <p14:tracePt t="9782" x="4987925" y="4000500"/>
          <p14:tracePt t="9790" x="4973638" y="3986213"/>
          <p14:tracePt t="9796" x="4973638" y="3971925"/>
          <p14:tracePt t="9801" x="4973638" y="3957638"/>
          <p14:tracePt t="9805" x="4973638" y="3943350"/>
          <p14:tracePt t="9807" x="4973638" y="3929063"/>
          <p14:tracePt t="9810" x="4973638" y="3914775"/>
          <p14:tracePt t="9814" x="4973638" y="3900488"/>
          <p14:tracePt t="9817" x="4973638" y="3886200"/>
          <p14:tracePt t="9817" x="4959350" y="3871913"/>
          <p14:tracePt t="9821" x="4959350" y="3857625"/>
          <p14:tracePt t="9825" x="4959350" y="3843338"/>
          <p14:tracePt t="9828" x="4959350" y="3829050"/>
          <p14:tracePt t="9830" x="4959350" y="3814763"/>
          <p14:tracePt t="9833" x="4959350" y="3800475"/>
          <p14:tracePt t="9834" x="4945063" y="3800475"/>
          <p14:tracePt t="9835" x="4945063" y="3786188"/>
          <p14:tracePt t="9840" x="4945063" y="3771900"/>
          <p14:tracePt t="9841" x="4945063" y="3757613"/>
          <p14:tracePt t="9845" x="4945063" y="3743325"/>
          <p14:tracePt t="9847" x="4930775" y="3743325"/>
          <p14:tracePt t="9848" x="4930775" y="3729038"/>
          <p14:tracePt t="9851" x="4916488" y="3729038"/>
          <p14:tracePt t="9852" x="4916488" y="3714750"/>
          <p14:tracePt t="9855" x="4916488" y="3700463"/>
          <p14:tracePt t="9861" x="4916488" y="3686175"/>
          <p14:tracePt t="9867" x="4902200" y="3686175"/>
          <p14:tracePt t="9936" x="4887913" y="3686175"/>
          <p14:tracePt t="9959" x="4873625" y="3686175"/>
          <p14:tracePt t="9977" x="4859338" y="3686175"/>
          <p14:tracePt t="9983" x="4845050" y="3686175"/>
          <p14:tracePt t="9988" x="4845050" y="3700463"/>
          <p14:tracePt t="9992" x="4830763" y="3700463"/>
          <p14:tracePt t="9995" x="4830763" y="3714750"/>
          <p14:tracePt t="9999" x="4816475" y="3714750"/>
          <p14:tracePt t="10003" x="4816475" y="3729038"/>
          <p14:tracePt t="10004" x="4802188" y="3729038"/>
          <p14:tracePt t="10007" x="4787900" y="3729038"/>
          <p14:tracePt t="10011" x="4773613" y="3743325"/>
          <p14:tracePt t="10015" x="4759325" y="3743325"/>
          <p14:tracePt t="10017" x="4759325" y="3757613"/>
          <p14:tracePt t="10018" x="4745038" y="3757613"/>
          <p14:tracePt t="10018" x="4730750" y="3757613"/>
          <p14:tracePt t="10019" x="4730750" y="3771900"/>
          <p14:tracePt t="10023" x="4716463" y="3771900"/>
          <p14:tracePt t="10025" x="4702175" y="3771900"/>
          <p14:tracePt t="10026" x="4702175" y="3786188"/>
          <p14:tracePt t="10028" x="4687888" y="3786188"/>
          <p14:tracePt t="10028" x="4673600" y="3786188"/>
          <p14:tracePt t="10032" x="4659313" y="3800475"/>
          <p14:tracePt t="10035" x="4645025" y="3800475"/>
          <p14:tracePt t="10038" x="4630738" y="3814763"/>
          <p14:tracePt t="10039" x="4616450" y="3814763"/>
          <p14:tracePt t="10041" x="4616450" y="3829050"/>
          <p14:tracePt t="10041" x="4602163" y="3829050"/>
          <p14:tracePt t="10045" x="4587875" y="3829050"/>
          <p14:tracePt t="10046" x="4587875" y="3843338"/>
          <p14:tracePt t="10047" x="4573588" y="3843338"/>
          <p14:tracePt t="10050" x="4559300" y="3843338"/>
          <p14:tracePt t="10053" x="4545013" y="3843338"/>
          <p14:tracePt t="10057" x="4530725" y="3857625"/>
          <p14:tracePt t="10060" x="4516438" y="3857625"/>
          <p14:tracePt t="10062" x="4502150" y="3857625"/>
          <p14:tracePt t="10066" x="4487863" y="3857625"/>
          <p14:tracePt t="10069" x="4487863" y="3871913"/>
          <p14:tracePt t="10069" x="4473575" y="3871913"/>
          <p14:tracePt t="10074" x="4459288" y="3871913"/>
          <p14:tracePt t="10077" x="4445000" y="3871913"/>
          <p14:tracePt t="10077" x="4445000" y="3886200"/>
          <p14:tracePt t="10083" x="4430713" y="3886200"/>
          <p14:tracePt t="10087" x="4416425" y="3886200"/>
          <p14:tracePt t="10093" x="4402138" y="3886200"/>
          <p14:tracePt t="10098" x="4387850" y="3886200"/>
          <p14:tracePt t="10100" x="4373563" y="3886200"/>
          <p14:tracePt t="10104" x="4359275" y="3886200"/>
          <p14:tracePt t="10110" x="4344988" y="3886200"/>
          <p14:tracePt t="10114" x="4330700" y="3886200"/>
          <p14:tracePt t="10115" x="4316413" y="3886200"/>
          <p14:tracePt t="10120" x="4302125" y="3886200"/>
          <p14:tracePt t="10124" x="4287838" y="3886200"/>
          <p14:tracePt t="10127" x="4273550" y="3886200"/>
          <p14:tracePt t="10129" x="4259263" y="3886200"/>
          <p14:tracePt t="10134" x="4244975" y="3886200"/>
          <p14:tracePt t="10136" x="4230688" y="3886200"/>
          <p14:tracePt t="10140" x="4230688" y="3871913"/>
          <p14:tracePt t="10140" x="4216400" y="3871913"/>
          <p14:tracePt t="10143" x="4202113" y="3871913"/>
          <p14:tracePt t="10147" x="4187825" y="3871913"/>
          <p14:tracePt t="10147" x="4187825" y="3857625"/>
          <p14:tracePt t="10152" x="4173538" y="3857625"/>
          <p14:tracePt t="10156" x="4159250" y="3843338"/>
          <p14:tracePt t="10159" x="4144963" y="3843338"/>
          <p14:tracePt t="10161" x="4144963" y="3829050"/>
          <p14:tracePt t="10161" x="4130675" y="3829050"/>
          <p14:tracePt t="10164" x="4116388" y="3814763"/>
          <p14:tracePt t="10170" x="4116388" y="3800475"/>
          <p14:tracePt t="10171" x="4102100" y="3800475"/>
          <p14:tracePt t="10171" x="4087813" y="3800475"/>
          <p14:tracePt t="10176" x="4073525" y="3786188"/>
          <p14:tracePt t="10180" x="4059238" y="3786188"/>
          <p14:tracePt t="10180" x="4059238" y="3771900"/>
          <p14:tracePt t="10184" x="4044950" y="3771900"/>
          <p14:tracePt t="10185" x="4030663" y="3757613"/>
          <p14:tracePt t="10190" x="4016375" y="3743325"/>
          <p14:tracePt t="10193" x="4002088" y="3743325"/>
          <p14:tracePt t="10195" x="4002088" y="3729038"/>
          <p14:tracePt t="10196" x="3987800" y="3729038"/>
          <p14:tracePt t="10198" x="3973513" y="3729038"/>
          <p14:tracePt t="10199" x="3959225" y="3714750"/>
          <p14:tracePt t="10202" x="3959225" y="3700463"/>
          <p14:tracePt t="10204" x="3944938" y="3700463"/>
          <p14:tracePt t="10205" x="3944938" y="3686175"/>
          <p14:tracePt t="10206" x="3930650" y="3686175"/>
          <p14:tracePt t="10209" x="3916363" y="3686175"/>
          <p14:tracePt t="10211" x="3902075" y="3671888"/>
          <p14:tracePt t="10212" x="3887788" y="3657600"/>
          <p14:tracePt t="10213" x="3873500" y="3657600"/>
          <p14:tracePt t="10216" x="3859213" y="3643313"/>
          <p14:tracePt t="10219" x="3844925" y="3629025"/>
          <p14:tracePt t="10219" x="3830638" y="3629025"/>
          <p14:tracePt t="10223" x="3816350" y="3629025"/>
          <p14:tracePt t="10225" x="3816350" y="3614738"/>
          <p14:tracePt t="10226" x="3802063" y="3614738"/>
          <p14:tracePt t="10228" x="3787775" y="3614738"/>
          <p14:tracePt t="10228" x="3787775" y="3600450"/>
          <p14:tracePt t="10231" x="3759200" y="3586163"/>
          <p14:tracePt t="10234" x="3759200" y="3571875"/>
          <p14:tracePt t="10234" x="3744913" y="3571875"/>
          <p14:tracePt t="10235" x="3730625" y="3571875"/>
          <p14:tracePt t="10238" x="3716338" y="3571875"/>
          <p14:tracePt t="10238" x="3716338" y="3557588"/>
          <p14:tracePt t="10240" x="3702050" y="3543300"/>
          <p14:tracePt t="10243" x="3687763" y="3543300"/>
          <p14:tracePt t="10244" x="3687763" y="3529013"/>
          <p14:tracePt t="10246" x="3673475" y="3529013"/>
          <p14:tracePt t="10247" x="3659188" y="3514725"/>
          <p14:tracePt t="10249" x="3644900" y="3514725"/>
          <p14:tracePt t="10252" x="3630613" y="3500438"/>
          <p14:tracePt t="10253" x="3630613" y="3486150"/>
          <p14:tracePt t="10254" x="3616325" y="3486150"/>
          <p14:tracePt t="10255" x="3602038" y="3486150"/>
          <p14:tracePt t="10256" x="3602038" y="3471863"/>
          <p14:tracePt t="10260" x="3587750" y="3471863"/>
          <p14:tracePt t="10261" x="3587750" y="3457575"/>
          <p14:tracePt t="10261" x="3573463" y="3457575"/>
          <p14:tracePt t="10265" x="3573463" y="3443288"/>
          <p14:tracePt t="10265" x="3544888" y="3429000"/>
          <p14:tracePt t="10271" x="3530600" y="3414713"/>
          <p14:tracePt t="10273" x="3516313" y="3414713"/>
          <p14:tracePt t="10275" x="3502025" y="3400425"/>
          <p14:tracePt t="10278" x="3487738" y="3400425"/>
          <p14:tracePt t="10278" x="3487738" y="3386138"/>
          <p14:tracePt t="10281" x="3487738" y="3371850"/>
          <p14:tracePt t="10282" x="3473450" y="3371850"/>
          <p14:tracePt t="10286" x="3459163" y="3357563"/>
          <p14:tracePt t="10288" x="3444875" y="3357563"/>
          <p14:tracePt t="10292" x="3430588" y="3343275"/>
          <p14:tracePt t="10296" x="3416300" y="3328988"/>
          <p14:tracePt t="10299" x="3402013" y="3328988"/>
          <p14:tracePt t="10300" x="3402013" y="3314700"/>
          <p14:tracePt t="10305" x="3387725" y="3314700"/>
          <p14:tracePt t="10307" x="3373438" y="3300413"/>
          <p14:tracePt t="10315" x="3359150" y="3300413"/>
          <p14:tracePt t="10319" x="3359150" y="3286125"/>
          <p14:tracePt t="10324" x="3344863" y="3286125"/>
          <p14:tracePt t="10334" x="3330575" y="3286125"/>
          <p14:tracePt t="10338" x="3330575" y="3271838"/>
          <p14:tracePt t="10347" x="3316288" y="3271838"/>
          <p14:tracePt t="10359" x="3316288" y="3257550"/>
          <p14:tracePt t="10369" x="3302000" y="3257550"/>
          <p14:tracePt t="10372" x="3302000" y="3243263"/>
          <p14:tracePt t="10392" x="3287713" y="3243263"/>
          <p14:tracePt t="10393" x="3287713" y="3228975"/>
          <p14:tracePt t="10476" x="3287713" y="3214688"/>
          <p14:tracePt t="10480" x="3273425" y="3214688"/>
          <p14:tracePt t="10489" x="3273425" y="3200400"/>
          <p14:tracePt t="10490" x="3259138" y="3200400"/>
          <p14:tracePt t="10495" x="3259138" y="3186113"/>
          <p14:tracePt t="10930" x="3273425" y="3186113"/>
          <p14:tracePt t="10938" x="3287713" y="3186113"/>
          <p14:tracePt t="10947" x="3302000" y="3186113"/>
          <p14:tracePt t="10955" x="3316288" y="3186113"/>
          <p14:tracePt t="10959" x="3316288" y="3200400"/>
          <p14:tracePt t="10962" x="3330575" y="3200400"/>
          <p14:tracePt t="10975" x="3344863" y="3200400"/>
          <p14:tracePt t="10992" x="3359150" y="3200400"/>
          <p14:tracePt t="11020" x="3373438" y="3200400"/>
          <p14:tracePt t="11027" x="3387725" y="3200400"/>
          <p14:tracePt t="11050" x="3402013" y="3214688"/>
          <p14:tracePt t="11065" x="3416300" y="3214688"/>
          <p14:tracePt t="11112" x="3430588" y="3214688"/>
          <p14:tracePt t="11125" x="3430588" y="3228975"/>
          <p14:tracePt t="11143" x="3444875" y="3228975"/>
          <p14:tracePt t="11150" x="3459163" y="3228975"/>
          <p14:tracePt t="11150" x="3459163" y="3243263"/>
          <p14:tracePt t="11157" x="3473450" y="3243263"/>
          <p14:tracePt t="11168" x="3487738" y="3243263"/>
          <p14:tracePt t="11184" x="3502025" y="3243263"/>
          <p14:tracePt t="11191" x="3516313" y="3243263"/>
          <p14:tracePt t="11192" x="3516313" y="3257550"/>
          <p14:tracePt t="11223" x="3530600" y="3257550"/>
          <p14:tracePt t="11642" x="3544888" y="3257550"/>
          <p14:tracePt t="11898" x="3544888" y="3271838"/>
          <p14:tracePt t="11905" x="3559175" y="3271838"/>
          <p14:tracePt t="11908" x="3559175" y="3286125"/>
          <p14:tracePt t="11909" x="3573463" y="3286125"/>
          <p14:tracePt t="11922" x="3573463" y="3300413"/>
          <p14:tracePt t="11923" x="3587750" y="3300413"/>
          <p14:tracePt t="11934" x="3587750" y="3314700"/>
          <p14:tracePt t="11944" x="3602038" y="3314700"/>
          <p14:tracePt t="11948" x="3602038" y="3328988"/>
          <p14:tracePt t="12411" x="3616325" y="3328988"/>
          <p14:tracePt t="12415" x="3630613" y="3328988"/>
          <p14:tracePt t="12416" x="3630613" y="3343275"/>
          <p14:tracePt t="12422" x="3644900" y="3343275"/>
          <p14:tracePt t="12423" x="3644900" y="3357563"/>
          <p14:tracePt t="12429" x="3644900" y="3371850"/>
          <p14:tracePt t="12432" x="3644900" y="3386138"/>
          <p14:tracePt t="12434" x="3659188" y="3386138"/>
          <p14:tracePt t="12437" x="3659188" y="3400425"/>
          <p14:tracePt t="12441" x="3659188" y="3414713"/>
          <p14:tracePt t="12446" x="3659188" y="3429000"/>
          <p14:tracePt t="12449" x="3659188" y="3443288"/>
          <p14:tracePt t="12450" x="3673475" y="3443288"/>
          <p14:tracePt t="12454" x="3673475" y="3457575"/>
          <p14:tracePt t="12457" x="3687763" y="3457575"/>
          <p14:tracePt t="12464" x="3687763" y="3471863"/>
          <p14:tracePt t="12536" x="3702050" y="3471863"/>
          <p14:tracePt t="12792" x="3702050" y="3486150"/>
          <p14:tracePt t="12797" x="3702050" y="3500438"/>
          <p14:tracePt t="12820" x="3702050" y="3514725"/>
          <p14:tracePt t="12831" x="3716338" y="3529013"/>
          <p14:tracePt t="12842" x="3716338" y="3543300"/>
          <p14:tracePt t="12847" x="3730625" y="3557588"/>
          <p14:tracePt t="12851" x="3744913" y="3557588"/>
          <p14:tracePt t="12854" x="3744913" y="3571875"/>
          <p14:tracePt t="12858" x="3759200" y="3571875"/>
          <p14:tracePt t="12859" x="3759200" y="3586163"/>
          <p14:tracePt t="12865" x="3773488" y="3600450"/>
          <p14:tracePt t="12867" x="3773488" y="3614738"/>
          <p14:tracePt t="12873" x="3787775" y="3629025"/>
          <p14:tracePt t="12877" x="3802063" y="3629025"/>
          <p14:tracePt t="12879" x="3802063" y="3643313"/>
          <p14:tracePt t="12883" x="3802063" y="3657600"/>
          <p14:tracePt t="12884" x="3816350" y="3657600"/>
          <p14:tracePt t="12886" x="3816350" y="3671888"/>
          <p14:tracePt t="12891" x="3816350" y="3686175"/>
          <p14:tracePt t="12894" x="3830638" y="3686175"/>
          <p14:tracePt t="12896" x="3830638" y="3700463"/>
          <p14:tracePt t="12901" x="3830638" y="3714750"/>
          <p14:tracePt t="12906" x="3844925" y="3729038"/>
          <p14:tracePt t="12908" x="3844925" y="3743325"/>
          <p14:tracePt t="12911" x="3859213" y="3743325"/>
          <p14:tracePt t="12913" x="3859213" y="3757613"/>
          <p14:tracePt t="12918" x="3859213" y="3771900"/>
          <p14:tracePt t="12922" x="3873500" y="3771900"/>
          <p14:tracePt t="12924" x="3873500" y="3786188"/>
          <p14:tracePt t="12927" x="3873500" y="3800475"/>
          <p14:tracePt t="12933" x="3887788" y="3814763"/>
          <p14:tracePt t="12939" x="3887788" y="3829050"/>
          <p14:tracePt t="12948" x="3902075" y="3843338"/>
          <p14:tracePt t="12954" x="3902075" y="3857625"/>
          <p14:tracePt t="12969" x="3902075" y="3871913"/>
          <p14:tracePt t="12971" x="3916363" y="3871913"/>
          <p14:tracePt t="12976" x="3930650" y="3871913"/>
          <p14:tracePt t="12987" x="3930650" y="3886200"/>
          <p14:tracePt t="12990" x="3944938" y="3886200"/>
          <p14:tracePt t="13001" x="3959225" y="3886200"/>
          <p14:tracePt t="13002" x="3959225" y="3900488"/>
          <p14:tracePt t="13008" x="3973513" y="3900488"/>
          <p14:tracePt t="13009" x="3973513" y="3914775"/>
          <p14:tracePt t="13013" x="3987800" y="3914775"/>
          <p14:tracePt t="13018" x="3987800" y="3929063"/>
          <p14:tracePt t="13020" x="4002088" y="3929063"/>
          <p14:tracePt t="13024" x="4002088" y="3943350"/>
          <p14:tracePt t="13027" x="4016375" y="3943350"/>
          <p14:tracePt t="13029" x="4016375" y="3957638"/>
          <p14:tracePt t="13032" x="4030663" y="3971925"/>
          <p14:tracePt t="13035" x="4044950" y="3986213"/>
          <p14:tracePt t="13039" x="4044950" y="4000500"/>
          <p14:tracePt t="13040" x="4059238" y="4000500"/>
          <p14:tracePt t="13043" x="4059238" y="4014788"/>
          <p14:tracePt t="13046" x="4073525" y="4029075"/>
          <p14:tracePt t="13048" x="4073525" y="4043363"/>
          <p14:tracePt t="13050" x="4087813" y="4043363"/>
          <p14:tracePt t="13052" x="4087813" y="4057650"/>
          <p14:tracePt t="13053" x="4102100" y="4057650"/>
          <p14:tracePt t="13055" x="4102100" y="4071938"/>
          <p14:tracePt t="13057" x="4102100" y="4086225"/>
          <p14:tracePt t="13058" x="4116388" y="4086225"/>
          <p14:tracePt t="13061" x="4116388" y="4100513"/>
          <p14:tracePt t="13063" x="4116388" y="4114800"/>
          <p14:tracePt t="13064" x="4130675" y="4114800"/>
          <p14:tracePt t="13068" x="4130675" y="4129088"/>
          <p14:tracePt t="13070" x="4144963" y="4143375"/>
          <p14:tracePt t="13074" x="4159250" y="4157663"/>
          <p14:tracePt t="13077" x="4159250" y="4171950"/>
          <p14:tracePt t="13080" x="4173538" y="4171950"/>
          <p14:tracePt t="13082" x="4173538" y="4186238"/>
          <p14:tracePt t="13088" x="4187825" y="4200525"/>
          <p14:tracePt t="13091" x="4187825" y="4214813"/>
          <p14:tracePt t="13096" x="4202113" y="4214813"/>
          <p14:tracePt t="13101" x="4202113" y="4229100"/>
          <p14:tracePt t="13101" x="4216400" y="4229100"/>
          <p14:tracePt t="13110" x="4216400" y="4243388"/>
          <p14:tracePt t="13115" x="4230688" y="4243388"/>
          <p14:tracePt t="13123" x="4244975" y="4243388"/>
          <p14:tracePt t="13134" x="4259263" y="4243388"/>
          <p14:tracePt t="13137" x="4273550" y="4243388"/>
          <p14:tracePt t="13138" x="4273550" y="4257675"/>
          <p14:tracePt t="13143" x="4273550" y="4271963"/>
          <p14:tracePt t="13148" x="4287838" y="4271963"/>
          <p14:tracePt t="13155" x="4287838" y="4286250"/>
          <p14:tracePt t="13156" x="4302125" y="4286250"/>
          <p14:tracePt t="13162" x="4302125" y="4300538"/>
          <p14:tracePt t="13165" x="4316413" y="4300538"/>
          <p14:tracePt t="13168" x="4316413" y="4314825"/>
          <p14:tracePt t="13172" x="4330700" y="4329113"/>
          <p14:tracePt t="13175" x="4344988" y="4329113"/>
          <p14:tracePt t="13177" x="4344988" y="4343400"/>
          <p14:tracePt t="13182" x="4344988" y="4357688"/>
          <p14:tracePt t="13183" x="4359275" y="4357688"/>
          <p14:tracePt t="13186" x="4359275" y="4371975"/>
          <p14:tracePt t="13188" x="4373563" y="4371975"/>
          <p14:tracePt t="13189" x="4373563" y="4386263"/>
          <p14:tracePt t="13192" x="4373563" y="4400550"/>
          <p14:tracePt t="13194" x="4387850" y="4400550"/>
          <p14:tracePt t="13196" x="4402138" y="4414838"/>
          <p14:tracePt t="13200" x="4402138" y="4429125"/>
          <p14:tracePt t="13201" x="4416425" y="4429125"/>
          <p14:tracePt t="13202" x="4416425" y="4443413"/>
          <p14:tracePt t="13205" x="4416425" y="4457700"/>
          <p14:tracePt t="13206" x="4430713" y="4457700"/>
          <p14:tracePt t="13209" x="4445000" y="4457700"/>
          <p14:tracePt t="13211" x="4445000" y="4471988"/>
          <p14:tracePt t="13213" x="4459288" y="4471988"/>
          <p14:tracePt t="13214" x="4459288" y="4486275"/>
          <p14:tracePt t="13218" x="4459288" y="4500563"/>
          <p14:tracePt t="13220" x="4473575" y="4500563"/>
          <p14:tracePt t="13223" x="4473575" y="4514850"/>
          <p14:tracePt t="13224" x="4487863" y="4514850"/>
          <p14:tracePt t="13233" x="4487863" y="4529138"/>
          <p14:tracePt t="13233" x="4502150" y="4529138"/>
          <p14:tracePt t="13235" x="4516438" y="4529138"/>
          <p14:tracePt t="13237" x="4516438" y="4543425"/>
          <p14:tracePt t="13245" x="4530725" y="4557713"/>
          <p14:tracePt t="13252" x="4530725" y="4572000"/>
          <p14:tracePt t="13254" x="4545013" y="4572000"/>
          <p14:tracePt t="13265" x="4559300" y="4572000"/>
          <p14:tracePt t="13273" x="4559300" y="4586288"/>
          <p14:tracePt t="13280" x="4573588" y="4586288"/>
          <p14:tracePt t="13308" x="4573588" y="4600575"/>
          <p14:tracePt t="13311" x="4587875" y="4600575"/>
          <p14:tracePt t="13335" x="4587875" y="4614863"/>
          <p14:tracePt t="13339" x="4587875" y="4629150"/>
          <p14:tracePt t="13343" x="4602163" y="4629150"/>
          <p14:tracePt t="13349" x="4602163" y="4643438"/>
          <p14:tracePt t="13358" x="4602163" y="4657725"/>
          <p14:tracePt t="13365" x="4602163" y="4672013"/>
          <p14:tracePt t="13368" x="4602163" y="4686300"/>
          <p14:tracePt t="13374" x="4616450" y="4686300"/>
          <p14:tracePt t="13377" x="4616450" y="4700588"/>
          <p14:tracePt t="13392" x="4616450" y="4714875"/>
          <p14:tracePt t="13500" x="4602163" y="4714875"/>
          <p14:tracePt t="13508" x="4587875" y="4714875"/>
          <p14:tracePt t="13513" x="4573588" y="4714875"/>
          <p14:tracePt t="13515" x="4559300" y="4714875"/>
          <p14:tracePt t="13517" x="4559300" y="4700588"/>
          <p14:tracePt t="13519" x="4545013" y="4700588"/>
          <p14:tracePt t="13521" x="4545013" y="4686300"/>
          <p14:tracePt t="13523" x="4530725" y="4686300"/>
          <p14:tracePt t="13524" x="4530725" y="4672013"/>
          <p14:tracePt t="13526" x="4516438" y="4672013"/>
          <p14:tracePt t="13527" x="4516438" y="4657725"/>
          <p14:tracePt t="13528" x="4502150" y="4657725"/>
          <p14:tracePt t="13531" x="4487863" y="4643438"/>
          <p14:tracePt t="13533" x="4487863" y="4629150"/>
          <p14:tracePt t="13535" x="4459288" y="4614863"/>
          <p14:tracePt t="13537" x="4459288" y="4600575"/>
          <p14:tracePt t="13539" x="4445000" y="4586288"/>
          <p14:tracePt t="13540" x="4430713" y="4572000"/>
          <p14:tracePt t="13542" x="4416425" y="4557713"/>
          <p14:tracePt t="13543" x="4416425" y="4543425"/>
          <p14:tracePt t="13544" x="4402138" y="4543425"/>
          <p14:tracePt t="13545" x="4402138" y="4529138"/>
          <p14:tracePt t="13546" x="4402138" y="4514850"/>
          <p14:tracePt t="13547" x="4387850" y="4514850"/>
          <p14:tracePt t="13548" x="4387850" y="4500563"/>
          <p14:tracePt t="13549" x="4387850" y="4486275"/>
          <p14:tracePt t="13550" x="4373563" y="4486275"/>
          <p14:tracePt t="13551" x="4359275" y="4471988"/>
          <p14:tracePt t="13553" x="4359275" y="4457700"/>
          <p14:tracePt t="13554" x="4344988" y="4457700"/>
          <p14:tracePt t="13555" x="4344988" y="4443413"/>
          <p14:tracePt t="13556" x="4330700" y="4429125"/>
          <p14:tracePt t="13558" x="4316413" y="4414838"/>
          <p14:tracePt t="13561" x="4302125" y="4400550"/>
          <p14:tracePt t="13562" x="4302125" y="4371975"/>
          <p14:tracePt t="13564" x="4273550" y="4343400"/>
          <p14:tracePt t="13565" x="4259263" y="4343400"/>
          <p14:tracePt t="13566" x="4259263" y="4329113"/>
          <p14:tracePt t="13568" x="4259263" y="4314825"/>
          <p14:tracePt t="13569" x="4244975" y="4314825"/>
          <p14:tracePt t="13570" x="4230688" y="4300538"/>
          <p14:tracePt t="13571" x="4230688" y="4286250"/>
          <p14:tracePt t="13573" x="4216400" y="4271963"/>
          <p14:tracePt t="13574" x="4216400" y="4257675"/>
          <p14:tracePt t="13575" x="4202113" y="4257675"/>
          <p14:tracePt t="13576" x="4202113" y="4243388"/>
          <p14:tracePt t="13577" x="4187825" y="4243388"/>
          <p14:tracePt t="13580" x="4187825" y="4229100"/>
          <p14:tracePt t="13580" x="4173538" y="4214813"/>
          <p14:tracePt t="13582" x="4173538" y="4200525"/>
          <p14:tracePt t="13583" x="4159250" y="4200525"/>
          <p14:tracePt t="13585" x="4159250" y="4186238"/>
          <p14:tracePt t="13587" x="4144963" y="4171950"/>
          <p14:tracePt t="13589" x="4130675" y="4171950"/>
          <p14:tracePt t="13590" x="4130675" y="4157663"/>
          <p14:tracePt t="13592" x="4116388" y="4143375"/>
          <p14:tracePt t="13595" x="4116388" y="4129088"/>
          <p14:tracePt t="13596" x="4102100" y="4129088"/>
          <p14:tracePt t="13598" x="4102100" y="4114800"/>
          <p14:tracePt t="13601" x="4102100" y="4100513"/>
          <p14:tracePt t="13601" x="4087813" y="4100513"/>
          <p14:tracePt t="13603" x="4073525" y="4086225"/>
          <p14:tracePt t="13608" x="4059238" y="4071938"/>
          <p14:tracePt t="13611" x="4059238" y="4057650"/>
          <p14:tracePt t="13612" x="4044950" y="4057650"/>
          <p14:tracePt t="13613" x="4044950" y="4043363"/>
          <p14:tracePt t="13617" x="4044950" y="4029075"/>
          <p14:tracePt t="13618" x="4030663" y="4029075"/>
          <p14:tracePt t="13620" x="4030663" y="4014788"/>
          <p14:tracePt t="13622" x="4016375" y="4014788"/>
          <p14:tracePt t="13624" x="4016375" y="4000500"/>
          <p14:tracePt t="13625" x="4016375" y="3986213"/>
          <p14:tracePt t="13626" x="4002088" y="3986213"/>
          <p14:tracePt t="13629" x="4002088" y="3971925"/>
          <p14:tracePt t="13630" x="3987800" y="3971925"/>
          <p14:tracePt t="13632" x="3987800" y="3957638"/>
          <p14:tracePt t="13634" x="3987800" y="3943350"/>
          <p14:tracePt t="13635" x="3973513" y="3943350"/>
          <p14:tracePt t="13636" x="3973513" y="3929063"/>
          <p14:tracePt t="13637" x="3959225" y="3929063"/>
          <p14:tracePt t="13638" x="3959225" y="3914775"/>
          <p14:tracePt t="13641" x="3944938" y="3900488"/>
          <p14:tracePt t="13643" x="3944938" y="3886200"/>
          <p14:tracePt t="13644" x="3944938" y="3871913"/>
          <p14:tracePt t="13645" x="3930650" y="3871913"/>
          <p14:tracePt t="13647" x="3930650" y="3857625"/>
          <p14:tracePt t="13648" x="3916363" y="3857625"/>
          <p14:tracePt t="13649" x="3902075" y="3843338"/>
          <p14:tracePt t="13651" x="3902075" y="3829050"/>
          <p14:tracePt t="13652" x="3887788" y="3814763"/>
          <p14:tracePt t="13653" x="3887788" y="3800475"/>
          <p14:tracePt t="13654" x="3873500" y="3800475"/>
          <p14:tracePt t="13655" x="3873500" y="3786188"/>
          <p14:tracePt t="13657" x="3859213" y="3771900"/>
          <p14:tracePt t="13658" x="3844925" y="3757613"/>
          <p14:tracePt t="13659" x="3844925" y="3743325"/>
          <p14:tracePt t="13660" x="3830638" y="3743325"/>
          <p14:tracePt t="13661" x="3830638" y="3729038"/>
          <p14:tracePt t="13662" x="3816350" y="3714750"/>
          <p14:tracePt t="13663" x="3802063" y="3700463"/>
          <p14:tracePt t="13665" x="3802063" y="3686175"/>
          <p14:tracePt t="13666" x="3787775" y="3686175"/>
          <p14:tracePt t="13667" x="3773488" y="3671888"/>
          <p14:tracePt t="13668" x="3773488" y="3657600"/>
          <p14:tracePt t="13669" x="3759200" y="3643313"/>
          <p14:tracePt t="13670" x="3759200" y="3629025"/>
          <p14:tracePt t="13671" x="3744913" y="3629025"/>
          <p14:tracePt t="13672" x="3744913" y="3614738"/>
          <p14:tracePt t="13673" x="3730625" y="3614738"/>
          <p14:tracePt t="13674" x="3730625" y="3600450"/>
          <p14:tracePt t="13675" x="3730625" y="3586163"/>
          <p14:tracePt t="13676" x="3716338" y="3586163"/>
          <p14:tracePt t="13677" x="3702050" y="3571875"/>
          <p14:tracePt t="13679" x="3702050" y="3557588"/>
          <p14:tracePt t="13680" x="3687763" y="3557588"/>
          <p14:tracePt t="13681" x="3687763" y="3543300"/>
          <p14:tracePt t="13682" x="3673475" y="3529013"/>
          <p14:tracePt t="13684" x="3659188" y="3529013"/>
          <p14:tracePt t="13685" x="3644900" y="3514725"/>
          <p14:tracePt t="13687" x="3644900" y="3500438"/>
          <p14:tracePt t="13688" x="3630613" y="3500438"/>
          <p14:tracePt t="13689" x="3630613" y="3486150"/>
          <p14:tracePt t="13692" x="3616325" y="3471863"/>
          <p14:tracePt t="13694" x="3602038" y="3457575"/>
          <p14:tracePt t="13696" x="3587750" y="3443288"/>
          <p14:tracePt t="13700" x="3573463" y="3443288"/>
          <p14:tracePt t="13701" x="3573463" y="3429000"/>
          <p14:tracePt t="13705" x="3559175" y="3414713"/>
          <p14:tracePt t="13707" x="3559175" y="3400425"/>
          <p14:tracePt t="13709" x="3544888" y="3400425"/>
          <p14:tracePt t="13712" x="3544888" y="3386138"/>
          <p14:tracePt t="13715" x="3530600" y="3386138"/>
          <p14:tracePt t="13717" x="3530600" y="3371850"/>
          <p14:tracePt t="13720" x="3516313" y="3371850"/>
          <p14:tracePt t="13724" x="3516313" y="3357563"/>
          <p14:tracePt t="13726" x="3516313" y="3343275"/>
          <p14:tracePt t="13729" x="3502025" y="3343275"/>
          <p14:tracePt t="13733" x="3502025" y="3328988"/>
          <p14:tracePt t="13740" x="3487738" y="3314700"/>
          <p14:tracePt t="13748" x="3473450" y="3314700"/>
          <p14:tracePt t="13750" x="3473450" y="3300413"/>
          <p14:tracePt t="13752" x="3473450" y="3286125"/>
          <p14:tracePt t="13761" x="3459163" y="3286125"/>
          <p14:tracePt t="13762" x="3444875" y="3286125"/>
          <p14:tracePt t="13764" x="3444875" y="3271838"/>
          <p14:tracePt t="13769" x="3430588" y="3271838"/>
          <p14:tracePt t="13773" x="3430588" y="3257550"/>
          <p14:tracePt t="13779" x="3416300" y="3257550"/>
          <p14:tracePt t="13784" x="3402013" y="3257550"/>
          <p14:tracePt t="13790" x="3402013" y="3243263"/>
          <p14:tracePt t="13797" x="3402013" y="3228975"/>
          <p14:tracePt t="13800" x="3387725" y="3228975"/>
          <p14:tracePt t="13920" x="3373438" y="3228975"/>
          <p14:tracePt t="13943" x="3359150" y="3228975"/>
          <p14:tracePt t="13949" x="3344863" y="3228975"/>
          <p14:tracePt t="13953" x="3330575" y="3228975"/>
          <p14:tracePt t="13958" x="3316288" y="3228975"/>
          <p14:tracePt t="13963" x="3302000" y="3214688"/>
          <p14:tracePt t="13964" x="3287713" y="3214688"/>
          <p14:tracePt t="13967" x="3273425" y="3214688"/>
          <p14:tracePt t="13970" x="3259138" y="3214688"/>
          <p14:tracePt t="13972" x="3244850" y="3214688"/>
          <p14:tracePt t="13973" x="3230563" y="3214688"/>
          <p14:tracePt t="13976" x="3216275" y="3214688"/>
          <p14:tracePt t="13978" x="3201988" y="3214688"/>
          <p14:tracePt t="13980" x="3187700" y="3200400"/>
          <p14:tracePt t="13981" x="3173413" y="3200400"/>
          <p14:tracePt t="13983" x="3159125" y="3200400"/>
          <p14:tracePt t="13985" x="3144838" y="3200400"/>
          <p14:tracePt t="13986" x="3130550" y="3200400"/>
          <p14:tracePt t="13987" x="3116263" y="3200400"/>
          <p14:tracePt t="13988" x="3101975" y="3200400"/>
          <p14:tracePt t="13990" x="3087688" y="3186113"/>
          <p14:tracePt t="13991" x="3073400" y="3186113"/>
          <p14:tracePt t="13993" x="3059113" y="3186113"/>
          <p14:tracePt t="13994" x="3044825" y="3186113"/>
          <p14:tracePt t="13995" x="3030538" y="3171825"/>
          <p14:tracePt t="13997" x="3016250" y="3171825"/>
          <p14:tracePt t="13998" x="3001963" y="3171825"/>
          <p14:tracePt t="13999" x="2987675" y="3171825"/>
          <p14:tracePt t="14001" x="2973388" y="3157538"/>
          <p14:tracePt t="14003" x="2944813" y="3157538"/>
          <p14:tracePt t="14004" x="2930525" y="3157538"/>
          <p14:tracePt t="14006" x="2916238" y="3157538"/>
          <p14:tracePt t="14008" x="2901950" y="3157538"/>
          <p14:tracePt t="14009" x="2887663" y="3157538"/>
          <p14:tracePt t="14010" x="2873375" y="3157538"/>
          <p14:tracePt t="14012" x="2859088" y="3143250"/>
          <p14:tracePt t="14013" x="2844800" y="3143250"/>
          <p14:tracePt t="14014" x="2844800" y="3128963"/>
          <p14:tracePt t="14015" x="2830513" y="3128963"/>
          <p14:tracePt t="14017" x="2801938" y="3128963"/>
          <p14:tracePt t="14019" x="2787650" y="3128963"/>
          <p14:tracePt t="14021" x="2773363" y="3128963"/>
          <p14:tracePt t="14024" x="2759075" y="3128963"/>
          <p14:tracePt t="14025" x="2744788" y="3128963"/>
          <p14:tracePt t="14026" x="2730500" y="3128963"/>
          <p14:tracePt t="14028" x="2701925" y="3128963"/>
          <p14:tracePt t="14029" x="2701925" y="3114675"/>
          <p14:tracePt t="14031" x="2687638" y="3114675"/>
          <p14:tracePt t="14033" x="2673350" y="3114675"/>
          <p14:tracePt t="14035" x="2659063" y="3114675"/>
          <p14:tracePt t="14036" x="2644775" y="3114675"/>
          <p14:tracePt t="14038" x="2630488" y="3114675"/>
          <p14:tracePt t="14039" x="2630488" y="3100388"/>
          <p14:tracePt t="14041" x="2616200" y="3100388"/>
          <p14:tracePt t="14043" x="2601913" y="3100388"/>
          <p14:tracePt t="14044" x="2587625" y="3100388"/>
          <p14:tracePt t="14046" x="2573338" y="3100388"/>
          <p14:tracePt t="14049" x="2559050" y="3100388"/>
          <p14:tracePt t="14051" x="2544763" y="3100388"/>
          <p14:tracePt t="14052" x="2544763" y="3086100"/>
          <p14:tracePt t="14053" x="2530475" y="3086100"/>
          <p14:tracePt t="14056" x="2516188" y="3086100"/>
          <p14:tracePt t="14058" x="2501900" y="3086100"/>
          <p14:tracePt t="14061" x="2487613" y="3086100"/>
          <p14:tracePt t="14062" x="2473325" y="3086100"/>
          <p14:tracePt t="14063" x="2473325" y="3071813"/>
          <p14:tracePt t="14066" x="2459038" y="3071813"/>
          <p14:tracePt t="14069" x="2444750" y="3071813"/>
          <p14:tracePt t="14071" x="2430463" y="3071813"/>
          <p14:tracePt t="14074" x="2416175" y="3071813"/>
          <p14:tracePt t="14075" x="2401888" y="3071813"/>
          <p14:tracePt t="14078" x="2387600" y="3071813"/>
          <p14:tracePt t="14081" x="2373313" y="3071813"/>
          <p14:tracePt t="14084" x="2359025" y="3071813"/>
          <p14:tracePt t="14085" x="2344738" y="3071813"/>
          <p14:tracePt t="14088" x="2330450" y="3071813"/>
          <p14:tracePt t="14091" x="2316163" y="3071813"/>
          <p14:tracePt t="14093" x="2301875" y="3071813"/>
          <p14:tracePt t="14095" x="2287588" y="3071813"/>
          <p14:tracePt t="14097" x="2273300" y="3071813"/>
          <p14:tracePt t="14100" x="2259013" y="3071813"/>
          <p14:tracePt t="14103" x="2244725" y="3071813"/>
          <p14:tracePt t="14105" x="2230438" y="3071813"/>
          <p14:tracePt t="14108" x="2216150" y="3071813"/>
          <p14:tracePt t="14110" x="2201863" y="3071813"/>
          <p14:tracePt t="14113" x="2187575" y="3071813"/>
          <p14:tracePt t="14115" x="2173288" y="3071813"/>
          <p14:tracePt t="14117" x="2159000" y="3071813"/>
          <p14:tracePt t="14120" x="2144713" y="3071813"/>
          <p14:tracePt t="14122" x="2130425" y="3071813"/>
          <p14:tracePt t="14125" x="2116138" y="3071813"/>
          <p14:tracePt t="14127" x="2101850" y="3071813"/>
          <p14:tracePt t="14131" x="2087563" y="3071813"/>
          <p14:tracePt t="14133" x="2073275" y="3071813"/>
          <p14:tracePt t="14135" x="2058988" y="3071813"/>
          <p14:tracePt t="14137" x="2044700" y="3071813"/>
          <p14:tracePt t="14140" x="2028825" y="3071813"/>
          <p14:tracePt t="14143" x="2014538" y="3071813"/>
          <p14:tracePt t="14144" x="2000250" y="3071813"/>
          <p14:tracePt t="14147" x="1985963" y="3071813"/>
          <p14:tracePt t="14150" x="1971675" y="3071813"/>
          <p14:tracePt t="14152" x="1957388" y="3071813"/>
          <p14:tracePt t="14154" x="1943100" y="3071813"/>
          <p14:tracePt t="14157" x="1928813" y="3071813"/>
          <p14:tracePt t="14161" x="1914525" y="3071813"/>
          <p14:tracePt t="14163" x="1900238" y="3071813"/>
          <p14:tracePt t="14166" x="1885950" y="3071813"/>
          <p14:tracePt t="14169" x="1871663" y="3071813"/>
          <p14:tracePt t="14172" x="1857375" y="3071813"/>
          <p14:tracePt t="14175" x="1843088" y="3071813"/>
          <p14:tracePt t="14176" x="1828800" y="3071813"/>
          <p14:tracePt t="14180" x="1814513" y="3071813"/>
          <p14:tracePt t="14182" x="1800225" y="3071813"/>
          <p14:tracePt t="14186" x="1785938" y="3071813"/>
          <p14:tracePt t="14187" x="1771650" y="3071813"/>
          <p14:tracePt t="14190" x="1757363" y="3071813"/>
          <p14:tracePt t="14193" x="1743075" y="3071813"/>
          <p14:tracePt t="14195" x="1728788" y="3071813"/>
          <p14:tracePt t="14198" x="1714500" y="3071813"/>
          <p14:tracePt t="14199" x="1714500" y="3086100"/>
          <p14:tracePt t="14200" x="1700213" y="3086100"/>
          <p14:tracePt t="14203" x="1685925" y="3086100"/>
          <p14:tracePt t="14206" x="1671638" y="3086100"/>
          <p14:tracePt t="14208" x="1657350" y="3086100"/>
          <p14:tracePt t="14210" x="1643063" y="3086100"/>
          <p14:tracePt t="14211" x="1643063" y="3100388"/>
          <p14:tracePt t="14212" x="1628775" y="3100388"/>
          <p14:tracePt t="14215" x="1614488" y="3100388"/>
          <p14:tracePt t="14216" x="1600200" y="3100388"/>
          <p14:tracePt t="14219" x="1585913" y="3100388"/>
          <p14:tracePt t="14221" x="1571625" y="3100388"/>
          <p14:tracePt t="14223" x="1557338" y="3100388"/>
          <p14:tracePt t="14224" x="1543050" y="3100388"/>
          <p14:tracePt t="14226" x="1543050" y="3114675"/>
          <p14:tracePt t="14227" x="1528763" y="3114675"/>
          <p14:tracePt t="14229" x="1514475" y="3114675"/>
          <p14:tracePt t="14231" x="1500188" y="3114675"/>
          <p14:tracePt t="14233" x="1485900" y="3114675"/>
          <p14:tracePt t="14234" x="1471613" y="3114675"/>
          <p14:tracePt t="14235" x="1471613" y="3128963"/>
          <p14:tracePt t="14236" x="1457325" y="3128963"/>
          <p14:tracePt t="14238" x="1443038" y="3128963"/>
          <p14:tracePt t="14240" x="1428750" y="3143250"/>
          <p14:tracePt t="14240" x="1414463" y="3143250"/>
          <p14:tracePt t="14242" x="1400175" y="3143250"/>
          <p14:tracePt t="14243" x="1385888" y="3143250"/>
          <p14:tracePt t="14245" x="1371600" y="3157538"/>
          <p14:tracePt t="14247" x="1343025" y="3157538"/>
          <p14:tracePt t="14249" x="1328738" y="3157538"/>
          <p14:tracePt t="14250" x="1314450" y="3157538"/>
          <p14:tracePt t="14251" x="1300163" y="3157538"/>
          <p14:tracePt t="14252" x="1300163" y="3171825"/>
          <p14:tracePt t="14254" x="1285875" y="3171825"/>
          <p14:tracePt t="14254" x="1271588" y="3171825"/>
          <p14:tracePt t="14255" x="1257300" y="3186113"/>
          <p14:tracePt t="14256" x="1243013" y="3186113"/>
          <p14:tracePt t="14258" x="1214438" y="3200400"/>
          <p14:tracePt t="14261" x="1200150" y="3200400"/>
          <p14:tracePt t="14261" x="1185863" y="3200400"/>
          <p14:tracePt t="14262" x="1171575" y="3200400"/>
          <p14:tracePt t="14263" x="1157288" y="3214688"/>
          <p14:tracePt t="14264" x="1157288" y="3228975"/>
          <p14:tracePt t="14265" x="1128713" y="3228975"/>
          <p14:tracePt t="14267" x="1114425" y="3228975"/>
          <p14:tracePt t="14268" x="1100138" y="3243263"/>
          <p14:tracePt t="14269" x="1085850" y="3243263"/>
          <p14:tracePt t="14270" x="1071563" y="3243263"/>
          <p14:tracePt t="14271" x="1071563" y="3257550"/>
          <p14:tracePt t="14272" x="1042988" y="3271838"/>
          <p14:tracePt t="14274" x="1028700" y="3271838"/>
          <p14:tracePt t="14275" x="1000125" y="3286125"/>
          <p14:tracePt t="14277" x="985838" y="3300413"/>
          <p14:tracePt t="14278" x="971550" y="3300413"/>
          <p14:tracePt t="14279" x="957263" y="3314700"/>
          <p14:tracePt t="14280" x="942975" y="3314700"/>
          <p14:tracePt t="14281" x="942975" y="3328988"/>
          <p14:tracePt t="14282" x="928688" y="3328988"/>
          <p14:tracePt t="14283" x="914400" y="3328988"/>
          <p14:tracePt t="14284" x="900113" y="3343275"/>
          <p14:tracePt t="14285" x="900113" y="3357563"/>
          <p14:tracePt t="14286" x="885825" y="3357563"/>
          <p14:tracePt t="14287" x="871538" y="3357563"/>
          <p14:tracePt t="14288" x="871538" y="3371850"/>
          <p14:tracePt t="14289" x="857250" y="3371850"/>
          <p14:tracePt t="14290" x="842963" y="3371850"/>
          <p14:tracePt t="14292" x="828675" y="3386138"/>
          <p14:tracePt t="14294" x="814388" y="3386138"/>
          <p14:tracePt t="14295" x="814388" y="3400425"/>
          <p14:tracePt t="14296" x="800100" y="3400425"/>
          <p14:tracePt t="14298" x="800100" y="3414713"/>
          <p14:tracePt t="14300" x="785813" y="3414713"/>
          <p14:tracePt t="14302" x="771525" y="3429000"/>
          <p14:tracePt t="14306" x="757238" y="3429000"/>
          <p14:tracePt t="14308" x="757238" y="3443288"/>
          <p14:tracePt t="14320" x="742950" y="3443288"/>
          <p14:tracePt t="14406" x="742950" y="3457575"/>
          <p14:tracePt t="14411" x="742950" y="3471863"/>
          <p14:tracePt t="14413" x="757238" y="3471863"/>
          <p14:tracePt t="14416" x="757238" y="3486150"/>
          <p14:tracePt t="14420" x="771525" y="3486150"/>
          <p14:tracePt t="14421" x="785813" y="3486150"/>
          <p14:tracePt t="14422" x="785813" y="3500438"/>
          <p14:tracePt t="14425" x="800100" y="3500438"/>
          <p14:tracePt t="14427" x="800100" y="3514725"/>
          <p14:tracePt t="14429" x="814388" y="3514725"/>
          <p14:tracePt t="14430" x="814388" y="3529013"/>
          <p14:tracePt t="14432" x="828675" y="3529013"/>
          <p14:tracePt t="14434" x="828675" y="3543300"/>
          <p14:tracePt t="14435" x="842963" y="3543300"/>
          <p14:tracePt t="14437" x="857250" y="3543300"/>
          <p14:tracePt t="14439" x="871538" y="3557588"/>
          <p14:tracePt t="14441" x="885825" y="3557588"/>
          <p14:tracePt t="14442" x="900113" y="3557588"/>
          <p14:tracePt t="14444" x="914400" y="3571875"/>
          <p14:tracePt t="14447" x="942975" y="3586163"/>
          <p14:tracePt t="14450" x="957263" y="3586163"/>
          <p14:tracePt t="14451" x="957263" y="3600450"/>
          <p14:tracePt t="14452" x="971550" y="3600450"/>
          <p14:tracePt t="14454" x="1000125" y="3600450"/>
          <p14:tracePt t="14456" x="1000125" y="3614738"/>
          <p14:tracePt t="14457" x="1014413" y="3614738"/>
          <p14:tracePt t="14459" x="1014413" y="3629025"/>
          <p14:tracePt t="14460" x="1028700" y="3629025"/>
          <p14:tracePt t="14462" x="1042988" y="3629025"/>
          <p14:tracePt t="14463" x="1057275" y="3629025"/>
          <p14:tracePt t="14464" x="1057275" y="3643313"/>
          <p14:tracePt t="14465" x="1071563" y="3643313"/>
          <p14:tracePt t="14467" x="1085850" y="3643313"/>
          <p14:tracePt t="14469" x="1100138" y="3657600"/>
          <p14:tracePt t="14470" x="1114425" y="3657600"/>
          <p14:tracePt t="14472" x="1128713" y="3657600"/>
          <p14:tracePt t="14474" x="1143000" y="3671888"/>
          <p14:tracePt t="14476" x="1157288" y="3671888"/>
          <p14:tracePt t="14478" x="1171575" y="3671888"/>
          <p14:tracePt t="14479" x="1171575" y="3686175"/>
          <p14:tracePt t="14480" x="1185863" y="3686175"/>
          <p14:tracePt t="14483" x="1200150" y="3686175"/>
          <p14:tracePt t="14484" x="1214438" y="3686175"/>
          <p14:tracePt t="14486" x="1214438" y="3700463"/>
          <p14:tracePt t="14487" x="1228725" y="3700463"/>
          <p14:tracePt t="14490" x="1243013" y="3700463"/>
          <p14:tracePt t="14493" x="1257300" y="3714750"/>
          <p14:tracePt t="14497" x="1271588" y="3714750"/>
          <p14:tracePt t="14497" x="1285875" y="3714750"/>
          <p14:tracePt t="14500" x="1300163" y="3714750"/>
          <p14:tracePt t="14503" x="1314450" y="3714750"/>
          <p14:tracePt t="14506" x="1328738" y="3729038"/>
          <p14:tracePt t="14508" x="1343025" y="3729038"/>
          <p14:tracePt t="14510" x="1357313" y="3729038"/>
          <p14:tracePt t="14511" x="1357313" y="3743325"/>
          <p14:tracePt t="14513" x="1385888" y="3743325"/>
          <p14:tracePt t="14516" x="1400175" y="3743325"/>
          <p14:tracePt t="14518" x="1414463" y="3743325"/>
          <p14:tracePt t="14520" x="1428750" y="3743325"/>
          <p14:tracePt t="14521" x="1443038" y="3743325"/>
          <p14:tracePt t="14523" x="1457325" y="3743325"/>
          <p14:tracePt t="14524" x="1471613" y="3743325"/>
          <p14:tracePt t="14525" x="1485900" y="3757613"/>
          <p14:tracePt t="14526" x="1500188" y="3757613"/>
          <p14:tracePt t="14527" x="1528763" y="3757613"/>
          <p14:tracePt t="14528" x="1543050" y="3757613"/>
          <p14:tracePt t="14529" x="1557338" y="3757613"/>
          <p14:tracePt t="14530" x="1585913" y="3757613"/>
          <p14:tracePt t="14531" x="1614488" y="3757613"/>
          <p14:tracePt t="14532" x="1614488" y="3771900"/>
          <p14:tracePt t="14533" x="1643063" y="3771900"/>
          <p14:tracePt t="14534" x="1657350" y="3786188"/>
          <p14:tracePt t="14535" x="1671638" y="3786188"/>
          <p14:tracePt t="14536" x="1700213" y="3786188"/>
          <p14:tracePt t="14537" x="1714500" y="3786188"/>
          <p14:tracePt t="14538" x="1728788" y="3800475"/>
          <p14:tracePt t="14539" x="1743075" y="3800475"/>
          <p14:tracePt t="14540" x="1771650" y="3814763"/>
          <p14:tracePt t="14542" x="1785938" y="3814763"/>
          <p14:tracePt t="14543" x="1800225" y="3814763"/>
          <p14:tracePt t="14544" x="1814513" y="3829050"/>
          <p14:tracePt t="14545" x="1828800" y="3843338"/>
          <p14:tracePt t="14546" x="1843088" y="3843338"/>
          <p14:tracePt t="14548" x="1871663" y="3843338"/>
          <p14:tracePt t="14550" x="1885950" y="3857625"/>
          <p14:tracePt t="14552" x="1900238" y="3857625"/>
          <p14:tracePt t="14554" x="1914525" y="3871913"/>
          <p14:tracePt t="14555" x="1928813" y="3871913"/>
          <p14:tracePt t="14556" x="1928813" y="3886200"/>
          <p14:tracePt t="14557" x="1943100" y="3886200"/>
          <p14:tracePt t="14559" x="1957388" y="3886200"/>
          <p14:tracePt t="14562" x="1957388" y="3900488"/>
          <p14:tracePt t="14563" x="1971675" y="3900488"/>
          <p14:tracePt t="14564" x="1985963" y="3900488"/>
          <p14:tracePt t="14567" x="2000250" y="3914775"/>
          <p14:tracePt t="14571" x="2014538" y="3914775"/>
          <p14:tracePt t="14574" x="2028825" y="3929063"/>
          <p14:tracePt t="14576" x="2044700" y="3929063"/>
          <p14:tracePt t="14578" x="2044700" y="3943350"/>
          <p14:tracePt t="14579" x="2058988" y="3943350"/>
          <p14:tracePt t="14581" x="2058988" y="3957638"/>
          <p14:tracePt t="14582" x="2073275" y="3957638"/>
          <p14:tracePt t="14583" x="2087563" y="3957638"/>
          <p14:tracePt t="14585" x="2101850" y="3971925"/>
          <p14:tracePt t="14588" x="2116138" y="3971925"/>
          <p14:tracePt t="14589" x="2116138" y="3986213"/>
          <p14:tracePt t="14591" x="2130425" y="3986213"/>
          <p14:tracePt t="14592" x="2130425" y="4000500"/>
          <p14:tracePt t="14594" x="2144713" y="4000500"/>
          <p14:tracePt t="14595" x="2159000" y="4000500"/>
          <p14:tracePt t="14597" x="2159000" y="4014788"/>
          <p14:tracePt t="14598" x="2173288" y="4014788"/>
          <p14:tracePt t="14601" x="2201863" y="4014788"/>
          <p14:tracePt t="14605" x="2201863" y="4029075"/>
          <p14:tracePt t="14606" x="2216150" y="4029075"/>
          <p14:tracePt t="14611" x="2230438" y="4029075"/>
          <p14:tracePt t="14620" x="2244725" y="4029075"/>
          <p14:tracePt t="14623" x="2259013" y="4029075"/>
          <p14:tracePt t="14648" x="2273300" y="4029075"/>
          <p14:tracePt t="14671" x="2287588" y="4029075"/>
          <p14:tracePt t="14747" x="2273300" y="4029075"/>
          <p14:tracePt t="14752" x="2259013" y="4029075"/>
          <p14:tracePt t="14754" x="2244725" y="4029075"/>
          <p14:tracePt t="14756" x="2230438" y="4029075"/>
          <p14:tracePt t="14759" x="2201863" y="4029075"/>
          <p14:tracePt t="14761" x="2187575" y="4029075"/>
          <p14:tracePt t="14763" x="2173288" y="4029075"/>
          <p14:tracePt t="14764" x="2159000" y="4014788"/>
          <p14:tracePt t="14766" x="2144713" y="4000500"/>
          <p14:tracePt t="14768" x="2130425" y="4000500"/>
          <p14:tracePt t="14769" x="2101850" y="4000500"/>
          <p14:tracePt t="14771" x="2087563" y="3986213"/>
          <p14:tracePt t="14773" x="2058988" y="3986213"/>
          <p14:tracePt t="14774" x="2058988" y="3971925"/>
          <p14:tracePt t="14775" x="2028825" y="3971925"/>
          <p14:tracePt t="14776" x="2028825" y="3957638"/>
          <p14:tracePt t="14777" x="2014538" y="3957638"/>
          <p14:tracePt t="14778" x="2000250" y="3957638"/>
          <p14:tracePt t="14780" x="1971675" y="3943350"/>
          <p14:tracePt t="14782" x="1957388" y="3943350"/>
          <p14:tracePt t="14783" x="1943100" y="3929063"/>
          <p14:tracePt t="14784" x="1928813" y="3929063"/>
          <p14:tracePt t="14785" x="1914525" y="3929063"/>
          <p14:tracePt t="14786" x="1914525" y="3914775"/>
          <p14:tracePt t="14787" x="1885950" y="3914775"/>
          <p14:tracePt t="14788" x="1885950" y="3900488"/>
          <p14:tracePt t="14789" x="1871663" y="3900488"/>
          <p14:tracePt t="14790" x="1857375" y="3900488"/>
          <p14:tracePt t="14791" x="1843088" y="3900488"/>
          <p14:tracePt t="14792" x="1828800" y="3886200"/>
          <p14:tracePt t="14793" x="1814513" y="3886200"/>
          <p14:tracePt t="14794" x="1800225" y="3886200"/>
          <p14:tracePt t="14795" x="1785938" y="3871913"/>
          <p14:tracePt t="14797" x="1757363" y="3857625"/>
          <p14:tracePt t="14799" x="1743075" y="3857625"/>
          <p14:tracePt t="14800" x="1728788" y="3843338"/>
          <p14:tracePt t="14801" x="1714500" y="3843338"/>
          <p14:tracePt t="14802" x="1700213" y="3843338"/>
          <p14:tracePt t="14803" x="1700213" y="3829050"/>
          <p14:tracePt t="14804" x="1685925" y="3814763"/>
          <p14:tracePt t="14805" x="1671638" y="3814763"/>
          <p14:tracePt t="14806" x="1657350" y="3814763"/>
          <p14:tracePt t="14808" x="1643063" y="3814763"/>
          <p14:tracePt t="14809" x="1643063" y="3800475"/>
          <p14:tracePt t="14810" x="1628775" y="3800475"/>
          <p14:tracePt t="14811" x="1614488" y="3800475"/>
          <p14:tracePt t="14812" x="1600200" y="3786188"/>
          <p14:tracePt t="14814" x="1585913" y="3786188"/>
          <p14:tracePt t="14815" x="1571625" y="3786188"/>
          <p14:tracePt t="14817" x="1557338" y="3771900"/>
          <p14:tracePt t="14818" x="1557338" y="3757613"/>
          <p14:tracePt t="14819" x="1543050" y="3757613"/>
          <p14:tracePt t="14821" x="1528763" y="3757613"/>
          <p14:tracePt t="14822" x="1514475" y="3757613"/>
          <p14:tracePt t="14823" x="1514475" y="3743325"/>
          <p14:tracePt t="14825" x="1500188" y="3743325"/>
          <p14:tracePt t="14827" x="1485900" y="3743325"/>
          <p14:tracePt t="14828" x="1485900" y="3729038"/>
          <p14:tracePt t="14830" x="1471613" y="3729038"/>
          <p14:tracePt t="14832" x="1457325" y="3729038"/>
          <p14:tracePt t="14836" x="1443038" y="3729038"/>
          <p14:tracePt t="14837" x="1443038" y="3714750"/>
          <p14:tracePt t="14841" x="1428750" y="3714750"/>
          <p14:tracePt t="14842" x="1428750" y="3700463"/>
          <p14:tracePt t="14940" x="1443038" y="3700463"/>
          <p14:tracePt t="14944" x="1457325" y="3700463"/>
          <p14:tracePt t="14947" x="1471613" y="3700463"/>
          <p14:tracePt t="14951" x="1485900" y="3700463"/>
          <p14:tracePt t="14954" x="1500188" y="3700463"/>
          <p14:tracePt t="14957" x="1514475" y="3700463"/>
          <p14:tracePt t="14959" x="1528763" y="3700463"/>
          <p14:tracePt t="14962" x="1543050" y="3700463"/>
          <p14:tracePt t="14964" x="1557338" y="3700463"/>
          <p14:tracePt t="14966" x="1571625" y="3700463"/>
          <p14:tracePt t="14967" x="1585913" y="3700463"/>
          <p14:tracePt t="14969" x="1600200" y="3700463"/>
          <p14:tracePt t="14970" x="1614488" y="3700463"/>
          <p14:tracePt t="14971" x="1628775" y="3700463"/>
          <p14:tracePt t="14972" x="1643063" y="3714750"/>
          <p14:tracePt t="14974" x="1671638" y="3714750"/>
          <p14:tracePt t="14976" x="1685925" y="3714750"/>
          <p14:tracePt t="14977" x="1700213" y="3729038"/>
          <p14:tracePt t="14978" x="1714500" y="3729038"/>
          <p14:tracePt t="14979" x="1728788" y="3729038"/>
          <p14:tracePt t="14980" x="1743075" y="3729038"/>
          <p14:tracePt t="14981" x="1757363" y="3743325"/>
          <p14:tracePt t="14983" x="1785938" y="3743325"/>
          <p14:tracePt t="14983" x="1785938" y="3757613"/>
          <p14:tracePt t="14984" x="1800225" y="3757613"/>
          <p14:tracePt t="14985" x="1828800" y="3757613"/>
          <p14:tracePt t="14986" x="1843088" y="3757613"/>
          <p14:tracePt t="14987" x="1857375" y="3771900"/>
          <p14:tracePt t="14988" x="1871663" y="3786188"/>
          <p14:tracePt t="14990" x="1900238" y="3786188"/>
          <p14:tracePt t="14990" x="1914525" y="3786188"/>
          <p14:tracePt t="14991" x="1928813" y="3786188"/>
          <p14:tracePt t="14992" x="1971675" y="3800475"/>
          <p14:tracePt t="14993" x="1985963" y="3814763"/>
          <p14:tracePt t="14994" x="2014538" y="3814763"/>
          <p14:tracePt t="14995" x="2028825" y="3814763"/>
          <p14:tracePt t="14997" x="2058988" y="3829050"/>
          <p14:tracePt t="14997" x="2073275" y="3843338"/>
          <p14:tracePt t="14998" x="2101850" y="3843338"/>
          <p14:tracePt t="14999" x="2130425" y="3843338"/>
          <p14:tracePt t="15000" x="2144713" y="3857625"/>
          <p14:tracePt t="15001" x="2173288" y="3871913"/>
          <p14:tracePt t="15002" x="2201863" y="3886200"/>
          <p14:tracePt t="15003" x="2216150" y="3886200"/>
          <p14:tracePt t="15004" x="2230438" y="3886200"/>
          <p14:tracePt t="15005" x="2259013" y="3886200"/>
          <p14:tracePt t="15006" x="2287588" y="3900488"/>
          <p14:tracePt t="15007" x="2316163" y="3914775"/>
          <p14:tracePt t="15008" x="2330450" y="3914775"/>
          <p14:tracePt t="15009" x="2359025" y="3914775"/>
          <p14:tracePt t="15011" x="2387600" y="3929063"/>
          <p14:tracePt t="15011" x="2416175" y="3943350"/>
          <p14:tracePt t="15012" x="2430463" y="3957638"/>
          <p14:tracePt t="15013" x="2487613" y="3957638"/>
          <p14:tracePt t="15014" x="2530475" y="3957638"/>
          <p14:tracePt t="15015" x="2544763" y="3971925"/>
          <p14:tracePt t="15016" x="2559050" y="3986213"/>
          <p14:tracePt t="15017" x="2587625" y="3986213"/>
          <p14:tracePt t="15018" x="2630488" y="3986213"/>
          <p14:tracePt t="15019" x="2659063" y="4000500"/>
          <p14:tracePt t="15020" x="2673350" y="4014788"/>
          <p14:tracePt t="15021" x="2701925" y="4029075"/>
          <p14:tracePt t="15022" x="2744788" y="4029075"/>
          <p14:tracePt t="15024" x="2759075" y="4029075"/>
          <p14:tracePt t="15025" x="2787650" y="4043363"/>
          <p14:tracePt t="15026" x="2801938" y="4057650"/>
          <p14:tracePt t="15027" x="2830513" y="4057650"/>
          <p14:tracePt t="15028" x="2859088" y="4057650"/>
          <p14:tracePt t="15029" x="2901950" y="4071938"/>
          <p14:tracePt t="15030" x="2916238" y="4086225"/>
          <p14:tracePt t="15031" x="2944813" y="4100513"/>
          <p14:tracePt t="15032" x="2987675" y="4100513"/>
          <p14:tracePt t="15033" x="3016250" y="4114800"/>
          <p14:tracePt t="15034" x="3059113" y="4114800"/>
          <p14:tracePt t="15035" x="3073400" y="4129088"/>
          <p14:tracePt t="15036" x="3101975" y="4129088"/>
          <p14:tracePt t="15037" x="3116263" y="4129088"/>
          <p14:tracePt t="15038" x="3144838" y="4143375"/>
          <p14:tracePt t="15039" x="3173413" y="4157663"/>
          <p14:tracePt t="15040" x="3201988" y="4171950"/>
          <p14:tracePt t="15041" x="3216275" y="4171950"/>
          <p14:tracePt t="15042" x="3244850" y="4171950"/>
          <p14:tracePt t="15043" x="3259138" y="4186238"/>
          <p14:tracePt t="15044" x="3273425" y="4186238"/>
          <p14:tracePt t="15045" x="3302000" y="4200525"/>
          <p14:tracePt t="15046" x="3330575" y="4200525"/>
          <p14:tracePt t="15047" x="3344863" y="4200525"/>
          <p14:tracePt t="15048" x="3373438" y="4214813"/>
          <p14:tracePt t="15049" x="3387725" y="4214813"/>
          <p14:tracePt t="15050" x="3416300" y="4229100"/>
          <p14:tracePt t="15051" x="3430588" y="4229100"/>
          <p14:tracePt t="15052" x="3459163" y="4243388"/>
          <p14:tracePt t="15053" x="3473450" y="4243388"/>
          <p14:tracePt t="15054" x="3487738" y="4243388"/>
          <p14:tracePt t="15055" x="3502025" y="4257675"/>
          <p14:tracePt t="15056" x="3516313" y="4257675"/>
          <p14:tracePt t="15057" x="3530600" y="4257675"/>
          <p14:tracePt t="15058" x="3559175" y="4257675"/>
          <p14:tracePt t="15059" x="3573463" y="4271963"/>
          <p14:tracePt t="15060" x="3587750" y="4286250"/>
          <p14:tracePt t="15061" x="3602038" y="4286250"/>
          <p14:tracePt t="15062" x="3616325" y="4286250"/>
          <p14:tracePt t="15063" x="3630613" y="4286250"/>
          <p14:tracePt t="15064" x="3659188" y="4286250"/>
          <p14:tracePt t="15065" x="3659188" y="4300538"/>
          <p14:tracePt t="15066" x="3687763" y="4300538"/>
          <p14:tracePt t="15067" x="3687763" y="4314825"/>
          <p14:tracePt t="15068" x="3702050" y="4314825"/>
          <p14:tracePt t="15069" x="3716338" y="4314825"/>
          <p14:tracePt t="15070" x="3730625" y="4314825"/>
          <p14:tracePt t="15071" x="3744913" y="4329113"/>
          <p14:tracePt t="15072" x="3759200" y="4329113"/>
          <p14:tracePt t="15073" x="3773488" y="4329113"/>
          <p14:tracePt t="15075" x="3787775" y="4329113"/>
          <p14:tracePt t="15076" x="3802063" y="4329113"/>
          <p14:tracePt t="15077" x="3816350" y="4343400"/>
          <p14:tracePt t="15079" x="3830638" y="4357688"/>
          <p14:tracePt t="15081" x="3844925" y="4357688"/>
          <p14:tracePt t="15082" x="3859213" y="4357688"/>
          <p14:tracePt t="15083" x="3873500" y="4357688"/>
          <p14:tracePt t="15085" x="3887788" y="4357688"/>
          <p14:tracePt t="15086" x="3887788" y="4371975"/>
          <p14:tracePt t="15087" x="3902075" y="4371975"/>
          <p14:tracePt t="15090" x="3916363" y="4371975"/>
          <p14:tracePt t="15091" x="3930650" y="4371975"/>
          <p14:tracePt t="15093" x="3944938" y="4371975"/>
          <p14:tracePt t="15095" x="3944938" y="4386263"/>
          <p14:tracePt t="15096" x="3959225" y="4386263"/>
          <p14:tracePt t="15098" x="3973513" y="4386263"/>
          <p14:tracePt t="15100" x="3987800" y="4386263"/>
          <p14:tracePt t="15102" x="4002088" y="4386263"/>
          <p14:tracePt t="15105" x="4016375" y="4400550"/>
          <p14:tracePt t="15108" x="4030663" y="4400550"/>
          <p14:tracePt t="15109" x="4044950" y="4400550"/>
          <p14:tracePt t="15110" x="4044950" y="4414838"/>
          <p14:tracePt t="15112" x="4059238" y="4414838"/>
          <p14:tracePt t="15115" x="4073525" y="4414838"/>
          <p14:tracePt t="15118" x="4087813" y="4414838"/>
          <p14:tracePt t="15119" x="4102100" y="4414838"/>
          <p14:tracePt t="15122" x="4102100" y="4429125"/>
          <p14:tracePt t="15122" x="4116388" y="4429125"/>
          <p14:tracePt t="15126" x="4130675" y="4429125"/>
          <p14:tracePt t="15129" x="4144963" y="4429125"/>
          <p14:tracePt t="15130" x="4159250" y="4429125"/>
          <p14:tracePt t="15131" x="4159250" y="4443413"/>
          <p14:tracePt t="15132" x="4173538" y="4443413"/>
          <p14:tracePt t="15136" x="4187825" y="4443413"/>
          <p14:tracePt t="15139" x="4202113" y="4443413"/>
          <p14:tracePt t="15141" x="4216400" y="4443413"/>
          <p14:tracePt t="15144" x="4230688" y="4457700"/>
          <p14:tracePt t="15148" x="4244975" y="4457700"/>
          <p14:tracePt t="15149" x="4244975" y="4471988"/>
          <p14:tracePt t="15151" x="4259263" y="4471988"/>
          <p14:tracePt t="15153" x="4273550" y="4471988"/>
          <p14:tracePt t="15157" x="4287838" y="4471988"/>
          <p14:tracePt t="15160" x="4302125" y="4471988"/>
          <p14:tracePt t="15165" x="4316413" y="4471988"/>
          <p14:tracePt t="15167" x="4330700" y="4486275"/>
          <p14:tracePt t="15171" x="4344988" y="4486275"/>
          <p14:tracePt t="15176" x="4359275" y="4486275"/>
          <p14:tracePt t="15179" x="4373563" y="4486275"/>
          <p14:tracePt t="15180" x="4373563" y="4500563"/>
          <p14:tracePt t="15181" x="4387850" y="4500563"/>
          <p14:tracePt t="15185" x="4402138" y="4500563"/>
          <p14:tracePt t="15187" x="4416425" y="4500563"/>
          <p14:tracePt t="15190" x="4430713" y="4500563"/>
          <p14:tracePt t="15194" x="4459288" y="4514850"/>
          <p14:tracePt t="15197" x="4487863" y="4529138"/>
          <p14:tracePt t="15200" x="4502150" y="4529138"/>
          <p14:tracePt t="15202" x="4516438" y="4529138"/>
          <p14:tracePt t="15204" x="4530725" y="4529138"/>
          <p14:tracePt t="15205" x="4545013" y="4543425"/>
          <p14:tracePt t="15208" x="4559300" y="4543425"/>
          <p14:tracePt t="15210" x="4573588" y="4543425"/>
          <p14:tracePt t="15211" x="4573588" y="4557713"/>
          <p14:tracePt t="15212" x="4587875" y="4557713"/>
          <p14:tracePt t="15213" x="4602163" y="4557713"/>
          <p14:tracePt t="15215" x="4616450" y="4557713"/>
          <p14:tracePt t="15217" x="4630738" y="4557713"/>
          <p14:tracePt t="15218" x="4630738" y="4572000"/>
          <p14:tracePt t="15219" x="4645025" y="4572000"/>
          <p14:tracePt t="15220" x="4659313" y="4572000"/>
          <p14:tracePt t="15221" x="4659313" y="4586288"/>
          <p14:tracePt t="15222" x="4673600" y="4586288"/>
          <p14:tracePt t="15225" x="4687888" y="4586288"/>
          <p14:tracePt t="15227" x="4702175" y="4586288"/>
          <p14:tracePt t="15229" x="4716463" y="4600575"/>
          <p14:tracePt t="15230" x="4730750" y="4600575"/>
          <p14:tracePt t="15232" x="4745038" y="4600575"/>
          <p14:tracePt t="15235" x="4759325" y="4614863"/>
          <p14:tracePt t="15237" x="4773613" y="4614863"/>
          <p14:tracePt t="15238" x="4787900" y="4629150"/>
          <p14:tracePt t="15240" x="4802188" y="4629150"/>
          <p14:tracePt t="15242" x="4816475" y="4629150"/>
          <p14:tracePt t="15244" x="4830763" y="4643438"/>
          <p14:tracePt t="15247" x="4845050" y="4643438"/>
          <p14:tracePt t="15249" x="4859338" y="4643438"/>
          <p14:tracePt t="15250" x="4859338" y="4657725"/>
          <p14:tracePt t="15251" x="4873625" y="4657725"/>
          <p14:tracePt t="15254" x="4887913" y="4657725"/>
          <p14:tracePt t="15255" x="4902200" y="4657725"/>
          <p14:tracePt t="15257" x="4902200" y="4672013"/>
          <p14:tracePt t="15259" x="4916488" y="4672013"/>
          <p14:tracePt t="15262" x="4930775" y="4672013"/>
          <p14:tracePt t="15264" x="4945063" y="4672013"/>
          <p14:tracePt t="15267" x="4959350" y="4672013"/>
          <p14:tracePt t="15268" x="4959350" y="4686300"/>
          <p14:tracePt t="15271" x="4973638" y="4686300"/>
          <p14:tracePt t="15276" x="4987925" y="4700588"/>
          <p14:tracePt t="15278" x="5002213" y="4700588"/>
          <p14:tracePt t="15283" x="5016500" y="4700588"/>
          <p14:tracePt t="15290" x="5030788" y="4700588"/>
          <p14:tracePt t="15297" x="5045075" y="4700588"/>
          <p14:tracePt t="15303" x="5059363" y="4700588"/>
          <p14:tracePt t="15307" x="5073650" y="4700588"/>
          <p14:tracePt t="15315" x="5087938" y="4700588"/>
          <p14:tracePt t="15325" x="5102225" y="4700588"/>
          <p14:tracePt t="15404" x="5102225" y="4714875"/>
          <p14:tracePt t="15439" x="5102225" y="4729163"/>
          <p14:tracePt t="15440" x="5087938" y="4729163"/>
          <p14:tracePt t="15450" x="5073650" y="4729163"/>
          <p14:tracePt t="15457" x="5059363" y="4729163"/>
          <p14:tracePt t="15471" x="5045075" y="4729163"/>
          <p14:tracePt t="15480" x="5030788" y="4729163"/>
          <p14:tracePt t="15491" x="5016500" y="4729163"/>
          <p14:tracePt t="15494" x="5016500" y="4743450"/>
          <p14:tracePt t="15497" x="5002213" y="4743450"/>
          <p14:tracePt t="15502" x="4987925" y="4743450"/>
          <p14:tracePt t="15509" x="4973638" y="4743450"/>
          <p14:tracePt t="15518" x="4959350" y="4743450"/>
          <p14:tracePt t="15520" x="4959350" y="4757738"/>
          <p14:tracePt t="15526" x="4945063" y="4757738"/>
          <p14:tracePt t="15530" x="4930775" y="4757738"/>
          <p14:tracePt t="15537" x="4916488" y="4757738"/>
          <p14:tracePt t="15545" x="4902200" y="4757738"/>
          <p14:tracePt t="15552" x="4887913" y="4757738"/>
          <p14:tracePt t="15555" x="4873625" y="4757738"/>
          <p14:tracePt t="15560" x="4859338" y="4757738"/>
          <p14:tracePt t="15565" x="4845050" y="4757738"/>
          <p14:tracePt t="15569" x="4830763" y="4757738"/>
          <p14:tracePt t="15570" x="4816475" y="4757738"/>
          <p14:tracePt t="15574" x="4802188" y="4757738"/>
          <p14:tracePt t="15577" x="4787900" y="4757738"/>
          <p14:tracePt t="15580" x="4773613" y="4757738"/>
          <p14:tracePt t="15582" x="4759325" y="4757738"/>
          <p14:tracePt t="15585" x="4745038" y="4757738"/>
          <p14:tracePt t="15587" x="4730750" y="4757738"/>
          <p14:tracePt t="15590" x="4716463" y="4757738"/>
          <p14:tracePt t="15591" x="4702175" y="4757738"/>
          <p14:tracePt t="15593" x="4687888" y="4757738"/>
          <p14:tracePt t="15595" x="4673600" y="4757738"/>
          <p14:tracePt t="15597" x="4659313" y="4757738"/>
          <p14:tracePt t="15598" x="4645025" y="4757738"/>
          <p14:tracePt t="15600" x="4630738" y="4757738"/>
          <p14:tracePt t="15602" x="4616450" y="4757738"/>
          <p14:tracePt t="15603" x="4602163" y="4757738"/>
          <p14:tracePt t="15605" x="4587875" y="4743450"/>
          <p14:tracePt t="15606" x="4573588" y="4743450"/>
          <p14:tracePt t="15608" x="4559300" y="4743450"/>
          <p14:tracePt t="15609" x="4545013" y="4743450"/>
          <p14:tracePt t="15611" x="4530725" y="4743450"/>
          <p14:tracePt t="15613" x="4502150" y="4743450"/>
          <p14:tracePt t="15615" x="4487863" y="4743450"/>
          <p14:tracePt t="15616" x="4473575" y="4743450"/>
          <p14:tracePt t="15617" x="4459288" y="4743450"/>
          <p14:tracePt t="15618" x="4445000" y="4743450"/>
          <p14:tracePt t="15620" x="4416425" y="4743450"/>
          <p14:tracePt t="15622" x="4402138" y="4743450"/>
          <p14:tracePt t="15623" x="4387850" y="4729163"/>
          <p14:tracePt t="15624" x="4373563" y="4729163"/>
          <p14:tracePt t="15625" x="4359275" y="4729163"/>
          <p14:tracePt t="15627" x="4330700" y="4729163"/>
          <p14:tracePt t="15629" x="4316413" y="4729163"/>
          <p14:tracePt t="15630" x="4287838" y="4729163"/>
          <p14:tracePt t="15631" x="4273550" y="4729163"/>
          <p14:tracePt t="15632" x="4259263" y="4729163"/>
          <p14:tracePt t="15633" x="4230688" y="4729163"/>
          <p14:tracePt t="15634" x="4216400" y="4729163"/>
          <p14:tracePt t="15636" x="4187825" y="4729163"/>
          <p14:tracePt t="15637" x="4173538" y="4729163"/>
          <p14:tracePt t="15639" x="4144963" y="4714875"/>
          <p14:tracePt t="15640" x="4130675" y="4700588"/>
          <p14:tracePt t="15641" x="4116388" y="4700588"/>
          <p14:tracePt t="15642" x="4087813" y="4700588"/>
          <p14:tracePt t="15644" x="4059238" y="4700588"/>
          <p14:tracePt t="15646" x="4044950" y="4700588"/>
          <p14:tracePt t="15647" x="4016375" y="4700588"/>
          <p14:tracePt t="15648" x="4002088" y="4700588"/>
          <p14:tracePt t="15649" x="3987800" y="4700588"/>
          <p14:tracePt t="15650" x="3973513" y="4700588"/>
          <p14:tracePt t="15651" x="3959225" y="4700588"/>
          <p14:tracePt t="15652" x="3944938" y="4700588"/>
          <p14:tracePt t="15653" x="3916363" y="4700588"/>
          <p14:tracePt t="15654" x="3902075" y="4700588"/>
          <p14:tracePt t="15655" x="3887788" y="4700588"/>
          <p14:tracePt t="15656" x="3873500" y="4700588"/>
          <p14:tracePt t="15657" x="3859213" y="4700588"/>
          <p14:tracePt t="15658" x="3844925" y="4700588"/>
          <p14:tracePt t="15659" x="3816350" y="4700588"/>
          <p14:tracePt t="15661" x="3802063" y="4700588"/>
          <p14:tracePt t="15662" x="3773488" y="4700588"/>
          <p14:tracePt t="15663" x="3759200" y="4700588"/>
          <p14:tracePt t="15664" x="3744913" y="4700588"/>
          <p14:tracePt t="15665" x="3730625" y="4700588"/>
          <p14:tracePt t="15666" x="3716338" y="4700588"/>
          <p14:tracePt t="15667" x="3687763" y="4700588"/>
          <p14:tracePt t="15668" x="3673475" y="4700588"/>
          <p14:tracePt t="15669" x="3659188" y="4700588"/>
          <p14:tracePt t="15670" x="3644900" y="4700588"/>
          <p14:tracePt t="15671" x="3630613" y="4700588"/>
          <p14:tracePt t="15672" x="3602038" y="4700588"/>
          <p14:tracePt t="15674" x="3573463" y="4700588"/>
          <p14:tracePt t="15675" x="3559175" y="4700588"/>
          <p14:tracePt t="15676" x="3544888" y="4700588"/>
          <p14:tracePt t="15677" x="3530600" y="4686300"/>
          <p14:tracePt t="15678" x="3516313" y="4686300"/>
          <p14:tracePt t="15679" x="3502025" y="4686300"/>
          <p14:tracePt t="15680" x="3487738" y="4686300"/>
          <p14:tracePt t="15681" x="3473450" y="4686300"/>
          <p14:tracePt t="15682" x="3459163" y="4686300"/>
          <p14:tracePt t="15683" x="3444875" y="4686300"/>
          <p14:tracePt t="15684" x="3430588" y="4686300"/>
          <p14:tracePt t="15685" x="3416300" y="4686300"/>
          <p14:tracePt t="15686" x="3402013" y="4686300"/>
          <p14:tracePt t="15687" x="3373438" y="4686300"/>
          <p14:tracePt t="15689" x="3359150" y="4686300"/>
          <p14:tracePt t="15690" x="3344863" y="4686300"/>
          <p14:tracePt t="15691" x="3330575" y="4686300"/>
          <p14:tracePt t="15692" x="3302000" y="4686300"/>
          <p14:tracePt t="15694" x="3273425" y="4686300"/>
          <p14:tracePt t="15695" x="3259138" y="4686300"/>
          <p14:tracePt t="15696" x="3244850" y="4686300"/>
          <p14:tracePt t="15697" x="3230563" y="4686300"/>
          <p14:tracePt t="15698" x="3216275" y="4686300"/>
          <p14:tracePt t="15700" x="3187700" y="4686300"/>
          <p14:tracePt t="15702" x="3173413" y="4686300"/>
          <p14:tracePt t="15703" x="3144838" y="4686300"/>
          <p14:tracePt t="15705" x="3116263" y="4686300"/>
          <p14:tracePt t="15707" x="3101975" y="4686300"/>
          <p14:tracePt t="15709" x="3073400" y="4686300"/>
          <p14:tracePt t="15711" x="3059113" y="4686300"/>
          <p14:tracePt t="15712" x="3044825" y="4686300"/>
          <p14:tracePt t="15713" x="3030538" y="4686300"/>
          <p14:tracePt t="15714" x="3016250" y="4686300"/>
          <p14:tracePt t="15715" x="3001963" y="4686300"/>
          <p14:tracePt t="15717" x="2987675" y="4686300"/>
          <p14:tracePt t="15718" x="2973388" y="4686300"/>
          <p14:tracePt t="15719" x="2959100" y="4686300"/>
          <p14:tracePt t="15720" x="2944813" y="4686300"/>
          <p14:tracePt t="15721" x="2930525" y="4686300"/>
          <p14:tracePt t="15723" x="2916238" y="4686300"/>
          <p14:tracePt t="15724" x="2901950" y="4686300"/>
          <p14:tracePt t="15725" x="2887663" y="4686300"/>
          <p14:tracePt t="15726" x="2873375" y="4686300"/>
          <p14:tracePt t="15727" x="2859088" y="4686300"/>
          <p14:tracePt t="15728" x="2830513" y="4686300"/>
          <p14:tracePt t="15729" x="2816225" y="4686300"/>
          <p14:tracePt t="15731" x="2801938" y="4686300"/>
          <p14:tracePt t="15732" x="2787650" y="4686300"/>
          <p14:tracePt t="15733" x="2773363" y="4686300"/>
          <p14:tracePt t="15734" x="2759075" y="4686300"/>
          <p14:tracePt t="15736" x="2730500" y="4686300"/>
          <p14:tracePt t="15738" x="2716213" y="4686300"/>
          <p14:tracePt t="15740" x="2701925" y="4686300"/>
          <p14:tracePt t="15741" x="2673350" y="4686300"/>
          <p14:tracePt t="15742" x="2659063" y="4686300"/>
          <p14:tracePt t="15743" x="2644775" y="4686300"/>
          <p14:tracePt t="15745" x="2630488" y="4686300"/>
          <p14:tracePt t="15747" x="2616200" y="4686300"/>
          <p14:tracePt t="15747" x="2601913" y="4686300"/>
          <p14:tracePt t="15748" x="2587625" y="4686300"/>
          <p14:tracePt t="15750" x="2573338" y="4686300"/>
          <p14:tracePt t="15751" x="2559050" y="4686300"/>
          <p14:tracePt t="15752" x="2544763" y="4700588"/>
          <p14:tracePt t="15754" x="2516188" y="4700588"/>
          <p14:tracePt t="15756" x="2501900" y="4700588"/>
          <p14:tracePt t="15757" x="2487613" y="4700588"/>
          <p14:tracePt t="15758" x="2473325" y="4700588"/>
          <p14:tracePt t="15759" x="2459038" y="4700588"/>
          <p14:tracePt t="15761" x="2430463" y="4714875"/>
          <p14:tracePt t="15763" x="2416175" y="4714875"/>
          <p14:tracePt t="15764" x="2401888" y="4714875"/>
          <p14:tracePt t="15765" x="2387600" y="4714875"/>
          <p14:tracePt t="15766" x="2373313" y="4729163"/>
          <p14:tracePt t="15768" x="2359025" y="4729163"/>
          <p14:tracePt t="15769" x="2344738" y="4729163"/>
          <p14:tracePt t="15770" x="2330450" y="4729163"/>
          <p14:tracePt t="15772" x="2301875" y="4743450"/>
          <p14:tracePt t="15774" x="2287588" y="4743450"/>
          <p14:tracePt t="15776" x="2273300" y="4743450"/>
          <p14:tracePt t="15777" x="2259013" y="4757738"/>
          <p14:tracePt t="15778" x="2244725" y="4757738"/>
          <p14:tracePt t="15780" x="2230438" y="4772025"/>
          <p14:tracePt t="15781" x="2216150" y="4772025"/>
          <p14:tracePt t="15782" x="2201863" y="4772025"/>
          <p14:tracePt t="15784" x="2187575" y="4772025"/>
          <p14:tracePt t="15785" x="2173288" y="4786313"/>
          <p14:tracePt t="15786" x="2159000" y="4786313"/>
          <p14:tracePt t="15788" x="2144713" y="4786313"/>
          <p14:tracePt t="15789" x="2130425" y="4786313"/>
          <p14:tracePt t="15790" x="2130425" y="4800600"/>
          <p14:tracePt t="15791" x="2116138" y="4800600"/>
          <p14:tracePt t="15792" x="2101850" y="4800600"/>
          <p14:tracePt t="15794" x="2087563" y="4800600"/>
          <p14:tracePt t="15795" x="2087563" y="4814888"/>
          <p14:tracePt t="15796" x="2073275" y="4814888"/>
          <p14:tracePt t="15798" x="2058988" y="4829175"/>
          <p14:tracePt t="15799" x="2044700" y="4829175"/>
          <p14:tracePt t="15801" x="2028825" y="4829175"/>
          <p14:tracePt t="15803" x="2014538" y="4843463"/>
          <p14:tracePt t="15805" x="2000250" y="4843463"/>
          <p14:tracePt t="15806" x="1985963" y="4843463"/>
          <p14:tracePt t="15809" x="1971675" y="4857750"/>
          <p14:tracePt t="15811" x="1957388" y="4857750"/>
          <p14:tracePt t="15814" x="1943100" y="4872038"/>
          <p14:tracePt t="15815" x="1928813" y="4872038"/>
          <p14:tracePt t="15816" x="1928813" y="4886325"/>
          <p14:tracePt t="15817" x="1914525" y="4886325"/>
          <p14:tracePt t="15820" x="1900238" y="4900613"/>
          <p14:tracePt t="15822" x="1885950" y="4900613"/>
          <p14:tracePt t="15824" x="1871663" y="4900613"/>
          <p14:tracePt t="15825" x="1871663" y="4914900"/>
          <p14:tracePt t="15826" x="1857375" y="4914900"/>
          <p14:tracePt t="15828" x="1843088" y="4914900"/>
          <p14:tracePt t="15829" x="1843088" y="4929188"/>
          <p14:tracePt t="15833" x="1828800" y="4943475"/>
          <p14:tracePt t="15835" x="1814513" y="4943475"/>
          <p14:tracePt t="15837" x="1814513" y="4957763"/>
          <p14:tracePt t="15838" x="1800225" y="4957763"/>
          <p14:tracePt t="15841" x="1785938" y="4957763"/>
          <p14:tracePt t="15844" x="1785938" y="4972050"/>
          <p14:tracePt t="15846" x="1771650" y="4972050"/>
          <p14:tracePt t="15848" x="1757363" y="4972050"/>
          <p14:tracePt t="15850" x="1757363" y="4986338"/>
          <p14:tracePt t="15851" x="1743075" y="4986338"/>
          <p14:tracePt t="15852" x="1743075" y="5000625"/>
          <p14:tracePt t="15855" x="1728788" y="5000625"/>
          <p14:tracePt t="15858" x="1728788" y="5014913"/>
          <p14:tracePt t="15859" x="1714500" y="5014913"/>
          <p14:tracePt t="15861" x="1700213" y="5014913"/>
          <p14:tracePt t="15862" x="1700213" y="5029200"/>
          <p14:tracePt t="15865" x="1685925" y="5029200"/>
          <p14:tracePt t="15866" x="1685925" y="5043488"/>
          <p14:tracePt t="15867" x="1671638" y="5043488"/>
          <p14:tracePt t="15870" x="1657350" y="5043488"/>
          <p14:tracePt t="15872" x="1643063" y="5057775"/>
          <p14:tracePt t="15873" x="1643063" y="5072063"/>
          <p14:tracePt t="15875" x="1628775" y="5072063"/>
          <p14:tracePt t="15877" x="1628775" y="5086350"/>
          <p14:tracePt t="15879" x="1614488" y="5086350"/>
          <p14:tracePt t="15880" x="1600200" y="5086350"/>
          <p14:tracePt t="15881" x="1585913" y="5100638"/>
          <p14:tracePt t="15884" x="1571625" y="5114925"/>
          <p14:tracePt t="15886" x="1571625" y="5129213"/>
          <p14:tracePt t="15887" x="1557338" y="5129213"/>
          <p14:tracePt t="15889" x="1543050" y="5143500"/>
          <p14:tracePt t="15891" x="1528763" y="5143500"/>
          <p14:tracePt t="15893" x="1528763" y="5157788"/>
          <p14:tracePt t="15894" x="1514475" y="5157788"/>
          <p14:tracePt t="15896" x="1514475" y="5172075"/>
          <p14:tracePt t="15897" x="1500188" y="5172075"/>
          <p14:tracePt t="15898" x="1500188" y="5186363"/>
          <p14:tracePt t="15900" x="1485900" y="5186363"/>
          <p14:tracePt t="15902" x="1471613" y="5200650"/>
          <p14:tracePt t="15905" x="1471613" y="5214938"/>
          <p14:tracePt t="15906" x="1457325" y="5214938"/>
          <p14:tracePt t="15908" x="1443038" y="5214938"/>
          <p14:tracePt t="15909" x="1443038" y="5229225"/>
          <p14:tracePt t="15911" x="1443038" y="5243513"/>
          <p14:tracePt t="15914" x="1428750" y="5243513"/>
          <p14:tracePt t="15916" x="1414463" y="5257800"/>
          <p14:tracePt t="15919" x="1414463" y="5272088"/>
          <p14:tracePt t="15922" x="1400175" y="5272088"/>
          <p14:tracePt t="15925" x="1400175" y="5286375"/>
          <p14:tracePt t="15927" x="1400175" y="5300663"/>
          <p14:tracePt t="15930" x="1385888" y="5300663"/>
          <p14:tracePt t="15935" x="1385888" y="5314950"/>
          <p14:tracePt t="15942" x="1371600" y="5314950"/>
          <p14:tracePt t="15947" x="1371600" y="5329238"/>
          <p14:tracePt t="15976" x="1371600" y="5343525"/>
          <p14:tracePt t="15986" x="1371600" y="5357813"/>
          <p14:tracePt t="15997" x="1371600" y="5372100"/>
          <p14:tracePt t="16000" x="1385888" y="5372100"/>
          <p14:tracePt t="16007" x="1400175" y="5372100"/>
          <p14:tracePt t="16008" x="1400175" y="5386388"/>
          <p14:tracePt t="16015" x="1414463" y="5386388"/>
          <p14:tracePt t="16018" x="1428750" y="5386388"/>
          <p14:tracePt t="16027" x="1428750" y="5400675"/>
          <p14:tracePt t="16029" x="1443038" y="5400675"/>
          <p14:tracePt t="16040" x="1457325" y="5400675"/>
          <p14:tracePt t="16050" x="1471613" y="5400675"/>
          <p14:tracePt t="16054" x="1485900" y="5400675"/>
          <p14:tracePt t="16061" x="1500188" y="5400675"/>
          <p14:tracePt t="16067" x="1514475" y="5400675"/>
          <p14:tracePt t="16072" x="1528763" y="5400675"/>
          <p14:tracePt t="16074" x="1543050" y="5400675"/>
          <p14:tracePt t="16078" x="1557338" y="5400675"/>
          <p14:tracePt t="16082" x="1571625" y="5400675"/>
          <p14:tracePt t="16086" x="1585913" y="5400675"/>
          <p14:tracePt t="16088" x="1600200" y="5400675"/>
          <p14:tracePt t="16091" x="1614488" y="5400675"/>
          <p14:tracePt t="16095" x="1628775" y="5400675"/>
          <p14:tracePt t="16098" x="1643063" y="5400675"/>
          <p14:tracePt t="16099" x="1657350" y="5400675"/>
          <p14:tracePt t="16101" x="1657350" y="5386388"/>
          <p14:tracePt t="16102" x="1671638" y="5386388"/>
          <p14:tracePt t="16105" x="1685925" y="5386388"/>
          <p14:tracePt t="16108" x="1700213" y="5386388"/>
          <p14:tracePt t="16109" x="1714500" y="5386388"/>
          <p14:tracePt t="16112" x="1728788" y="5372100"/>
          <p14:tracePt t="16115" x="1743075" y="5372100"/>
          <p14:tracePt t="16116" x="1757363" y="5372100"/>
          <p14:tracePt t="16117" x="1771650" y="5372100"/>
          <p14:tracePt t="16120" x="1785938" y="5372100"/>
          <p14:tracePt t="16122" x="1800225" y="5357813"/>
          <p14:tracePt t="16123" x="1814513" y="5357813"/>
          <p14:tracePt t="16124" x="1828800" y="5343525"/>
          <p14:tracePt t="16126" x="1843088" y="5343525"/>
          <p14:tracePt t="16128" x="1857375" y="5343525"/>
          <p14:tracePt t="16130" x="1871663" y="5343525"/>
          <p14:tracePt t="16131" x="1885950" y="5343525"/>
          <p14:tracePt t="16132" x="1900238" y="5343525"/>
          <p14:tracePt t="16133" x="1900238" y="5329238"/>
          <p14:tracePt t="16134" x="1914525" y="5329238"/>
          <p14:tracePt t="16135" x="1928813" y="5329238"/>
          <p14:tracePt t="16136" x="1943100" y="5314950"/>
          <p14:tracePt t="16137" x="1957388" y="5314950"/>
          <p14:tracePt t="16139" x="1971675" y="5314950"/>
          <p14:tracePt t="16140" x="1985963" y="5314950"/>
          <p14:tracePt t="16141" x="2000250" y="5314950"/>
          <p14:tracePt t="16142" x="2014538" y="5300663"/>
          <p14:tracePt t="16143" x="2028825" y="5300663"/>
          <p14:tracePt t="16144" x="2028825" y="5286375"/>
          <p14:tracePt t="16145" x="2044700" y="5286375"/>
          <p14:tracePt t="16146" x="2058988" y="5286375"/>
          <p14:tracePt t="16147" x="2087563" y="5286375"/>
          <p14:tracePt t="16149" x="2101850" y="5286375"/>
          <p14:tracePt t="16150" x="2130425" y="5272088"/>
          <p14:tracePt t="16152" x="2144713" y="5272088"/>
          <p14:tracePt t="16153" x="2173288" y="5272088"/>
          <p14:tracePt t="16155" x="2201863" y="5272088"/>
          <p14:tracePt t="16156" x="2201863" y="5257800"/>
          <p14:tracePt t="16157" x="2216150" y="5257800"/>
          <p14:tracePt t="16158" x="2244725" y="5257800"/>
          <p14:tracePt t="16159" x="2244725" y="5243513"/>
          <p14:tracePt t="16160" x="2259013" y="5243513"/>
          <p14:tracePt t="16161" x="2273300" y="5243513"/>
          <p14:tracePt t="16162" x="2287588" y="5243513"/>
          <p14:tracePt t="16163" x="2301875" y="5243513"/>
          <p14:tracePt t="16164" x="2316163" y="5243513"/>
          <p14:tracePt t="16165" x="2330450" y="5243513"/>
          <p14:tracePt t="16166" x="2359025" y="5243513"/>
          <p14:tracePt t="16168" x="2373313" y="5229225"/>
          <p14:tracePt t="16169" x="2387600" y="5229225"/>
          <p14:tracePt t="16170" x="2401888" y="5229225"/>
          <p14:tracePt t="16171" x="2416175" y="5229225"/>
          <p14:tracePt t="16172" x="2430463" y="5229225"/>
          <p14:tracePt t="16174" x="2459038" y="5229225"/>
          <p14:tracePt t="16175" x="2459038" y="5214938"/>
          <p14:tracePt t="16176" x="2473325" y="5214938"/>
          <p14:tracePt t="16177" x="2487613" y="5214938"/>
          <p14:tracePt t="16178" x="2501900" y="5200650"/>
          <p14:tracePt t="16179" x="2530475" y="5200650"/>
          <p14:tracePt t="16181" x="2544763" y="5200650"/>
          <p14:tracePt t="16182" x="2559050" y="5200650"/>
          <p14:tracePt t="16183" x="2573338" y="5200650"/>
          <p14:tracePt t="16184" x="2587625" y="5200650"/>
          <p14:tracePt t="16185" x="2601913" y="5200650"/>
          <p14:tracePt t="16187" x="2630488" y="5200650"/>
          <p14:tracePt t="16188" x="2644775" y="5200650"/>
          <p14:tracePt t="16189" x="2659063" y="5200650"/>
          <p14:tracePt t="16190" x="2659063" y="5186363"/>
          <p14:tracePt t="16191" x="2673350" y="5186363"/>
          <p14:tracePt t="16192" x="2687638" y="5186363"/>
          <p14:tracePt t="16193" x="2701925" y="5186363"/>
          <p14:tracePt t="16194" x="2716213" y="5186363"/>
          <p14:tracePt t="16196" x="2730500" y="5186363"/>
          <p14:tracePt t="16197" x="2744788" y="5186363"/>
          <p14:tracePt t="16198" x="2759075" y="5186363"/>
          <p14:tracePt t="16200" x="2773363" y="5172075"/>
          <p14:tracePt t="16201" x="2787650" y="5172075"/>
          <p14:tracePt t="16202" x="2801938" y="5172075"/>
          <p14:tracePt t="16204" x="2816225" y="5172075"/>
          <p14:tracePt t="16205" x="2830513" y="5172075"/>
          <p14:tracePt t="16207" x="2844800" y="5157788"/>
          <p14:tracePt t="16208" x="2859088" y="5157788"/>
          <p14:tracePt t="16210" x="2873375" y="5157788"/>
          <p14:tracePt t="16212" x="2887663" y="5157788"/>
          <p14:tracePt t="16214" x="2916238" y="5157788"/>
          <p14:tracePt t="16217" x="2930525" y="5157788"/>
          <p14:tracePt t="16218" x="2944813" y="5157788"/>
          <p14:tracePt t="16219" x="2959100" y="5143500"/>
          <p14:tracePt t="16221" x="2973388" y="5143500"/>
          <p14:tracePt t="16223" x="2987675" y="5143500"/>
          <p14:tracePt t="16225" x="3001963" y="5143500"/>
          <p14:tracePt t="16226" x="3016250" y="5143500"/>
          <p14:tracePt t="16228" x="3030538" y="5129213"/>
          <p14:tracePt t="16230" x="3044825" y="5129213"/>
          <p14:tracePt t="16232" x="3073400" y="5129213"/>
          <p14:tracePt t="16234" x="3087688" y="5129213"/>
          <p14:tracePt t="16236" x="3101975" y="5129213"/>
          <p14:tracePt t="16238" x="3116263" y="5129213"/>
          <p14:tracePt t="16240" x="3130550" y="5114925"/>
          <p14:tracePt t="16241" x="3144838" y="5114925"/>
          <p14:tracePt t="16243" x="3159125" y="5114925"/>
          <p14:tracePt t="16245" x="3173413" y="5114925"/>
          <p14:tracePt t="16247" x="3187700" y="5114925"/>
          <p14:tracePt t="16247" x="3187700" y="5100638"/>
          <p14:tracePt t="16248" x="3201988" y="5100638"/>
          <p14:tracePt t="16250" x="3216275" y="5100638"/>
          <p14:tracePt t="16252" x="3230563" y="5086350"/>
          <p14:tracePt t="16253" x="3244850" y="5086350"/>
          <p14:tracePt t="16255" x="3259138" y="5086350"/>
          <p14:tracePt t="16257" x="3273425" y="5086350"/>
          <p14:tracePt t="16259" x="3287713" y="5086350"/>
          <p14:tracePt t="16260" x="3287713" y="5072063"/>
          <p14:tracePt t="16261" x="3302000" y="5072063"/>
          <p14:tracePt t="16262" x="3316288" y="5072063"/>
          <p14:tracePt t="16263" x="3330575" y="5072063"/>
          <p14:tracePt t="16266" x="3344863" y="5072063"/>
          <p14:tracePt t="16267" x="3359150" y="5072063"/>
          <p14:tracePt t="16269" x="3373438" y="5057775"/>
          <p14:tracePt t="16271" x="3387725" y="5057775"/>
          <p14:tracePt t="16273" x="3402013" y="5057775"/>
          <p14:tracePt t="16274" x="3416300" y="5043488"/>
          <p14:tracePt t="16276" x="3430588" y="5043488"/>
          <p14:tracePt t="16278" x="3444875" y="5043488"/>
          <p14:tracePt t="16280" x="3459163" y="5029200"/>
          <p14:tracePt t="16282" x="3473450" y="5029200"/>
          <p14:tracePt t="16284" x="3487738" y="5029200"/>
          <p14:tracePt t="16286" x="3502025" y="5014913"/>
          <p14:tracePt t="16288" x="3516313" y="5014913"/>
          <p14:tracePt t="16289" x="3530600" y="5014913"/>
          <p14:tracePt t="16291" x="3544888" y="5014913"/>
          <p14:tracePt t="16294" x="3559175" y="5000625"/>
          <p14:tracePt t="16296" x="3573463" y="4986338"/>
          <p14:tracePt t="16297" x="3587750" y="4986338"/>
          <p14:tracePt t="16299" x="3602038" y="4986338"/>
          <p14:tracePt t="16301" x="3616325" y="4986338"/>
          <p14:tracePt t="16304" x="3630613" y="4986338"/>
          <p14:tracePt t="16305" x="3644900" y="4972050"/>
          <p14:tracePt t="16307" x="3659188" y="4972050"/>
          <p14:tracePt t="16309" x="3673475" y="4972050"/>
          <p14:tracePt t="16310" x="3687763" y="4972050"/>
          <p14:tracePt t="16312" x="3702050" y="4957763"/>
          <p14:tracePt t="16315" x="3716338" y="4957763"/>
          <p14:tracePt t="16317" x="3730625" y="4957763"/>
          <p14:tracePt t="16318" x="3744913" y="4957763"/>
          <p14:tracePt t="16320" x="3744913" y="4943475"/>
          <p14:tracePt t="16322" x="3759200" y="4943475"/>
          <p14:tracePt t="16324" x="3773488" y="4943475"/>
          <p14:tracePt t="16325" x="3773488" y="4929188"/>
          <p14:tracePt t="16326" x="3787775" y="4929188"/>
          <p14:tracePt t="16327" x="3802063" y="4929188"/>
          <p14:tracePt t="16329" x="3816350" y="4929188"/>
          <p14:tracePt t="16332" x="3830638" y="4929188"/>
          <p14:tracePt t="16333" x="3844925" y="4914900"/>
          <p14:tracePt t="16335" x="3859213" y="4914900"/>
          <p14:tracePt t="16337" x="3873500" y="4914900"/>
          <p14:tracePt t="16339" x="3887788" y="4914900"/>
          <p14:tracePt t="16341" x="3902075" y="4914900"/>
          <p14:tracePt t="16342" x="3902075" y="4900613"/>
          <p14:tracePt t="16343" x="3916363" y="4900613"/>
          <p14:tracePt t="16345" x="3930650" y="4900613"/>
          <p14:tracePt t="16347" x="3944938" y="4900613"/>
          <p14:tracePt t="16348" x="3959225" y="4900613"/>
          <p14:tracePt t="16350" x="3973513" y="4900613"/>
          <p14:tracePt t="16352" x="3973513" y="4886325"/>
          <p14:tracePt t="16353" x="3987800" y="4886325"/>
          <p14:tracePt t="16355" x="4002088" y="4886325"/>
          <p14:tracePt t="16356" x="4016375" y="4886325"/>
          <p14:tracePt t="16357" x="4016375" y="4872038"/>
          <p14:tracePt t="16359" x="4030663" y="4872038"/>
          <p14:tracePt t="16361" x="4044950" y="4872038"/>
          <p14:tracePt t="16363" x="4059238" y="4872038"/>
          <p14:tracePt t="16365" x="4073525" y="4872038"/>
          <p14:tracePt t="16366" x="4087813" y="4872038"/>
          <p14:tracePt t="16368" x="4087813" y="4857750"/>
          <p14:tracePt t="16369" x="4102100" y="4857750"/>
          <p14:tracePt t="16370" x="4116388" y="4857750"/>
          <p14:tracePt t="16373" x="4130675" y="4857750"/>
          <p14:tracePt t="16376" x="4144963" y="4857750"/>
          <p14:tracePt t="16378" x="4159250" y="4857750"/>
          <p14:tracePt t="16379" x="4159250" y="4843463"/>
          <p14:tracePt t="16381" x="4173538" y="4843463"/>
          <p14:tracePt t="16382" x="4187825" y="4843463"/>
          <p14:tracePt t="16385" x="4202113" y="4843463"/>
          <p14:tracePt t="16387" x="4216400" y="4843463"/>
          <p14:tracePt t="16388" x="4230688" y="4843463"/>
          <p14:tracePt t="16391" x="4244975" y="4843463"/>
          <p14:tracePt t="16392" x="4244975" y="4829175"/>
          <p14:tracePt t="16394" x="4259263" y="4829175"/>
          <p14:tracePt t="16396" x="4273550" y="4814888"/>
          <p14:tracePt t="16398" x="4287838" y="4814888"/>
          <p14:tracePt t="16401" x="4302125" y="4814888"/>
          <p14:tracePt t="16404" x="4316413" y="4814888"/>
          <p14:tracePt t="16406" x="4316413" y="4800600"/>
          <p14:tracePt t="16407" x="4330700" y="4800600"/>
          <p14:tracePt t="16408" x="4344988" y="4800600"/>
          <p14:tracePt t="16411" x="4359275" y="4800600"/>
          <p14:tracePt t="16413" x="4359275" y="4786313"/>
          <p14:tracePt t="16414" x="4373563" y="4786313"/>
          <p14:tracePt t="16417" x="4387850" y="4786313"/>
          <p14:tracePt t="16420" x="4402138" y="4786313"/>
          <p14:tracePt t="16421" x="4416425" y="4786313"/>
          <p14:tracePt t="16422" x="4416425" y="4772025"/>
          <p14:tracePt t="16424" x="4430713" y="4772025"/>
          <p14:tracePt t="16425" x="4430713" y="4757738"/>
          <p14:tracePt t="16427" x="4445000" y="4757738"/>
          <p14:tracePt t="16430" x="4459288" y="4757738"/>
          <p14:tracePt t="16432" x="4473575" y="4757738"/>
          <p14:tracePt t="16435" x="4487863" y="4743450"/>
          <p14:tracePt t="16438" x="4502150" y="4743450"/>
          <p14:tracePt t="16441" x="4516438" y="4743450"/>
          <p14:tracePt t="16442" x="4530725" y="4743450"/>
          <p14:tracePt t="16443" x="4530725" y="4729163"/>
          <p14:tracePt t="16446" x="4545013" y="4729163"/>
          <p14:tracePt t="16449" x="4559300" y="4729163"/>
          <p14:tracePt t="16452" x="4573588" y="4729163"/>
          <p14:tracePt t="16453" x="4587875" y="4714875"/>
          <p14:tracePt t="16456" x="4602163" y="4714875"/>
          <p14:tracePt t="16458" x="4602163" y="4700588"/>
          <p14:tracePt t="16459" x="4616450" y="4700588"/>
          <p14:tracePt t="16464" x="4630738" y="4700588"/>
          <p14:tracePt t="16465" x="4645025" y="4700588"/>
          <p14:tracePt t="16467" x="4645025" y="4686300"/>
          <p14:tracePt t="16469" x="4659313" y="4686300"/>
          <p14:tracePt t="16471" x="4673600" y="4686300"/>
          <p14:tracePt t="16477" x="4687888" y="4686300"/>
          <p14:tracePt t="16478" x="4702175" y="4686300"/>
          <p14:tracePt t="16479" x="4702175" y="4672013"/>
          <p14:tracePt t="16483" x="4716463" y="4672013"/>
          <p14:tracePt t="16490" x="4730750" y="4672013"/>
          <p14:tracePt t="16494" x="4745038" y="4657725"/>
          <p14:tracePt t="16499" x="4759325" y="4657725"/>
          <p14:tracePt t="16502" x="4759325" y="4643438"/>
          <p14:tracePt t="16505" x="4773613" y="4643438"/>
          <p14:tracePt t="16514" x="4787900" y="4643438"/>
          <p14:tracePt t="16523" x="4802188" y="4643438"/>
          <p14:tracePt t="16526" x="4802188" y="4629150"/>
          <p14:tracePt t="16528" x="4816475" y="4629150"/>
          <p14:tracePt t="16539" x="4830763" y="4629150"/>
          <p14:tracePt t="16544" x="4830763" y="4614863"/>
          <p14:tracePt t="16551" x="4845050" y="4614863"/>
          <p14:tracePt t="16566" x="4859338" y="4614863"/>
          <p14:tracePt t="16573" x="4859338" y="4600575"/>
          <p14:tracePt t="16879" x="4845050" y="4600575"/>
          <p14:tracePt t="16885" x="4830763" y="4600575"/>
          <p14:tracePt t="16889" x="4830763" y="4614863"/>
          <p14:tracePt t="16890" x="4816475" y="4614863"/>
          <p14:tracePt t="16892" x="4802188" y="4614863"/>
          <p14:tracePt t="16894" x="4787900" y="4614863"/>
          <p14:tracePt t="16895" x="4787900" y="4629150"/>
          <p14:tracePt t="16897" x="4773613" y="4629150"/>
          <p14:tracePt t="16900" x="4759325" y="4629150"/>
          <p14:tracePt t="16901" x="4759325" y="4643438"/>
          <p14:tracePt t="16902" x="4745038" y="4643438"/>
          <p14:tracePt t="16903" x="4745038" y="4657725"/>
          <p14:tracePt t="16904" x="4730750" y="4657725"/>
          <p14:tracePt t="16907" x="4716463" y="4657725"/>
          <p14:tracePt t="16908" x="4716463" y="4672013"/>
          <p14:tracePt t="16909" x="4702175" y="4672013"/>
          <p14:tracePt t="16910" x="4687888" y="4672013"/>
          <p14:tracePt t="16912" x="4673600" y="4686300"/>
          <p14:tracePt t="16915" x="4659313" y="4686300"/>
          <p14:tracePt t="16916" x="4659313" y="4700588"/>
          <p14:tracePt t="16917" x="4645025" y="4700588"/>
          <p14:tracePt t="16918" x="4630738" y="4714875"/>
          <p14:tracePt t="16920" x="4616450" y="4714875"/>
          <p14:tracePt t="16921" x="4602163" y="4714875"/>
          <p14:tracePt t="16922" x="4602163" y="4729163"/>
          <p14:tracePt t="16923" x="4587875" y="4729163"/>
          <p14:tracePt t="16924" x="4573588" y="4729163"/>
          <p14:tracePt t="16925" x="4573588" y="4743450"/>
          <p14:tracePt t="16926" x="4559300" y="4743450"/>
          <p14:tracePt t="16928" x="4530725" y="4743450"/>
          <p14:tracePt t="16929" x="4530725" y="4757738"/>
          <p14:tracePt t="16930" x="4516438" y="4757738"/>
          <p14:tracePt t="16931" x="4516438" y="4772025"/>
          <p14:tracePt t="16932" x="4502150" y="4772025"/>
          <p14:tracePt t="16933" x="4487863" y="4772025"/>
          <p14:tracePt t="16934" x="4473575" y="4772025"/>
          <p14:tracePt t="16935" x="4473575" y="4786313"/>
          <p14:tracePt t="16936" x="4459288" y="4786313"/>
          <p14:tracePt t="16937" x="4459288" y="4800600"/>
          <p14:tracePt t="16938" x="4445000" y="4800600"/>
          <p14:tracePt t="16939" x="4430713" y="4814888"/>
          <p14:tracePt t="16940" x="4416425" y="4814888"/>
          <p14:tracePt t="16942" x="4402138" y="4829175"/>
          <p14:tracePt t="16943" x="4387850" y="4829175"/>
          <p14:tracePt t="16944" x="4373563" y="4829175"/>
          <p14:tracePt t="16946" x="4359275" y="4843463"/>
          <p14:tracePt t="16947" x="4344988" y="4843463"/>
          <p14:tracePt t="16948" x="4344988" y="4857750"/>
          <p14:tracePt t="16949" x="4316413" y="4857750"/>
          <p14:tracePt t="16950" x="4302125" y="4872038"/>
          <p14:tracePt t="16952" x="4287838" y="4872038"/>
          <p14:tracePt t="16953" x="4273550" y="4872038"/>
          <p14:tracePt t="16954" x="4273550" y="4886325"/>
          <p14:tracePt t="16955" x="4259263" y="4886325"/>
          <p14:tracePt t="16956" x="4244975" y="4900613"/>
          <p14:tracePt t="16958" x="4230688" y="4900613"/>
          <p14:tracePt t="16959" x="4216400" y="4914900"/>
          <p14:tracePt t="16962" x="4187825" y="4914900"/>
          <p14:tracePt t="16963" x="4187825" y="4929188"/>
          <p14:tracePt t="16964" x="4173538" y="4929188"/>
          <p14:tracePt t="16965" x="4173538" y="4943475"/>
          <p14:tracePt t="16966" x="4159250" y="4943475"/>
          <p14:tracePt t="16968" x="4144963" y="4943475"/>
          <p14:tracePt t="16969" x="4130675" y="4957763"/>
          <p14:tracePt t="16971" x="4116388" y="4957763"/>
          <p14:tracePt t="16973" x="4102100" y="4972050"/>
          <p14:tracePt t="16974" x="4087813" y="4972050"/>
          <p14:tracePt t="16976" x="4073525" y="4986338"/>
          <p14:tracePt t="16978" x="4073525" y="5000625"/>
          <p14:tracePt t="16979" x="4059238" y="5000625"/>
          <p14:tracePt t="16980" x="4044950" y="5000625"/>
          <p14:tracePt t="16981" x="4044950" y="5014913"/>
          <p14:tracePt t="16982" x="4030663" y="5014913"/>
          <p14:tracePt t="16984" x="4016375" y="5014913"/>
          <p14:tracePt t="16985" x="4016375" y="5029200"/>
          <p14:tracePt t="16987" x="4002088" y="5029200"/>
          <p14:tracePt t="16988" x="3987800" y="5029200"/>
          <p14:tracePt t="16989" x="3987800" y="5043488"/>
          <p14:tracePt t="16991" x="3973513" y="5057775"/>
          <p14:tracePt t="16993" x="3959225" y="5072063"/>
          <p14:tracePt t="16995" x="3944938" y="5072063"/>
          <p14:tracePt t="16997" x="3930650" y="5072063"/>
          <p14:tracePt t="16997" x="3930650" y="5086350"/>
          <p14:tracePt t="16999" x="3916363" y="5086350"/>
          <p14:tracePt t="17000" x="3916363" y="5100638"/>
          <p14:tracePt t="17001" x="3902075" y="5114925"/>
          <p14:tracePt t="17003" x="3887788" y="5114925"/>
          <p14:tracePt t="17005" x="3887788" y="5129213"/>
          <p14:tracePt t="17006" x="3873500" y="5129213"/>
          <p14:tracePt t="17007" x="3859213" y="5143500"/>
          <p14:tracePt t="17008" x="3844925" y="5143500"/>
          <p14:tracePt t="17009" x="3844925" y="5157788"/>
          <p14:tracePt t="17011" x="3830638" y="5157788"/>
          <p14:tracePt t="17012" x="3816350" y="5172075"/>
          <p14:tracePt t="17013" x="3816350" y="5186363"/>
          <p14:tracePt t="17014" x="3802063" y="5186363"/>
          <p14:tracePt t="17015" x="3787775" y="5186363"/>
          <p14:tracePt t="17017" x="3773488" y="5200650"/>
          <p14:tracePt t="17018" x="3759200" y="5214938"/>
          <p14:tracePt t="17020" x="3744913" y="5214938"/>
          <p14:tracePt t="17021" x="3730625" y="5229225"/>
          <p14:tracePt t="17023" x="3716338" y="5243513"/>
          <p14:tracePt t="17024" x="3716338" y="5257800"/>
          <p14:tracePt t="17025" x="3687763" y="5257800"/>
          <p14:tracePt t="17027" x="3673475" y="5272088"/>
          <p14:tracePt t="17028" x="3659188" y="5272088"/>
          <p14:tracePt t="17030" x="3644900" y="5300663"/>
          <p14:tracePt t="17032" x="3630613" y="5300663"/>
          <p14:tracePt t="17033" x="3616325" y="5314950"/>
          <p14:tracePt t="17034" x="3602038" y="5314950"/>
          <p14:tracePt t="17035" x="3602038" y="5329238"/>
          <p14:tracePt t="17036" x="3587750" y="5329238"/>
          <p14:tracePt t="17037" x="3573463" y="5343525"/>
          <p14:tracePt t="17038" x="3559175" y="5343525"/>
          <p14:tracePt t="17039" x="3559175" y="5357813"/>
          <p14:tracePt t="17040" x="3544888" y="5372100"/>
          <p14:tracePt t="17042" x="3516313" y="5372100"/>
          <p14:tracePt t="17043" x="3516313" y="5386388"/>
          <p14:tracePt t="17045" x="3487738" y="5400675"/>
          <p14:tracePt t="17047" x="3473450" y="5400675"/>
          <p14:tracePt t="17048" x="3459163" y="5414963"/>
          <p14:tracePt t="17049" x="3444875" y="5429250"/>
          <p14:tracePt t="17051" x="3430588" y="5429250"/>
          <p14:tracePt t="17052" x="3430588" y="5443538"/>
          <p14:tracePt t="17053" x="3416300" y="5443538"/>
          <p14:tracePt t="17054" x="3402013" y="5443538"/>
          <p14:tracePt t="17055" x="3387725" y="5457825"/>
          <p14:tracePt t="17056" x="3387725" y="5472113"/>
          <p14:tracePt t="17058" x="3373438" y="5486400"/>
          <p14:tracePt t="17059" x="3359150" y="5486400"/>
          <p14:tracePt t="17061" x="3344863" y="5486400"/>
          <p14:tracePt t="17062" x="3330575" y="5500688"/>
          <p14:tracePt t="17063" x="3330575" y="5514975"/>
          <p14:tracePt t="17064" x="3316288" y="5514975"/>
          <p14:tracePt t="17066" x="3302000" y="5514975"/>
          <p14:tracePt t="17067" x="3302000" y="5529263"/>
          <p14:tracePt t="17068" x="3287713" y="5529263"/>
          <p14:tracePt t="17071" x="3273425" y="5543550"/>
          <p14:tracePt t="17074" x="3259138" y="5543550"/>
          <p14:tracePt t="17075" x="3244850" y="5557838"/>
          <p14:tracePt t="17077" x="3244850" y="5572125"/>
          <p14:tracePt t="17079" x="3230563" y="5572125"/>
          <p14:tracePt t="17083" x="3230563" y="5586413"/>
          <p14:tracePt t="17084" x="3216275" y="5586413"/>
          <p14:tracePt t="17088" x="3201988" y="5586413"/>
          <p14:tracePt t="17092" x="3187700" y="5586413"/>
          <p14:tracePt t="17093" x="3187700" y="5600700"/>
          <p14:tracePt t="17098" x="3173413" y="5600700"/>
          <p14:tracePt t="17103" x="3173413" y="5614988"/>
          <p14:tracePt t="17106" x="3159125" y="5614988"/>
          <p14:tracePt t="17111" x="3159125" y="5629275"/>
          <p14:tracePt t="17115" x="3144838" y="5629275"/>
          <p14:tracePt t="17117" x="3144838" y="5643563"/>
          <p14:tracePt t="17118" x="3130550" y="5643563"/>
          <p14:tracePt t="17123" x="3130550" y="5657850"/>
          <p14:tracePt t="17125" x="3116263" y="5657850"/>
          <p14:tracePt t="17130" x="3101975" y="5672138"/>
          <p14:tracePt t="17135" x="3087688" y="5686425"/>
          <p14:tracePt t="17138" x="3087688" y="5700713"/>
          <p14:tracePt t="17139" x="3073400" y="5700713"/>
          <p14:tracePt t="17143" x="3073400" y="5715000"/>
          <p14:tracePt t="17145" x="3059113" y="5715000"/>
          <p14:tracePt t="17148" x="3059113" y="5729288"/>
          <p14:tracePt t="17153" x="3044825" y="5729288"/>
          <p14:tracePt t="17156" x="3044825" y="5743575"/>
          <p14:tracePt t="17161" x="3044825" y="5757863"/>
          <p14:tracePt t="17166" x="3030538" y="5757863"/>
          <p14:tracePt t="17220" x="3044825" y="5757863"/>
          <p14:tracePt t="17229" x="3059113" y="5757863"/>
          <p14:tracePt t="17235" x="3073400" y="5757863"/>
          <p14:tracePt t="17238" x="3087688" y="5757863"/>
          <p14:tracePt t="17243" x="3101975" y="5757863"/>
          <p14:tracePt t="17247" x="3116263" y="5757863"/>
          <p14:tracePt t="17248" x="3116263" y="5743575"/>
          <p14:tracePt t="17251" x="3130550" y="5743575"/>
          <p14:tracePt t="17253" x="3144838" y="5743575"/>
          <p14:tracePt t="17256" x="3159125" y="5743575"/>
          <p14:tracePt t="17257" x="3159125" y="5729288"/>
          <p14:tracePt t="17259" x="3173413" y="5729288"/>
          <p14:tracePt t="17262" x="3187700" y="5715000"/>
          <p14:tracePt t="17263" x="3201988" y="5715000"/>
          <p14:tracePt t="17264" x="3216275" y="5715000"/>
          <p14:tracePt t="17266" x="3230563" y="5715000"/>
          <p14:tracePt t="17267" x="3244850" y="5700713"/>
          <p14:tracePt t="17269" x="3259138" y="5686425"/>
          <p14:tracePt t="17271" x="3273425" y="5686425"/>
          <p14:tracePt t="17272" x="3287713" y="5686425"/>
          <p14:tracePt t="17273" x="3302000" y="5672138"/>
          <p14:tracePt t="17275" x="3316288" y="5672138"/>
          <p14:tracePt t="17276" x="3330575" y="5672138"/>
          <p14:tracePt t="17277" x="3344863" y="5657850"/>
          <p14:tracePt t="17278" x="3359150" y="5657850"/>
          <p14:tracePt t="17280" x="3373438" y="5643563"/>
          <p14:tracePt t="17282" x="3402013" y="5629275"/>
          <p14:tracePt t="17284" x="3416300" y="5629275"/>
          <p14:tracePt t="17285" x="3416300" y="5614988"/>
          <p14:tracePt t="17286" x="3430588" y="5614988"/>
          <p14:tracePt t="17287" x="3444875" y="5614988"/>
          <p14:tracePt t="17288" x="3459163" y="5614988"/>
          <p14:tracePt t="17290" x="3473450" y="5600700"/>
          <p14:tracePt t="17291" x="3487738" y="5600700"/>
          <p14:tracePt t="17292" x="3487738" y="5586413"/>
          <p14:tracePt t="17293" x="3502025" y="5586413"/>
          <p14:tracePt t="17294" x="3516313" y="5586413"/>
          <p14:tracePt t="17296" x="3530600" y="5572125"/>
          <p14:tracePt t="17297" x="3544888" y="5572125"/>
          <p14:tracePt t="17298" x="3559175" y="5572125"/>
          <p14:tracePt t="17300" x="3587750" y="5557838"/>
          <p14:tracePt t="17302" x="3602038" y="5557838"/>
          <p14:tracePt t="17304" x="3616325" y="5543550"/>
          <p14:tracePt t="17305" x="3616325" y="5529263"/>
          <p14:tracePt t="17306" x="3644900" y="5529263"/>
          <p14:tracePt t="17308" x="3659188" y="5529263"/>
          <p14:tracePt t="17310" x="3673475" y="5514975"/>
          <p14:tracePt t="17311" x="3687763" y="5514975"/>
          <p14:tracePt t="17312" x="3702050" y="5514975"/>
          <p14:tracePt t="17314" x="3716338" y="5500688"/>
          <p14:tracePt t="17316" x="3730625" y="5486400"/>
          <p14:tracePt t="17317" x="3744913" y="5486400"/>
          <p14:tracePt t="17319" x="3759200" y="5486400"/>
          <p14:tracePt t="17320" x="3759200" y="5472113"/>
          <p14:tracePt t="17321" x="3773488" y="5472113"/>
          <p14:tracePt t="17322" x="3787775" y="5472113"/>
          <p14:tracePt t="17323" x="3802063" y="5472113"/>
          <p14:tracePt t="17324" x="3802063" y="5457825"/>
          <p14:tracePt t="17325" x="3816350" y="5457825"/>
          <p14:tracePt t="17327" x="3830638" y="5457825"/>
          <p14:tracePt t="17328" x="3844925" y="5443538"/>
          <p14:tracePt t="17329" x="3873500" y="5429250"/>
          <p14:tracePt t="17332" x="3887788" y="5429250"/>
          <p14:tracePt t="17333" x="3902075" y="5414963"/>
          <p14:tracePt t="17334" x="3902075" y="5400675"/>
          <p14:tracePt t="17335" x="3916363" y="5400675"/>
          <p14:tracePt t="17336" x="3930650" y="5400675"/>
          <p14:tracePt t="17338" x="3944938" y="5386388"/>
          <p14:tracePt t="17339" x="3959225" y="5386388"/>
          <p14:tracePt t="17341" x="3973513" y="5372100"/>
          <p14:tracePt t="17343" x="3987800" y="5372100"/>
          <p14:tracePt t="17345" x="4002088" y="5343525"/>
          <p14:tracePt t="17346" x="4016375" y="5343525"/>
          <p14:tracePt t="17347" x="4030663" y="5343525"/>
          <p14:tracePt t="17350" x="4030663" y="5329238"/>
          <p14:tracePt t="17351" x="4059238" y="5329238"/>
          <p14:tracePt t="17353" x="4059238" y="5314950"/>
          <p14:tracePt t="17354" x="4073525" y="5314950"/>
          <p14:tracePt t="17355" x="4073525" y="5300663"/>
          <p14:tracePt t="17356" x="4087813" y="5300663"/>
          <p14:tracePt t="17357" x="4102100" y="5286375"/>
          <p14:tracePt t="17360" x="4116388" y="5286375"/>
          <p14:tracePt t="17361" x="4116388" y="5272088"/>
          <p14:tracePt t="17362" x="4130675" y="5272088"/>
          <p14:tracePt t="17365" x="4144963" y="5257800"/>
          <p14:tracePt t="17366" x="4159250" y="5243513"/>
          <p14:tracePt t="17370" x="4173538" y="5229225"/>
          <p14:tracePt t="17372" x="4187825" y="5229225"/>
          <p14:tracePt t="17372" x="4187825" y="5214938"/>
          <p14:tracePt t="17373" x="4202113" y="5214938"/>
          <p14:tracePt t="17376" x="4216400" y="5200650"/>
          <p14:tracePt t="17379" x="4216400" y="5186363"/>
          <p14:tracePt t="17379" x="4230688" y="5186363"/>
          <p14:tracePt t="17383" x="4244975" y="5172075"/>
          <p14:tracePt t="17386" x="4259263" y="5172075"/>
          <p14:tracePt t="17388" x="4259263" y="5157788"/>
          <p14:tracePt t="17389" x="4273550" y="5157788"/>
          <p14:tracePt t="17392" x="4287838" y="5157788"/>
          <p14:tracePt t="17393" x="4287838" y="5143500"/>
          <p14:tracePt t="17396" x="4287838" y="5129213"/>
          <p14:tracePt t="17397" x="4302125" y="5129213"/>
          <p14:tracePt t="17401" x="4302125" y="5114925"/>
          <p14:tracePt t="17402" x="4316413" y="5114925"/>
          <p14:tracePt t="17403" x="4330700" y="5114925"/>
          <p14:tracePt t="17408" x="4344988" y="5100638"/>
          <p14:tracePt t="17413" x="4344988" y="5086350"/>
          <p14:tracePt t="17414" x="4359275" y="5086350"/>
          <p14:tracePt t="17418" x="4359275" y="5072063"/>
          <p14:tracePt t="17420" x="4373563" y="5072063"/>
          <p14:tracePt t="17422" x="4387850" y="5057775"/>
          <p14:tracePt t="17429" x="4402138" y="5057775"/>
          <p14:tracePt t="17430" x="4402138" y="5043488"/>
          <p14:tracePt t="17434" x="4416425" y="5029200"/>
          <p14:tracePt t="17438" x="4416425" y="5014913"/>
          <p14:tracePt t="17440" x="4430713" y="5014913"/>
          <p14:tracePt t="17442" x="4445000" y="5000625"/>
          <p14:tracePt t="17447" x="4459288" y="4986338"/>
          <p14:tracePt t="17451" x="4459288" y="4972050"/>
          <p14:tracePt t="17452" x="4473575" y="4972050"/>
          <p14:tracePt t="17453" x="4473575" y="4957763"/>
          <p14:tracePt t="17455" x="4473575" y="4943475"/>
          <p14:tracePt t="17456" x="4487863" y="4943475"/>
          <p14:tracePt t="17458" x="4502150" y="4943475"/>
          <p14:tracePt t="17460" x="4502150" y="4929188"/>
          <p14:tracePt t="17463" x="4516438" y="4929188"/>
          <p14:tracePt t="17464" x="4516438" y="4914900"/>
          <p14:tracePt t="17466" x="4516438" y="4900613"/>
          <p14:tracePt t="17468" x="4530725" y="4886325"/>
          <p14:tracePt t="17471" x="4530725" y="4872038"/>
          <p14:tracePt t="17473" x="4545013" y="4872038"/>
          <p14:tracePt t="17475" x="4559300" y="4857750"/>
          <p14:tracePt t="17478" x="4559300" y="4843463"/>
          <p14:tracePt t="17480" x="4573588" y="4843463"/>
          <p14:tracePt t="17481" x="4573588" y="4829175"/>
          <p14:tracePt t="17485" x="4573588" y="4814888"/>
          <p14:tracePt t="17487" x="4587875" y="4814888"/>
          <p14:tracePt t="17491" x="4587875" y="4800600"/>
          <p14:tracePt t="17494" x="4602163" y="4800600"/>
          <p14:tracePt t="17497" x="4616450" y="4786313"/>
          <p14:tracePt t="17503" x="4616450" y="4772025"/>
          <p14:tracePt t="17516" x="4616450" y="4757738"/>
          <p14:tracePt t="17520" x="4630738" y="4757738"/>
          <p14:tracePt t="17546" x="4630738" y="4743450"/>
          <p14:tracePt t="17564" x="4645025" y="4729163"/>
          <p14:tracePt t="17571" x="4645025" y="4714875"/>
          <p14:tracePt t="17579" x="4645025" y="4700588"/>
          <p14:tracePt t="17588" x="4645025" y="4686300"/>
          <p14:tracePt t="17594" x="4645025" y="4672013"/>
          <p14:tracePt t="17595" x="4659313" y="4672013"/>
          <p14:tracePt t="17598" x="4659313" y="4657725"/>
          <p14:tracePt t="17602" x="4673600" y="4657725"/>
          <p14:tracePt t="17603" x="4673600" y="4643438"/>
          <p14:tracePt t="17608" x="4673600" y="4629150"/>
          <p14:tracePt t="17612" x="4673600" y="4614863"/>
          <p14:tracePt t="17614" x="4673600" y="4600575"/>
          <p14:tracePt t="17616" x="4687888" y="4600575"/>
          <p14:tracePt t="17618" x="4687888" y="4586288"/>
          <p14:tracePt t="17623" x="4687888" y="4572000"/>
          <p14:tracePt t="17629" x="4687888" y="4557713"/>
          <p14:tracePt t="17631" x="4687888" y="4543425"/>
          <p14:tracePt t="17635" x="4702175" y="4543425"/>
          <p14:tracePt t="17637" x="4702175" y="4529138"/>
          <p14:tracePt t="17644" x="4702175" y="4514850"/>
          <p14:tracePt t="17650" x="4702175" y="4500563"/>
          <p14:tracePt t="17653" x="4716463" y="4500563"/>
          <p14:tracePt t="17656" x="4716463" y="4486275"/>
          <p14:tracePt t="17666" x="4716463" y="4471988"/>
          <p14:tracePt t="17946" x="4716463" y="4486275"/>
          <p14:tracePt t="17950" x="4716463" y="4500563"/>
          <p14:tracePt t="17957" x="4716463" y="4514850"/>
          <p14:tracePt t="17961" x="4702175" y="4514850"/>
          <p14:tracePt t="17964" x="4702175" y="4529138"/>
          <p14:tracePt t="17969" x="4687888" y="4529138"/>
          <p14:tracePt t="17970" x="4687888" y="4543425"/>
          <p14:tracePt t="17973" x="4687888" y="4557713"/>
          <p14:tracePt t="17975" x="4673600" y="4557713"/>
          <p14:tracePt t="17977" x="4673600" y="4572000"/>
          <p14:tracePt t="17978" x="4659313" y="4572000"/>
          <p14:tracePt t="17981" x="4659313" y="4586288"/>
          <p14:tracePt t="17983" x="4645025" y="4586288"/>
          <p14:tracePt t="17985" x="4645025" y="4600575"/>
          <p14:tracePt t="17987" x="4645025" y="4614863"/>
          <p14:tracePt t="17988" x="4630738" y="4614863"/>
          <p14:tracePt t="17991" x="4616450" y="4629150"/>
          <p14:tracePt t="17993" x="4602163" y="4629150"/>
          <p14:tracePt t="17995" x="4602163" y="4643438"/>
          <p14:tracePt t="17996" x="4587875" y="4643438"/>
          <p14:tracePt t="17999" x="4587875" y="4657725"/>
          <p14:tracePt t="18000" x="4573588" y="4657725"/>
          <p14:tracePt t="18001" x="4573588" y="4672013"/>
          <p14:tracePt t="18003" x="4559300" y="4672013"/>
          <p14:tracePt t="18005" x="4559300" y="4686300"/>
          <p14:tracePt t="18006" x="4545013" y="4686300"/>
          <p14:tracePt t="18009" x="4530725" y="4686300"/>
          <p14:tracePt t="18010" x="4530725" y="4700588"/>
          <p14:tracePt t="18013" x="4516438" y="4700588"/>
          <p14:tracePt t="18015" x="4516438" y="4714875"/>
          <p14:tracePt t="18018" x="4502150" y="4714875"/>
          <p14:tracePt t="18019" x="4502150" y="4729163"/>
          <p14:tracePt t="18020" x="4487863" y="4729163"/>
          <p14:tracePt t="18025" x="4487863" y="4743450"/>
          <p14:tracePt t="18026" x="4473575" y="4743450"/>
          <p14:tracePt t="18032" x="4459288" y="4743450"/>
          <p14:tracePt t="18034" x="4459288" y="4757738"/>
          <p14:tracePt t="18038" x="4445000" y="4757738"/>
          <p14:tracePt t="18042" x="4430713" y="4757738"/>
          <p14:tracePt t="18043" x="4430713" y="4772025"/>
          <p14:tracePt t="18080" x="4416425" y="4772025"/>
          <p14:tracePt t="18121" x="4402138" y="4772025"/>
          <p14:tracePt t="18131" x="4387850" y="4757738"/>
          <p14:tracePt t="18135" x="4373563" y="4743450"/>
          <p14:tracePt t="18139" x="4373563" y="4729163"/>
          <p14:tracePt t="18141" x="4373563" y="4714875"/>
          <p14:tracePt t="18142" x="4359275" y="4714875"/>
          <p14:tracePt t="18143" x="4359275" y="4700588"/>
          <p14:tracePt t="18147" x="4359275" y="4686300"/>
          <p14:tracePt t="18150" x="4359275" y="4672013"/>
          <p14:tracePt t="18151" x="4344988" y="4657725"/>
          <p14:tracePt t="18155" x="4344988" y="4643438"/>
          <p14:tracePt t="18159" x="4344988" y="4629150"/>
          <p14:tracePt t="18170" x="4344988" y="4614863"/>
          <p14:tracePt t="18171" x="4330700" y="4614863"/>
          <p14:tracePt t="18177" x="4330700" y="4600575"/>
          <p14:tracePt t="18244" x="4344988" y="4600575"/>
          <p14:tracePt t="18246" x="4344988" y="4586288"/>
          <p14:tracePt t="18248" x="4359275" y="4586288"/>
          <p14:tracePt t="18254" x="4373563" y="4586288"/>
          <p14:tracePt t="18258" x="4387850" y="4586288"/>
          <p14:tracePt t="18261" x="4387850" y="4572000"/>
          <p14:tracePt t="18263" x="4402138" y="4572000"/>
          <p14:tracePt t="18267" x="4416425" y="4572000"/>
          <p14:tracePt t="18272" x="4430713" y="4572000"/>
          <p14:tracePt t="18274" x="4445000" y="4572000"/>
          <p14:tracePt t="18279" x="4459288" y="4572000"/>
          <p14:tracePt t="18284" x="4473575" y="4572000"/>
          <p14:tracePt t="18289" x="4487863" y="4572000"/>
          <p14:tracePt t="18291" x="4502150" y="4572000"/>
          <p14:tracePt t="18296" x="4516438" y="4572000"/>
          <p14:tracePt t="18301" x="4530725" y="4572000"/>
          <p14:tracePt t="18308" x="4545013" y="4572000"/>
          <p14:tracePt t="18312" x="4559300" y="4572000"/>
          <p14:tracePt t="18318" x="4573588" y="4572000"/>
          <p14:tracePt t="18326" x="4587875" y="4572000"/>
          <p14:tracePt t="18328" x="4587875" y="4586288"/>
          <p14:tracePt t="18333" x="4602163" y="4586288"/>
          <p14:tracePt t="18337" x="4602163" y="4600575"/>
          <p14:tracePt t="18341" x="4616450" y="4600575"/>
          <p14:tracePt t="18344" x="4616450" y="4614863"/>
          <p14:tracePt t="18353" x="4616450" y="4629150"/>
          <p14:tracePt t="18363" x="4616450" y="4643438"/>
          <p14:tracePt t="18368" x="4616450" y="4657725"/>
          <p14:tracePt t="18372" x="4616450" y="4672013"/>
          <p14:tracePt t="18377" x="4616450" y="4686300"/>
          <p14:tracePt t="18384" x="4616450" y="4700588"/>
          <p14:tracePt t="18389" x="4616450" y="4714875"/>
          <p14:tracePt t="18392" x="4602163" y="4714875"/>
          <p14:tracePt t="18395" x="4602163" y="4729163"/>
          <p14:tracePt t="18399" x="4602163" y="4743450"/>
          <p14:tracePt t="18403" x="4587875" y="4743450"/>
          <p14:tracePt t="18407" x="4587875" y="4757738"/>
          <p14:tracePt t="18415" x="4573588" y="4757738"/>
          <p14:tracePt t="18418" x="4573588" y="4772025"/>
          <p14:tracePt t="18429" x="4559300" y="4772025"/>
          <p14:tracePt t="18436" x="4545013" y="4772025"/>
          <p14:tracePt t="18443" x="4545013" y="4786313"/>
          <p14:tracePt t="18449" x="4530725" y="4786313"/>
          <p14:tracePt t="18457" x="4516438" y="4786313"/>
          <p14:tracePt t="18468" x="4502150" y="4786313"/>
          <p14:tracePt t="18472" x="4487863" y="4786313"/>
          <p14:tracePt t="18479" x="4473575" y="4786313"/>
          <p14:tracePt t="18489" x="4459288" y="4786313"/>
          <p14:tracePt t="18563" x="4459288" y="4772025"/>
          <p14:tracePt t="18570" x="4459288" y="4757738"/>
          <p14:tracePt t="18577" x="4459288" y="4743450"/>
          <p14:tracePt t="18580" x="4459288" y="4729163"/>
          <p14:tracePt t="18586" x="4459288" y="4714875"/>
          <p14:tracePt t="18593" x="4459288" y="4700588"/>
          <p14:tracePt t="18595" x="4473575" y="4700588"/>
          <p14:tracePt t="18601" x="4473575" y="4686300"/>
          <p14:tracePt t="18608" x="4487863" y="4686300"/>
          <p14:tracePt t="18610" x="4487863" y="4672013"/>
          <p14:tracePt t="18617" x="4487863" y="4657725"/>
          <p14:tracePt t="18619" x="4502150" y="4657725"/>
          <p14:tracePt t="18636" x="4516438" y="4657725"/>
          <p14:tracePt t="18641" x="4516438" y="4643438"/>
          <p14:tracePt t="18649" x="4530725" y="4643438"/>
          <p14:tracePt t="18661" x="4545013" y="4643438"/>
          <p14:tracePt t="18669" x="4559300" y="4643438"/>
          <p14:tracePt t="18855" x="4573588" y="4643438"/>
          <p14:tracePt t="18856" x="4573588" y="4629150"/>
          <p14:tracePt t="18863" x="4573588" y="4614863"/>
          <p14:tracePt t="18867" x="4587875" y="4614863"/>
          <p14:tracePt t="18871" x="4587875" y="4600575"/>
          <p14:tracePt t="18878" x="4587875" y="4586288"/>
          <p14:tracePt t="18890" x="4602163" y="4572000"/>
          <p14:tracePt t="18898" x="4616450" y="4557713"/>
          <p14:tracePt t="18912" x="4616450" y="4543425"/>
          <p14:tracePt t="18946" x="4616450" y="4529138"/>
          <p14:tracePt t="19089" x="4602163" y="4529138"/>
          <p14:tracePt t="19103" x="4587875" y="4529138"/>
          <p14:tracePt t="19131" x="4573588" y="4529138"/>
          <p14:tracePt t="19163" x="4559300" y="4529138"/>
          <p14:tracePt t="19742" x="4559300" y="4543425"/>
          <p14:tracePt t="19744" x="4545013" y="4543425"/>
          <p14:tracePt t="19747" x="4545013" y="4557713"/>
          <p14:tracePt t="19750" x="4530725" y="4557713"/>
          <p14:tracePt t="19756" x="4516438" y="4557713"/>
          <p14:tracePt t="19758" x="4516438" y="4572000"/>
          <p14:tracePt t="19761" x="4502150" y="4572000"/>
          <p14:tracePt t="19763" x="4487863" y="4572000"/>
          <p14:tracePt t="19769" x="4473575" y="4572000"/>
          <p14:tracePt t="19772" x="4473575" y="4586288"/>
          <p14:tracePt t="19777" x="4459288" y="4586288"/>
          <p14:tracePt t="19780" x="4445000" y="4586288"/>
          <p14:tracePt t="19783" x="4430713" y="4600575"/>
          <p14:tracePt t="19786" x="4416425" y="4614863"/>
          <p14:tracePt t="19788" x="4402138" y="4614863"/>
          <p14:tracePt t="19791" x="4387850" y="4614863"/>
          <p14:tracePt t="19793" x="4387850" y="4629150"/>
          <p14:tracePt t="19794" x="4373563" y="4629150"/>
          <p14:tracePt t="19798" x="4359275" y="4643438"/>
          <p14:tracePt t="19799" x="4344988" y="4643438"/>
          <p14:tracePt t="19801" x="4330700" y="4657725"/>
          <p14:tracePt t="19803" x="4316413" y="4657725"/>
          <p14:tracePt t="19804" x="4316413" y="4672013"/>
          <p14:tracePt t="19805" x="4302125" y="4672013"/>
          <p14:tracePt t="19806" x="4287838" y="4672013"/>
          <p14:tracePt t="19807" x="4273550" y="4672013"/>
          <p14:tracePt t="19809" x="4273550" y="4686300"/>
          <p14:tracePt t="19811" x="4244975" y="4686300"/>
          <p14:tracePt t="19812" x="4216400" y="4686300"/>
          <p14:tracePt t="19813" x="4216400" y="4700588"/>
          <p14:tracePt t="19814" x="4187825" y="4700588"/>
          <p14:tracePt t="19816" x="4173538" y="4714875"/>
          <p14:tracePt t="19817" x="4159250" y="4714875"/>
          <p14:tracePt t="19818" x="4144963" y="4714875"/>
          <p14:tracePt t="19819" x="4130675" y="4714875"/>
          <p14:tracePt t="19820" x="4116388" y="4729163"/>
          <p14:tracePt t="19821" x="4102100" y="4729163"/>
          <p14:tracePt t="19822" x="4087813" y="4729163"/>
          <p14:tracePt t="19823" x="4073525" y="4729163"/>
          <p14:tracePt t="19824" x="4059238" y="4743450"/>
          <p14:tracePt t="19825" x="4044950" y="4743450"/>
          <p14:tracePt t="19826" x="4030663" y="4743450"/>
          <p14:tracePt t="19827" x="4016375" y="4757738"/>
          <p14:tracePt t="19828" x="4002088" y="4757738"/>
          <p14:tracePt t="19829" x="3987800" y="4757738"/>
          <p14:tracePt t="19830" x="3959225" y="4757738"/>
          <p14:tracePt t="19831" x="3944938" y="4757738"/>
          <p14:tracePt t="19832" x="3930650" y="4772025"/>
          <p14:tracePt t="19833" x="3916363" y="4772025"/>
          <p14:tracePt t="19834" x="3902075" y="4772025"/>
          <p14:tracePt t="19835" x="3887788" y="4786313"/>
          <p14:tracePt t="19836" x="3859213" y="4786313"/>
          <p14:tracePt t="19837" x="3844925" y="4786313"/>
          <p14:tracePt t="19838" x="3830638" y="4786313"/>
          <p14:tracePt t="19839" x="3816350" y="4786313"/>
          <p14:tracePt t="19840" x="3802063" y="4786313"/>
          <p14:tracePt t="19841" x="3773488" y="4786313"/>
          <p14:tracePt t="19842" x="3744913" y="4800600"/>
          <p14:tracePt t="19843" x="3730625" y="4800600"/>
          <p14:tracePt t="19844" x="3716338" y="4814888"/>
          <p14:tracePt t="19845" x="3702050" y="4814888"/>
          <p14:tracePt t="19846" x="3673475" y="4814888"/>
          <p14:tracePt t="19847" x="3659188" y="4814888"/>
          <p14:tracePt t="19848" x="3644900" y="4814888"/>
          <p14:tracePt t="19849" x="3602038" y="4814888"/>
          <p14:tracePt t="19850" x="3573463" y="4814888"/>
          <p14:tracePt t="19851" x="3559175" y="4829175"/>
          <p14:tracePt t="19852" x="3544888" y="4843463"/>
          <p14:tracePt t="19853" x="3516313" y="4843463"/>
          <p14:tracePt t="19854" x="3502025" y="4843463"/>
          <p14:tracePt t="19855" x="3487738" y="4843463"/>
          <p14:tracePt t="19856" x="3459163" y="4843463"/>
          <p14:tracePt t="19857" x="3430588" y="4843463"/>
          <p14:tracePt t="19858" x="3416300" y="4843463"/>
          <p14:tracePt t="19859" x="3402013" y="4843463"/>
          <p14:tracePt t="19860" x="3373438" y="4843463"/>
          <p14:tracePt t="19861" x="3359150" y="4857750"/>
          <p14:tracePt t="19862" x="3330575" y="4857750"/>
          <p14:tracePt t="19864" x="3302000" y="4857750"/>
          <p14:tracePt t="19865" x="3273425" y="4872038"/>
          <p14:tracePt t="19866" x="3259138" y="4872038"/>
          <p14:tracePt t="19867" x="3244850" y="4872038"/>
          <p14:tracePt t="19868" x="3230563" y="4872038"/>
          <p14:tracePt t="19869" x="3201988" y="4872038"/>
          <p14:tracePt t="19870" x="3187700" y="4872038"/>
          <p14:tracePt t="19871" x="3159125" y="4872038"/>
          <p14:tracePt t="19872" x="3130550" y="4872038"/>
          <p14:tracePt t="19873" x="3116263" y="4872038"/>
          <p14:tracePt t="19874" x="3116263" y="4886325"/>
          <p14:tracePt t="19875" x="3087688" y="4886325"/>
          <p14:tracePt t="19876" x="3073400" y="4886325"/>
          <p14:tracePt t="19877" x="3059113" y="4886325"/>
          <p14:tracePt t="19878" x="3044825" y="4886325"/>
          <p14:tracePt t="19879" x="3016250" y="4886325"/>
          <p14:tracePt t="19880" x="3001963" y="4886325"/>
          <p14:tracePt t="19881" x="2987675" y="4886325"/>
          <p14:tracePt t="19882" x="2959100" y="4886325"/>
          <p14:tracePt t="19884" x="2944813" y="4886325"/>
          <p14:tracePt t="19885" x="2930525" y="4886325"/>
          <p14:tracePt t="19886" x="2916238" y="4886325"/>
          <p14:tracePt t="19887" x="2901950" y="4900613"/>
          <p14:tracePt t="19888" x="2887663" y="4900613"/>
          <p14:tracePt t="19889" x="2873375" y="4900613"/>
          <p14:tracePt t="19890" x="2859088" y="4900613"/>
          <p14:tracePt t="19892" x="2830513" y="4900613"/>
          <p14:tracePt t="19893" x="2816225" y="4900613"/>
          <p14:tracePt t="19894" x="2801938" y="4900613"/>
          <p14:tracePt t="19895" x="2787650" y="4914900"/>
          <p14:tracePt t="19896" x="2773363" y="4914900"/>
          <p14:tracePt t="19897" x="2759075" y="4914900"/>
          <p14:tracePt t="19899" x="2744788" y="4914900"/>
          <p14:tracePt t="19900" x="2730500" y="4914900"/>
          <p14:tracePt t="19902" x="2701925" y="4914900"/>
          <p14:tracePt t="19904" x="2687638" y="4914900"/>
          <p14:tracePt t="19905" x="2673350" y="4914900"/>
          <p14:tracePt t="19906" x="2659063" y="4914900"/>
          <p14:tracePt t="19907" x="2644775" y="4914900"/>
          <p14:tracePt t="19909" x="2616200" y="4914900"/>
          <p14:tracePt t="19911" x="2601913" y="4914900"/>
          <p14:tracePt t="19913" x="2587625" y="4914900"/>
          <p14:tracePt t="19914" x="2573338" y="4914900"/>
          <p14:tracePt t="19915" x="2559050" y="4914900"/>
          <p14:tracePt t="19917" x="2544763" y="4914900"/>
          <p14:tracePt t="19919" x="2530475" y="4914900"/>
          <p14:tracePt t="19920" x="2516188" y="4914900"/>
          <p14:tracePt t="19922" x="2501900" y="4914900"/>
          <p14:tracePt t="19923" x="2487613" y="4914900"/>
          <p14:tracePt t="19925" x="2473325" y="4914900"/>
          <p14:tracePt t="19926" x="2459038" y="4914900"/>
          <p14:tracePt t="19928" x="2444750" y="4914900"/>
          <p14:tracePt t="19929" x="2430463" y="4914900"/>
          <p14:tracePt t="19930" x="2416175" y="4914900"/>
          <p14:tracePt t="19932" x="2401888" y="4914900"/>
          <p14:tracePt t="19933" x="2387600" y="4914900"/>
          <p14:tracePt t="19935" x="2373313" y="4914900"/>
          <p14:tracePt t="19936" x="2359025" y="4914900"/>
          <p14:tracePt t="19938" x="2330450" y="4900613"/>
          <p14:tracePt t="19940" x="2316163" y="4900613"/>
          <p14:tracePt t="19941" x="2301875" y="4900613"/>
          <p14:tracePt t="19942" x="2287588" y="4900613"/>
          <p14:tracePt t="19943" x="2273300" y="4900613"/>
          <p14:tracePt t="19945" x="2244725" y="4900613"/>
          <p14:tracePt t="19947" x="2230438" y="4900613"/>
          <p14:tracePt t="19948" x="2216150" y="4900613"/>
          <p14:tracePt t="19950" x="2187575" y="4886325"/>
          <p14:tracePt t="19952" x="2173288" y="4886325"/>
          <p14:tracePt t="19953" x="2159000" y="4886325"/>
          <p14:tracePt t="19954" x="2144713" y="4886325"/>
          <p14:tracePt t="19955" x="2130425" y="4886325"/>
          <p14:tracePt t="19956" x="2116138" y="4886325"/>
          <p14:tracePt t="19957" x="2101850" y="4886325"/>
          <p14:tracePt t="19958" x="2087563" y="4886325"/>
          <p14:tracePt t="19959" x="2073275" y="4886325"/>
          <p14:tracePt t="19960" x="2058988" y="4886325"/>
          <p14:tracePt t="19962" x="2044700" y="4886325"/>
          <p14:tracePt t="19963" x="2014538" y="4886325"/>
          <p14:tracePt t="19964" x="2000250" y="4886325"/>
          <p14:tracePt t="19965" x="1985963" y="4886325"/>
          <p14:tracePt t="19966" x="1971675" y="4886325"/>
          <p14:tracePt t="19968" x="1943100" y="4886325"/>
          <p14:tracePt t="19970" x="1928813" y="4886325"/>
          <p14:tracePt t="19971" x="1914525" y="4886325"/>
          <p14:tracePt t="19972" x="1900238" y="4886325"/>
          <p14:tracePt t="19973" x="1885950" y="4886325"/>
          <p14:tracePt t="19974" x="1871663" y="4886325"/>
          <p14:tracePt t="19975" x="1857375" y="4886325"/>
          <p14:tracePt t="19976" x="1843088" y="4886325"/>
          <p14:tracePt t="19978" x="1828800" y="4886325"/>
          <p14:tracePt t="19979" x="1814513" y="4886325"/>
          <p14:tracePt t="19980" x="1800225" y="4886325"/>
          <p14:tracePt t="19981" x="1785938" y="4886325"/>
          <p14:tracePt t="19983" x="1757363" y="4886325"/>
          <p14:tracePt t="19985" x="1743075" y="4886325"/>
          <p14:tracePt t="19986" x="1728788" y="4886325"/>
          <p14:tracePt t="19987" x="1714500" y="4886325"/>
          <p14:tracePt t="19988" x="1700213" y="4886325"/>
          <p14:tracePt t="19990" x="1671638" y="4886325"/>
          <p14:tracePt t="19992" x="1657350" y="4886325"/>
          <p14:tracePt t="19994" x="1643063" y="4886325"/>
          <p14:tracePt t="19996" x="1628775" y="4886325"/>
          <p14:tracePt t="19997" x="1614488" y="4886325"/>
          <p14:tracePt t="19998" x="1600200" y="4886325"/>
          <p14:tracePt t="20000" x="1585913" y="4886325"/>
          <p14:tracePt t="20002" x="1571625" y="4886325"/>
          <p14:tracePt t="20003" x="1557338" y="4886325"/>
          <p14:tracePt t="20004" x="1543050" y="4886325"/>
          <p14:tracePt t="20007" x="1514475" y="4886325"/>
          <p14:tracePt t="20009" x="1514475" y="4900613"/>
          <p14:tracePt t="20010" x="1500188" y="4900613"/>
          <p14:tracePt t="20012" x="1485900" y="4900613"/>
          <p14:tracePt t="20015" x="1471613" y="4900613"/>
          <p14:tracePt t="20016" x="1457325" y="4900613"/>
          <p14:tracePt t="20019" x="1443038" y="4900613"/>
          <p14:tracePt t="20022" x="1428750" y="4900613"/>
          <p14:tracePt t="20023" x="1428750" y="4914900"/>
          <p14:tracePt t="20025" x="1414463" y="4914900"/>
          <p14:tracePt t="20028" x="1400175" y="4914900"/>
          <p14:tracePt t="20032" x="1385888" y="4929188"/>
          <p14:tracePt t="20037" x="1371600" y="4929188"/>
          <p14:tracePt t="20043" x="1357313" y="4929188"/>
          <p14:tracePt t="20050" x="1343025" y="4929188"/>
          <p14:tracePt t="20053" x="1328738" y="4929188"/>
          <p14:tracePt t="20058" x="1328738" y="4943475"/>
          <p14:tracePt t="20062" x="1314450" y="4943475"/>
          <p14:tracePt t="20072" x="1300163" y="4943475"/>
          <p14:tracePt t="20085" x="1300163" y="4957763"/>
          <p14:tracePt t="20166" x="1314450" y="4957763"/>
          <p14:tracePt t="20171" x="1328738" y="4957763"/>
          <p14:tracePt t="20173" x="1343025" y="4957763"/>
          <p14:tracePt t="20177" x="1357313" y="4957763"/>
          <p14:tracePt t="20180" x="1371600" y="4957763"/>
          <p14:tracePt t="20182" x="1385888" y="4957763"/>
          <p14:tracePt t="20184" x="1400175" y="4957763"/>
          <p14:tracePt t="20185" x="1414463" y="4957763"/>
          <p14:tracePt t="20187" x="1428750" y="4957763"/>
          <p14:tracePt t="20189" x="1443038" y="4957763"/>
          <p14:tracePt t="20190" x="1457325" y="4957763"/>
          <p14:tracePt t="20191" x="1471613" y="4957763"/>
          <p14:tracePt t="20193" x="1485900" y="4957763"/>
          <p14:tracePt t="20194" x="1500188" y="4957763"/>
          <p14:tracePt t="20195" x="1514475" y="4957763"/>
          <p14:tracePt t="20196" x="1528763" y="4957763"/>
          <p14:tracePt t="20198" x="1557338" y="4957763"/>
          <p14:tracePt t="20199" x="1571625" y="4957763"/>
          <p14:tracePt t="20200" x="1585913" y="4957763"/>
          <p14:tracePt t="20201" x="1600200" y="4957763"/>
          <p14:tracePt t="20202" x="1614488" y="4957763"/>
          <p14:tracePt t="20203" x="1628775" y="4957763"/>
          <p14:tracePt t="20204" x="1643063" y="4957763"/>
          <p14:tracePt t="20205" x="1657350" y="4957763"/>
          <p14:tracePt t="20206" x="1671638" y="4943475"/>
          <p14:tracePt t="20207" x="1700213" y="4943475"/>
          <p14:tracePt t="20208" x="1714500" y="4943475"/>
          <p14:tracePt t="20209" x="1728788" y="4943475"/>
          <p14:tracePt t="20210" x="1743075" y="4943475"/>
          <p14:tracePt t="20211" x="1757363" y="4943475"/>
          <p14:tracePt t="20212" x="1785938" y="4943475"/>
          <p14:tracePt t="20213" x="1814513" y="4943475"/>
          <p14:tracePt t="20214" x="1828800" y="4943475"/>
          <p14:tracePt t="20215" x="1843088" y="4943475"/>
          <p14:tracePt t="20216" x="1857375" y="4943475"/>
          <p14:tracePt t="20217" x="1885950" y="4929188"/>
          <p14:tracePt t="20218" x="1914525" y="4929188"/>
          <p14:tracePt t="20219" x="1928813" y="4929188"/>
          <p14:tracePt t="20220" x="1943100" y="4929188"/>
          <p14:tracePt t="20221" x="1971675" y="4929188"/>
          <p14:tracePt t="20222" x="1985963" y="4929188"/>
          <p14:tracePt t="20223" x="2000250" y="4929188"/>
          <p14:tracePt t="20224" x="2014538" y="4929188"/>
          <p14:tracePt t="20225" x="2058988" y="4929188"/>
          <p14:tracePt t="20226" x="2073275" y="4929188"/>
          <p14:tracePt t="20228" x="2101850" y="4914900"/>
          <p14:tracePt t="20229" x="2116138" y="4914900"/>
          <p14:tracePt t="20230" x="2144713" y="4914900"/>
          <p14:tracePt t="20231" x="2159000" y="4914900"/>
          <p14:tracePt t="20232" x="2187575" y="4914900"/>
          <p14:tracePt t="20233" x="2201863" y="4900613"/>
          <p14:tracePt t="20234" x="2230438" y="4900613"/>
          <p14:tracePt t="20235" x="2244725" y="4900613"/>
          <p14:tracePt t="20236" x="2273300" y="4900613"/>
          <p14:tracePt t="20237" x="2287588" y="4900613"/>
          <p14:tracePt t="20238" x="2301875" y="4900613"/>
          <p14:tracePt t="20239" x="2330450" y="4900613"/>
          <p14:tracePt t="20240" x="2344738" y="4900613"/>
          <p14:tracePt t="20241" x="2373313" y="4900613"/>
          <p14:tracePt t="20242" x="2387600" y="4886325"/>
          <p14:tracePt t="20243" x="2416175" y="4886325"/>
          <p14:tracePt t="20244" x="2430463" y="4886325"/>
          <p14:tracePt t="20245" x="2459038" y="4886325"/>
          <p14:tracePt t="20246" x="2473325" y="4872038"/>
          <p14:tracePt t="20247" x="2501900" y="4872038"/>
          <p14:tracePt t="20248" x="2516188" y="4872038"/>
          <p14:tracePt t="20249" x="2530475" y="4872038"/>
          <p14:tracePt t="20250" x="2544763" y="4872038"/>
          <p14:tracePt t="20251" x="2601913" y="4872038"/>
          <p14:tracePt t="20252" x="2630488" y="4872038"/>
          <p14:tracePt t="20253" x="2644775" y="4872038"/>
          <p14:tracePt t="20254" x="2659063" y="4872038"/>
          <p14:tracePt t="20255" x="2687638" y="4872038"/>
          <p14:tracePt t="20256" x="2716213" y="4872038"/>
          <p14:tracePt t="20257" x="2730500" y="4872038"/>
          <p14:tracePt t="20258" x="2744788" y="4857750"/>
          <p14:tracePt t="20259" x="2773363" y="4857750"/>
          <p14:tracePt t="20260" x="2787650" y="4857750"/>
          <p14:tracePt t="20261" x="2801938" y="4857750"/>
          <p14:tracePt t="20262" x="2816225" y="4857750"/>
          <p14:tracePt t="20263" x="2830513" y="4857750"/>
          <p14:tracePt t="20264" x="2844800" y="4857750"/>
          <p14:tracePt t="20265" x="2873375" y="4843463"/>
          <p14:tracePt t="20266" x="2887663" y="4843463"/>
          <p14:tracePt t="20267" x="2901950" y="4843463"/>
          <p14:tracePt t="20268" x="2916238" y="4843463"/>
          <p14:tracePt t="20269" x="2944813" y="4843463"/>
          <p14:tracePt t="20271" x="2973388" y="4843463"/>
          <p14:tracePt t="20272" x="2987675" y="4843463"/>
          <p14:tracePt t="20273" x="3001963" y="4843463"/>
          <p14:tracePt t="20274" x="3016250" y="4843463"/>
          <p14:tracePt t="20275" x="3044825" y="4843463"/>
          <p14:tracePt t="20277" x="3059113" y="4843463"/>
          <p14:tracePt t="20278" x="3087688" y="4843463"/>
          <p14:tracePt t="20280" x="3116263" y="4843463"/>
          <p14:tracePt t="20281" x="3130550" y="4843463"/>
          <p14:tracePt t="20283" x="3159125" y="4843463"/>
          <p14:tracePt t="20285" x="3173413" y="4843463"/>
          <p14:tracePt t="20286" x="3187700" y="4843463"/>
          <p14:tracePt t="20287" x="3201988" y="4843463"/>
          <p14:tracePt t="20288" x="3216275" y="4829175"/>
          <p14:tracePt t="20289" x="3230563" y="4829175"/>
          <p14:tracePt t="20290" x="3244850" y="4829175"/>
          <p14:tracePt t="20292" x="3259138" y="4829175"/>
          <p14:tracePt t="20293" x="3273425" y="4829175"/>
          <p14:tracePt t="20294" x="3287713" y="4829175"/>
          <p14:tracePt t="20295" x="3302000" y="4829175"/>
          <p14:tracePt t="20296" x="3316288" y="4829175"/>
          <p14:tracePt t="20298" x="3344863" y="4829175"/>
          <p14:tracePt t="20300" x="3359150" y="4829175"/>
          <p14:tracePt t="20301" x="3373438" y="4814888"/>
          <p14:tracePt t="20302" x="3387725" y="4814888"/>
          <p14:tracePt t="20304" x="3402013" y="4814888"/>
          <p14:tracePt t="20305" x="3416300" y="4814888"/>
          <p14:tracePt t="20306" x="3430588" y="4814888"/>
          <p14:tracePt t="20308" x="3444875" y="4814888"/>
          <p14:tracePt t="20309" x="3459163" y="4814888"/>
          <p14:tracePt t="20312" x="3487738" y="4814888"/>
          <p14:tracePt t="20314" x="3502025" y="4814888"/>
          <p14:tracePt t="20316" x="3516313" y="4814888"/>
          <p14:tracePt t="20317" x="3530600" y="4814888"/>
          <p14:tracePt t="20320" x="3544888" y="4814888"/>
          <p14:tracePt t="20322" x="3559175" y="4814888"/>
          <p14:tracePt t="20325" x="3573463" y="4814888"/>
          <p14:tracePt t="20326" x="3573463" y="4800600"/>
          <p14:tracePt t="20327" x="3587750" y="4800600"/>
          <p14:tracePt t="20330" x="3602038" y="4800600"/>
          <p14:tracePt t="20333" x="3616325" y="4800600"/>
          <p14:tracePt t="20340" x="3630613" y="4800600"/>
          <p14:tracePt t="20346" x="3644900" y="4800600"/>
          <p14:tracePt t="20460" x="3630613" y="4800600"/>
          <p14:tracePt t="20465" x="3616325" y="4800600"/>
          <p14:tracePt t="20467" x="3602038" y="4800600"/>
          <p14:tracePt t="20469" x="3602038" y="4814888"/>
          <p14:tracePt t="20470" x="3587750" y="4814888"/>
          <p14:tracePt t="20471" x="3573463" y="4814888"/>
          <p14:tracePt t="20472" x="3573463" y="4829175"/>
          <p14:tracePt t="20473" x="3559175" y="4829175"/>
          <p14:tracePt t="20474" x="3559175" y="4843463"/>
          <p14:tracePt t="20475" x="3544888" y="4843463"/>
          <p14:tracePt t="20477" x="3530600" y="4857750"/>
          <p14:tracePt t="20478" x="3516313" y="4857750"/>
          <p14:tracePt t="20480" x="3502025" y="4872038"/>
          <p14:tracePt t="20481" x="3487738" y="4886325"/>
          <p14:tracePt t="20482" x="3473450" y="4886325"/>
          <p14:tracePt t="20483" x="3459163" y="4900613"/>
          <p14:tracePt t="20485" x="3430588" y="4900613"/>
          <p14:tracePt t="20486" x="3430588" y="4914900"/>
          <p14:tracePt t="20487" x="3416300" y="4929188"/>
          <p14:tracePt t="20488" x="3402013" y="4929188"/>
          <p14:tracePt t="20489" x="3387725" y="4929188"/>
          <p14:tracePt t="20490" x="3373438" y="4943475"/>
          <p14:tracePt t="20491" x="3359150" y="4943475"/>
          <p14:tracePt t="20492" x="3344863" y="4943475"/>
          <p14:tracePt t="20493" x="3330575" y="4957763"/>
          <p14:tracePt t="20494" x="3316288" y="4972050"/>
          <p14:tracePt t="20495" x="3287713" y="4972050"/>
          <p14:tracePt t="20496" x="3273425" y="4986338"/>
          <p14:tracePt t="20497" x="3244850" y="5000625"/>
          <p14:tracePt t="20498" x="3230563" y="5000625"/>
          <p14:tracePt t="20499" x="3216275" y="5014913"/>
          <p14:tracePt t="20500" x="3201988" y="5014913"/>
          <p14:tracePt t="20501" x="3173413" y="5029200"/>
          <p14:tracePt t="20502" x="3159125" y="5029200"/>
          <p14:tracePt t="20504" x="3144838" y="5043488"/>
          <p14:tracePt t="20504" x="3116263" y="5057775"/>
          <p14:tracePt t="20505" x="3101975" y="5057775"/>
          <p14:tracePt t="20506" x="3073400" y="5072063"/>
          <p14:tracePt t="20507" x="3044825" y="5072063"/>
          <p14:tracePt t="20508" x="3044825" y="5086350"/>
          <p14:tracePt t="20509" x="3016250" y="5086350"/>
          <p14:tracePt t="20510" x="2987675" y="5100638"/>
          <p14:tracePt t="20511" x="2973388" y="5100638"/>
          <p14:tracePt t="20512" x="2959100" y="5114925"/>
          <p14:tracePt t="20513" x="2930525" y="5114925"/>
          <p14:tracePt t="20514" x="2916238" y="5129213"/>
          <p14:tracePt t="20515" x="2901950" y="5129213"/>
          <p14:tracePt t="20516" x="2873375" y="5143500"/>
          <p14:tracePt t="20517" x="2844800" y="5157788"/>
          <p14:tracePt t="20518" x="2830513" y="5157788"/>
          <p14:tracePt t="20519" x="2816225" y="5157788"/>
          <p14:tracePt t="20520" x="2787650" y="5172075"/>
          <p14:tracePt t="20521" x="2773363" y="5186363"/>
          <p14:tracePt t="20522" x="2759075" y="5186363"/>
          <p14:tracePt t="20523" x="2730500" y="5186363"/>
          <p14:tracePt t="20524" x="2701925" y="5200650"/>
          <p14:tracePt t="20525" x="2687638" y="5200650"/>
          <p14:tracePt t="20526" x="2659063" y="5214938"/>
          <p14:tracePt t="20527" x="2644775" y="5214938"/>
          <p14:tracePt t="20528" x="2630488" y="5214938"/>
          <p14:tracePt t="20529" x="2601913" y="5214938"/>
          <p14:tracePt t="20530" x="2587625" y="5229225"/>
          <p14:tracePt t="20531" x="2573338" y="5229225"/>
          <p14:tracePt t="20532" x="2544763" y="5243513"/>
          <p14:tracePt t="20533" x="2530475" y="5243513"/>
          <p14:tracePt t="20535" x="2501900" y="5243513"/>
          <p14:tracePt t="20536" x="2487613" y="5257800"/>
          <p14:tracePt t="20537" x="2473325" y="5257800"/>
          <p14:tracePt t="20538" x="2459038" y="5272088"/>
          <p14:tracePt t="20539" x="2416175" y="5272088"/>
          <p14:tracePt t="20541" x="2401888" y="5272088"/>
          <p14:tracePt t="20542" x="2373313" y="5272088"/>
          <p14:tracePt t="20543" x="2359025" y="5286375"/>
          <p14:tracePt t="20544" x="2344738" y="5286375"/>
          <p14:tracePt t="20546" x="2330450" y="5300663"/>
          <p14:tracePt t="20547" x="2301875" y="5300663"/>
          <p14:tracePt t="20549" x="2273300" y="5300663"/>
          <p14:tracePt t="20551" x="2259013" y="5300663"/>
          <p14:tracePt t="20552" x="2244725" y="5300663"/>
          <p14:tracePt t="20553" x="2244725" y="5314950"/>
          <p14:tracePt t="20554" x="2230438" y="5314950"/>
          <p14:tracePt t="20555" x="2216150" y="5314950"/>
          <p14:tracePt t="20556" x="2201863" y="5314950"/>
          <p14:tracePt t="20558" x="2187575" y="5314950"/>
          <p14:tracePt t="20559" x="2173288" y="5314950"/>
          <p14:tracePt t="20560" x="2173288" y="5329238"/>
          <p14:tracePt t="20561" x="2159000" y="5329238"/>
          <p14:tracePt t="20563" x="2144713" y="5329238"/>
          <p14:tracePt t="20566" x="2130425" y="5329238"/>
          <p14:tracePt t="20568" x="2116138" y="5329238"/>
          <p14:tracePt t="20571" x="2101850" y="5329238"/>
          <p14:tracePt t="20572" x="2101850" y="5343525"/>
          <p14:tracePt t="20573" x="2087563" y="5343525"/>
          <p14:tracePt t="20576" x="2087563" y="5357813"/>
          <p14:tracePt t="20578" x="2073275" y="5357813"/>
          <p14:tracePt t="20581" x="2058988" y="5357813"/>
          <p14:tracePt t="20661" x="2073275" y="5357813"/>
          <p14:tracePt t="20663" x="2073275" y="5343525"/>
          <p14:tracePt t="20666" x="2087563" y="5329238"/>
          <p14:tracePt t="20668" x="2101850" y="5329238"/>
          <p14:tracePt t="20669" x="2101850" y="5314950"/>
          <p14:tracePt t="20671" x="2116138" y="5300663"/>
          <p14:tracePt t="20672" x="2130425" y="5286375"/>
          <p14:tracePt t="20674" x="2144713" y="5286375"/>
          <p14:tracePt t="20675" x="2144713" y="5272088"/>
          <p14:tracePt t="20676" x="2173288" y="5272088"/>
          <p14:tracePt t="20677" x="2173288" y="5257800"/>
          <p14:tracePt t="20678" x="2187575" y="5243513"/>
          <p14:tracePt t="20679" x="2201863" y="5243513"/>
          <p14:tracePt t="20680" x="2216150" y="5229225"/>
          <p14:tracePt t="20681" x="2230438" y="5214938"/>
          <p14:tracePt t="20683" x="2259013" y="5200650"/>
          <p14:tracePt t="20685" x="2287588" y="5186363"/>
          <p14:tracePt t="20687" x="2301875" y="5172075"/>
          <p14:tracePt t="20688" x="2330450" y="5157788"/>
          <p14:tracePt t="20690" x="2359025" y="5143500"/>
          <p14:tracePt t="20691" x="2373313" y="5129213"/>
          <p14:tracePt t="20692" x="2387600" y="5129213"/>
          <p14:tracePt t="20693" x="2416175" y="5114925"/>
          <p14:tracePt t="20694" x="2430463" y="5100638"/>
          <p14:tracePt t="20695" x="2444750" y="5100638"/>
          <p14:tracePt t="20696" x="2473325" y="5086350"/>
          <p14:tracePt t="20697" x="2516188" y="5072063"/>
          <p14:tracePt t="20698" x="2530475" y="5072063"/>
          <p14:tracePt t="20699" x="2559050" y="5057775"/>
          <p14:tracePt t="20700" x="2587625" y="5043488"/>
          <p14:tracePt t="20701" x="2601913" y="5029200"/>
          <p14:tracePt t="20702" x="2616200" y="5029200"/>
          <p14:tracePt t="20703" x="2644775" y="5014913"/>
          <p14:tracePt t="20704" x="2673350" y="5000625"/>
          <p14:tracePt t="20705" x="2701925" y="5000625"/>
          <p14:tracePt t="20706" x="2716213" y="5000625"/>
          <p14:tracePt t="20707" x="2744788" y="4972050"/>
          <p14:tracePt t="20708" x="2759075" y="4972050"/>
          <p14:tracePt t="20709" x="2787650" y="4957763"/>
          <p14:tracePt t="20710" x="2830513" y="4957763"/>
          <p14:tracePt t="20711" x="2844800" y="4943475"/>
          <p14:tracePt t="20712" x="2873375" y="4929188"/>
          <p14:tracePt t="20713" x="2901950" y="4929188"/>
          <p14:tracePt t="20714" x="2930525" y="4929188"/>
          <p14:tracePt t="20715" x="2959100" y="4914900"/>
          <p14:tracePt t="20716" x="2987675" y="4900613"/>
          <p14:tracePt t="20717" x="3001963" y="4886325"/>
          <p14:tracePt t="20718" x="3030538" y="4886325"/>
          <p14:tracePt t="20719" x="3059113" y="4886325"/>
          <p14:tracePt t="20720" x="3087688" y="4857750"/>
          <p14:tracePt t="20721" x="3116263" y="4857750"/>
          <p14:tracePt t="20722" x="3144838" y="4857750"/>
          <p14:tracePt t="20723" x="3187700" y="4857750"/>
          <p14:tracePt t="20724" x="3201988" y="4829175"/>
          <p14:tracePt t="20725" x="3230563" y="4814888"/>
          <p14:tracePt t="20726" x="3273425" y="4814888"/>
          <p14:tracePt t="20727" x="3302000" y="4800600"/>
          <p14:tracePt t="20728" x="3344863" y="4786313"/>
          <p14:tracePt t="20729" x="3359150" y="4786313"/>
          <p14:tracePt t="20730" x="3387725" y="4772025"/>
          <p14:tracePt t="20731" x="3416300" y="4772025"/>
          <p14:tracePt t="20732" x="3459163" y="4772025"/>
          <p14:tracePt t="20733" x="3487738" y="4757738"/>
          <p14:tracePt t="20734" x="3516313" y="4743450"/>
          <p14:tracePt t="20735" x="3544888" y="4743450"/>
          <p14:tracePt t="20736" x="3573463" y="4743450"/>
          <p14:tracePt t="20737" x="3587750" y="4743450"/>
          <p14:tracePt t="20738" x="3602038" y="4729163"/>
          <p14:tracePt t="20739" x="3630613" y="4729163"/>
          <p14:tracePt t="20740" x="3659188" y="4714875"/>
          <p14:tracePt t="20741" x="3702050" y="4700588"/>
          <p14:tracePt t="20742" x="3730625" y="4700588"/>
          <p14:tracePt t="20743" x="3744913" y="4700588"/>
          <p14:tracePt t="20744" x="3773488" y="4700588"/>
          <p14:tracePt t="20745" x="3830638" y="4686300"/>
          <p14:tracePt t="20746" x="3844925" y="4672013"/>
          <p14:tracePt t="20747" x="3859213" y="4672013"/>
          <p14:tracePt t="20748" x="3887788" y="4672013"/>
          <p14:tracePt t="20749" x="3916363" y="4672013"/>
          <p14:tracePt t="20750" x="3944938" y="4657725"/>
          <p14:tracePt t="20751" x="3973513" y="4657725"/>
          <p14:tracePt t="20754" x="4016375" y="4643438"/>
          <p14:tracePt t="20754" x="4044950" y="4643438"/>
          <p14:tracePt t="20755" x="4059238" y="4643438"/>
          <p14:tracePt t="20756" x="4087813" y="4629150"/>
          <p14:tracePt t="20757" x="4102100" y="4629150"/>
          <p14:tracePt t="20758" x="4130675" y="4614863"/>
          <p14:tracePt t="20760" x="4159250" y="4614863"/>
          <p14:tracePt t="20761" x="4187825" y="4614863"/>
          <p14:tracePt t="20762" x="4202113" y="4600575"/>
          <p14:tracePt t="20763" x="4216400" y="4600575"/>
          <p14:tracePt t="20764" x="4244975" y="4586288"/>
          <p14:tracePt t="20765" x="4259263" y="4586288"/>
          <p14:tracePt t="20766" x="4273550" y="4586288"/>
          <p14:tracePt t="20767" x="4287838" y="4586288"/>
          <p14:tracePt t="20768" x="4316413" y="4572000"/>
          <p14:tracePt t="20770" x="4344988" y="4572000"/>
          <p14:tracePt t="20771" x="4373563" y="4572000"/>
          <p14:tracePt t="20772" x="4387850" y="4557713"/>
          <p14:tracePt t="20773" x="4402138" y="4557713"/>
          <p14:tracePt t="20775" x="4416425" y="4557713"/>
          <p14:tracePt t="20776" x="4430713" y="4543425"/>
          <p14:tracePt t="20777" x="4445000" y="4543425"/>
          <p14:tracePt t="20779" x="4473575" y="4543425"/>
          <p14:tracePt t="20781" x="4487863" y="4543425"/>
          <p14:tracePt t="20782" x="4502150" y="4529138"/>
          <p14:tracePt t="20783" x="4516438" y="4529138"/>
          <p14:tracePt t="20784" x="4530725" y="4529138"/>
          <p14:tracePt t="20786" x="4545013" y="4529138"/>
          <p14:tracePt t="20787" x="4559300" y="4529138"/>
          <p14:tracePt t="20789" x="4573588" y="4529138"/>
          <p14:tracePt t="20790" x="4573588" y="4514850"/>
          <p14:tracePt t="20791" x="4587875" y="4514850"/>
          <p14:tracePt t="20792" x="4602163" y="4514850"/>
          <p14:tracePt t="20794" x="4616450" y="4514850"/>
          <p14:tracePt t="20796" x="4630738" y="4514850"/>
          <p14:tracePt t="20798" x="4645025" y="4500563"/>
          <p14:tracePt t="20800" x="4659313" y="4500563"/>
          <p14:tracePt t="20801" x="4659313" y="4486275"/>
          <p14:tracePt t="20803" x="4673600" y="4486275"/>
          <p14:tracePt t="20807" x="4687888" y="4486275"/>
          <p14:tracePt t="20808" x="4702175" y="4486275"/>
          <p14:tracePt t="20812" x="4716463" y="4486275"/>
          <p14:tracePt t="20813" x="4716463" y="4471988"/>
          <p14:tracePt t="20815" x="4730750" y="4471988"/>
          <p14:tracePt t="20822" x="4745038" y="4471988"/>
          <p14:tracePt t="20893" x="4759325" y="4457700"/>
          <p14:tracePt t="20896" x="4773613" y="4457700"/>
          <p14:tracePt t="20904" x="4787900" y="4457700"/>
          <p14:tracePt t="20905" x="4787900" y="4443413"/>
          <p14:tracePt t="20912" x="4802188" y="4443413"/>
          <p14:tracePt t="20929" x="4816475" y="4443413"/>
          <p14:tracePt t="21020" x="4816475" y="4457700"/>
          <p14:tracePt t="21025" x="4802188" y="4457700"/>
          <p14:tracePt t="21032" x="4802188" y="4471988"/>
          <p14:tracePt t="21034" x="4787900" y="4471988"/>
          <p14:tracePt t="21039" x="4773613" y="4486275"/>
          <p14:tracePt t="21043" x="4759325" y="4486275"/>
          <p14:tracePt t="21046" x="4759325" y="4500563"/>
          <p14:tracePt t="21047" x="4745038" y="4500563"/>
          <p14:tracePt t="21050" x="4745038" y="4514850"/>
          <p14:tracePt t="21051" x="4730750" y="4514850"/>
          <p14:tracePt t="21055" x="4716463" y="4514850"/>
          <p14:tracePt t="21056" x="4702175" y="4514850"/>
          <p14:tracePt t="21058" x="4702175" y="4529138"/>
          <p14:tracePt t="21060" x="4687888" y="4529138"/>
          <p14:tracePt t="21063" x="4673600" y="4529138"/>
          <p14:tracePt t="21066" x="4659313" y="4543425"/>
          <p14:tracePt t="21067" x="4645025" y="4543425"/>
          <p14:tracePt t="21070" x="4630738" y="4543425"/>
          <p14:tracePt t="21072" x="4616450" y="4543425"/>
          <p14:tracePt t="21074" x="4602163" y="4543425"/>
          <p14:tracePt t="21076" x="4587875" y="4543425"/>
          <p14:tracePt t="21077" x="4587875" y="4557713"/>
          <p14:tracePt t="21078" x="4573588" y="4557713"/>
          <p14:tracePt t="21079" x="4573588" y="4572000"/>
          <p14:tracePt t="21080" x="4559300" y="4572000"/>
          <p14:tracePt t="21083" x="4545013" y="4572000"/>
          <p14:tracePt t="21084" x="4530725" y="4572000"/>
          <p14:tracePt t="21087" x="4516438" y="4572000"/>
          <p14:tracePt t="21090" x="4502150" y="4572000"/>
          <p14:tracePt t="21092" x="4487863" y="4572000"/>
          <p14:tracePt t="21093" x="4473575" y="4572000"/>
          <p14:tracePt t="21096" x="4459288" y="4586288"/>
          <p14:tracePt t="21098" x="4445000" y="4586288"/>
          <p14:tracePt t="21101" x="4430713" y="4586288"/>
          <p14:tracePt t="21102" x="4416425" y="4586288"/>
          <p14:tracePt t="21104" x="4402138" y="4586288"/>
          <p14:tracePt t="21107" x="4387850" y="4586288"/>
          <p14:tracePt t="21110" x="4373563" y="4586288"/>
          <p14:tracePt t="21111" x="4359275" y="4586288"/>
          <p14:tracePt t="21114" x="4344988" y="4600575"/>
          <p14:tracePt t="21117" x="4330700" y="4600575"/>
          <p14:tracePt t="21120" x="4316413" y="4600575"/>
          <p14:tracePt t="21123" x="4302125" y="4600575"/>
          <p14:tracePt t="21125" x="4287838" y="4600575"/>
          <p14:tracePt t="21127" x="4273550" y="4600575"/>
          <p14:tracePt t="21132" x="4259263" y="4600575"/>
          <p14:tracePt t="21135" x="4244975" y="4600575"/>
          <p14:tracePt t="21137" x="4230688" y="4600575"/>
          <p14:tracePt t="21138" x="4230688" y="4614863"/>
          <p14:tracePt t="21142" x="4216400" y="4614863"/>
          <p14:tracePt t="21146" x="4202113" y="4614863"/>
          <p14:tracePt t="21147" x="4202113" y="4629150"/>
          <p14:tracePt t="21150" x="4187825" y="4629150"/>
          <p14:tracePt t="21152" x="4173538" y="4629150"/>
          <p14:tracePt t="21158" x="4159250" y="4629150"/>
          <p14:tracePt t="21163" x="4144963" y="4629150"/>
          <p14:tracePt t="21170" x="4130675" y="4629150"/>
          <p14:tracePt t="21175" x="4116388" y="4629150"/>
          <p14:tracePt t="21185" x="4116388" y="4643438"/>
          <p14:tracePt t="21341" x="4130675" y="4643438"/>
          <p14:tracePt t="21351" x="4144963" y="4643438"/>
          <p14:tracePt t="21358" x="4159250" y="4643438"/>
          <p14:tracePt t="21361" x="4159250" y="4629150"/>
          <p14:tracePt t="21365" x="4173538" y="4629150"/>
          <p14:tracePt t="21368" x="4187825" y="4629150"/>
          <p14:tracePt t="21371" x="4187825" y="4614863"/>
          <p14:tracePt t="21375" x="4202113" y="4614863"/>
          <p14:tracePt t="21382" x="4216400" y="4614863"/>
          <p14:tracePt t="21389" x="4230688" y="4614863"/>
          <p14:tracePt t="21393" x="4244975" y="4614863"/>
          <p14:tracePt t="21399" x="4244975" y="4600575"/>
          <p14:tracePt t="21404" x="4259263" y="4600575"/>
          <p14:tracePt t="21420" x="4273550" y="4600575"/>
          <p14:tracePt t="21632" x="4287838" y="4600575"/>
          <p14:tracePt t="21641" x="4302125" y="4600575"/>
          <p14:tracePt t="21651" x="4316413" y="4600575"/>
          <p14:tracePt t="21661" x="4330700" y="4600575"/>
          <p14:tracePt t="21670" x="4344988" y="4600575"/>
          <p14:tracePt t="21680" x="4359275" y="4600575"/>
          <p14:tracePt t="21685" x="4373563" y="4600575"/>
          <p14:tracePt t="21694" x="4373563" y="4586288"/>
          <p14:tracePt t="21695" x="4387850" y="4586288"/>
          <p14:tracePt t="21714" x="4402138" y="4586288"/>
          <p14:tracePt t="21853" x="4416425" y="4586288"/>
          <p14:tracePt t="21863" x="4430713" y="4586288"/>
          <p14:tracePt t="21979" x="4430713" y="4572000"/>
          <p14:tracePt t="21982" x="4430713" y="4557713"/>
          <p14:tracePt t="21984" x="4445000" y="4557713"/>
          <p14:tracePt t="21988" x="4445000" y="4543425"/>
          <p14:tracePt t="21994" x="4445000" y="4529138"/>
          <p14:tracePt t="22001" x="4445000" y="4514850"/>
          <p14:tracePt t="22008" x="4445000" y="4500563"/>
          <p14:tracePt t="22066" x="4445000" y="4514850"/>
          <p14:tracePt t="22072" x="4445000" y="4529138"/>
          <p14:tracePt t="22073" x="4459288" y="4529138"/>
          <p14:tracePt t="22077" x="4459288" y="4543425"/>
          <p14:tracePt t="22082" x="4459288" y="4557713"/>
          <p14:tracePt t="22086" x="4459288" y="4572000"/>
          <p14:tracePt t="22089" x="4473575" y="4572000"/>
          <p14:tracePt t="22095" x="4473575" y="4586288"/>
          <p14:tracePt t="22097" x="4487863" y="4586288"/>
          <p14:tracePt t="22330" x="4502150" y="4586288"/>
          <p14:tracePt t="22339" x="4516438" y="4586288"/>
          <p14:tracePt t="22351" x="4516438" y="4600575"/>
          <p14:tracePt t="22353" x="4530725" y="4600575"/>
          <p14:tracePt t="22358" x="4545013" y="4600575"/>
          <p14:tracePt t="22374" x="4559300" y="4600575"/>
          <p14:tracePt t="22376" x="4559300" y="4614863"/>
          <p14:tracePt t="22396" x="4573588" y="4614863"/>
          <p14:tracePt t="22421" x="4587875" y="4614863"/>
          <p14:tracePt t="22433" x="4602163" y="4614863"/>
          <p14:tracePt t="22673" x="4602163" y="4600575"/>
          <p14:tracePt t="22688" x="4616450" y="4600575"/>
          <p14:tracePt t="22695" x="4616450" y="4586288"/>
          <p14:tracePt t="22703" x="4630738" y="4572000"/>
          <p14:tracePt t="22707" x="4630738" y="4557713"/>
          <p14:tracePt t="22712" x="4645025" y="4543425"/>
          <p14:tracePt t="22718" x="4659313" y="4529138"/>
          <p14:tracePt t="22724" x="4659313" y="4514850"/>
          <p14:tracePt t="22728" x="4659313" y="4500563"/>
          <p14:tracePt t="22729" x="4673600" y="4500563"/>
          <p14:tracePt t="22736" x="4673600" y="4486275"/>
          <p14:tracePt t="22739" x="4687888" y="4486275"/>
          <p14:tracePt t="22747" x="4687888" y="4471988"/>
          <p14:tracePt t="22920" x="4687888" y="4486275"/>
          <p14:tracePt t="22931" x="4687888" y="4500563"/>
          <p14:tracePt t="22935" x="4687888" y="4514850"/>
          <p14:tracePt t="22943" x="4687888" y="4529138"/>
          <p14:tracePt t="22950" x="4687888" y="4543425"/>
          <p14:tracePt t="22956" x="4687888" y="4557713"/>
          <p14:tracePt t="22958" x="4687888" y="4572000"/>
          <p14:tracePt t="22964" x="4687888" y="4586288"/>
          <p14:tracePt t="22969" x="4687888" y="4600575"/>
          <p14:tracePt t="22974" x="4687888" y="4614863"/>
          <p14:tracePt t="22977" x="4687888" y="4629150"/>
          <p14:tracePt t="22982" x="4687888" y="4643438"/>
          <p14:tracePt t="22988" x="4687888" y="4657725"/>
          <p14:tracePt t="22996" x="4687888" y="4672013"/>
          <p14:tracePt t="23000" x="4673600" y="4672013"/>
          <p14:tracePt t="23003" x="4673600" y="4686300"/>
          <p14:tracePt t="23107" x="4673600" y="4672013"/>
          <p14:tracePt t="23168" x="4687888" y="4672013"/>
          <p14:tracePt t="24861" x="4673600" y="4672013"/>
          <p14:tracePt t="25076" x="4673600" y="4657725"/>
          <p14:tracePt t="25084" x="4687888" y="4657725"/>
          <p14:tracePt t="25092" x="4687888" y="4643438"/>
          <p14:tracePt t="25098" x="4702175" y="4643438"/>
          <p14:tracePt t="25108" x="4702175" y="4629150"/>
          <p14:tracePt t="25109" x="4716463" y="4629150"/>
          <p14:tracePt t="25119" x="4716463" y="4614863"/>
          <p14:tracePt t="25123" x="4730750" y="4614863"/>
          <p14:tracePt t="25131" x="4730750" y="4600575"/>
          <p14:tracePt t="25134" x="4745038" y="4600575"/>
          <p14:tracePt t="25141" x="4759325" y="4600575"/>
          <p14:tracePt t="25145" x="4759325" y="4586288"/>
          <p14:tracePt t="25146" x="4773613" y="4586288"/>
          <p14:tracePt t="25153" x="4787900" y="4586288"/>
          <p14:tracePt t="25161" x="4787900" y="4572000"/>
          <p14:tracePt t="25163" x="4802188" y="4572000"/>
          <p14:tracePt t="25172" x="4816475" y="4572000"/>
          <p14:tracePt t="25180" x="4830763" y="4572000"/>
          <p14:tracePt t="25184" x="4830763" y="4586288"/>
          <p14:tracePt t="25185" x="4845050" y="4586288"/>
          <p14:tracePt t="25189" x="4845050" y="4600575"/>
          <p14:tracePt t="25194" x="4845050" y="4614863"/>
          <p14:tracePt t="25198" x="4845050" y="4629150"/>
          <p14:tracePt t="25561" x="4830763" y="4614863"/>
          <p14:tracePt t="25563" x="4816475" y="4600575"/>
          <p14:tracePt t="25564" x="4787900" y="4586288"/>
          <p14:tracePt t="25565" x="4787900" y="4572000"/>
          <p14:tracePt t="25566" x="4773613" y="4557713"/>
          <p14:tracePt t="25567" x="4773613" y="4543425"/>
          <p14:tracePt t="25568" x="4759325" y="4529138"/>
          <p14:tracePt t="25570" x="4745038" y="4514850"/>
          <p14:tracePt t="25571" x="4745038" y="4500563"/>
          <p14:tracePt t="25572" x="4745038" y="4486275"/>
          <p14:tracePt t="25574" x="4745038" y="4471988"/>
          <p14:tracePt t="25575" x="4730750" y="4471988"/>
          <p14:tracePt t="25576" x="4730750" y="4457700"/>
          <p14:tracePt t="25577" x="4716463" y="4443413"/>
          <p14:tracePt t="25579" x="4716463" y="4429125"/>
          <p14:tracePt t="25582" x="4716463" y="4414838"/>
          <p14:tracePt t="25586" x="4716463" y="4400550"/>
          <p14:tracePt t="25594" x="4730750" y="4400550"/>
          <p14:tracePt t="25604" x="4730750" y="4386263"/>
          <p14:tracePt t="25890" x="4745038" y="4386263"/>
          <p14:tracePt t="25896" x="4759325" y="4386263"/>
          <p14:tracePt t="25898" x="4759325" y="4371975"/>
          <p14:tracePt t="25899" x="4773613" y="4371975"/>
          <p14:tracePt t="25900" x="4787900" y="4371975"/>
          <p14:tracePt t="25903" x="4802188" y="4371975"/>
          <p14:tracePt t="25904" x="4802188" y="4343400"/>
          <p14:tracePt t="25905" x="4816475" y="4343400"/>
          <p14:tracePt t="25907" x="4845050" y="4343400"/>
          <p14:tracePt t="25909" x="4859338" y="4329113"/>
          <p14:tracePt t="25910" x="4873625" y="4314825"/>
          <p14:tracePt t="25912" x="4887913" y="4314825"/>
          <p14:tracePt t="25913" x="4902200" y="4300538"/>
          <p14:tracePt t="25914" x="4916488" y="4300538"/>
          <p14:tracePt t="25915" x="4930775" y="4300538"/>
          <p14:tracePt t="25916" x="4945063" y="4286250"/>
          <p14:tracePt t="25917" x="4959350" y="4271963"/>
          <p14:tracePt t="25919" x="4987925" y="4271963"/>
          <p14:tracePt t="25920" x="4987925" y="4257675"/>
          <p14:tracePt t="25921" x="5002213" y="4257675"/>
          <p14:tracePt t="25922" x="5030788" y="4257675"/>
          <p14:tracePt t="25923" x="5030788" y="4243388"/>
          <p14:tracePt t="25924" x="5059363" y="4229100"/>
          <p14:tracePt t="25925" x="5073650" y="4229100"/>
          <p14:tracePt t="25926" x="5102225" y="4229100"/>
          <p14:tracePt t="25927" x="5116513" y="4214813"/>
          <p14:tracePt t="25928" x="5130800" y="4200525"/>
          <p14:tracePt t="25929" x="5145088" y="4200525"/>
          <p14:tracePt t="25930" x="5173663" y="4186238"/>
          <p14:tracePt t="25931" x="5187950" y="4186238"/>
          <p14:tracePt t="25932" x="5202238" y="4171950"/>
          <p14:tracePt t="25933" x="5230813" y="4171950"/>
          <p14:tracePt t="25934" x="5245100" y="4171950"/>
          <p14:tracePt t="25935" x="5259388" y="4157663"/>
          <p14:tracePt t="25936" x="5287963" y="4143375"/>
          <p14:tracePt t="25937" x="5302250" y="4143375"/>
          <p14:tracePt t="25938" x="5316538" y="4143375"/>
          <p14:tracePt t="25939" x="5345113" y="4129088"/>
          <p14:tracePt t="25940" x="5359400" y="4114800"/>
          <p14:tracePt t="25941" x="5373688" y="4114800"/>
          <p14:tracePt t="25942" x="5387975" y="4114800"/>
          <p14:tracePt t="25943" x="5416550" y="4114800"/>
          <p14:tracePt t="25944" x="5430838" y="4100513"/>
          <p14:tracePt t="25945" x="5459413" y="4086225"/>
          <p14:tracePt t="25946" x="5487988" y="4086225"/>
          <p14:tracePt t="25947" x="5502275" y="4086225"/>
          <p14:tracePt t="25948" x="5516563" y="4086225"/>
          <p14:tracePt t="25949" x="5545138" y="4071938"/>
          <p14:tracePt t="25950" x="5573713" y="4071938"/>
          <p14:tracePt t="25951" x="5588000" y="4057650"/>
          <p14:tracePt t="25952" x="5616575" y="4043363"/>
          <p14:tracePt t="25953" x="5659438" y="4043363"/>
          <p14:tracePt t="25954" x="5688013" y="4043363"/>
          <p14:tracePt t="25955" x="5702300" y="4043363"/>
          <p14:tracePt t="25956" x="5716588" y="4043363"/>
          <p14:tracePt t="25957" x="5759450" y="4029075"/>
          <p14:tracePt t="25958" x="5773738" y="4014788"/>
          <p14:tracePt t="25959" x="5802313" y="4014788"/>
          <p14:tracePt t="25960" x="5816600" y="4014788"/>
          <p14:tracePt t="25961" x="5845175" y="4014788"/>
          <p14:tracePt t="25962" x="5873750" y="4014788"/>
          <p14:tracePt t="25963" x="5888038" y="4014788"/>
          <p14:tracePt t="25964" x="5916613" y="4000500"/>
          <p14:tracePt t="25965" x="5945188" y="4000500"/>
          <p14:tracePt t="25966" x="5959475" y="3986213"/>
          <p14:tracePt t="25967" x="5988050" y="3986213"/>
          <p14:tracePt t="25968" x="6002338" y="3986213"/>
          <p14:tracePt t="25969" x="6030913" y="3986213"/>
          <p14:tracePt t="25970" x="6059488" y="3986213"/>
          <p14:tracePt t="25971" x="6073775" y="3971925"/>
          <p14:tracePt t="25972" x="6103938" y="3971925"/>
          <p14:tracePt t="25973" x="6132513" y="3957638"/>
          <p14:tracePt t="25974" x="6161088" y="3957638"/>
          <p14:tracePt t="25975" x="6189663" y="3943350"/>
          <p14:tracePt t="25976" x="6203950" y="3943350"/>
          <p14:tracePt t="25977" x="6232525" y="3943350"/>
          <p14:tracePt t="25978" x="6261100" y="3943350"/>
          <p14:tracePt t="25979" x="6275388" y="3943350"/>
          <p14:tracePt t="25980" x="6303963" y="3929063"/>
          <p14:tracePt t="25981" x="6332538" y="3929063"/>
          <p14:tracePt t="25982" x="6346825" y="3914775"/>
          <p14:tracePt t="25983" x="6361113" y="3914775"/>
          <p14:tracePt t="25984" x="6389688" y="3914775"/>
          <p14:tracePt t="25985" x="6418263" y="3914775"/>
          <p14:tracePt t="25987" x="6432550" y="3914775"/>
          <p14:tracePt t="25988" x="6475413" y="3900488"/>
          <p14:tracePt t="25989" x="6489700" y="3900488"/>
          <p14:tracePt t="25990" x="6503988" y="3886200"/>
          <p14:tracePt t="25991" x="6532563" y="3886200"/>
          <p14:tracePt t="25992" x="6546850" y="3886200"/>
          <p14:tracePt t="25994" x="6575425" y="3886200"/>
          <p14:tracePt t="25995" x="6604000" y="3886200"/>
          <p14:tracePt t="25996" x="6604000" y="3871913"/>
          <p14:tracePt t="25997" x="6618288" y="3871913"/>
          <p14:tracePt t="25998" x="6646863" y="3871913"/>
          <p14:tracePt t="25999" x="6661150" y="3871913"/>
          <p14:tracePt t="26000" x="6675438" y="3857625"/>
          <p14:tracePt t="26001" x="6689725" y="3857625"/>
          <p14:tracePt t="26002" x="6704013" y="3857625"/>
          <p14:tracePt t="26003" x="6718300" y="3843338"/>
          <p14:tracePt t="26004" x="6732588" y="3843338"/>
          <p14:tracePt t="26006" x="6761163" y="3843338"/>
          <p14:tracePt t="26007" x="6761163" y="3829050"/>
          <p14:tracePt t="26008" x="6775450" y="3829050"/>
          <p14:tracePt t="26009" x="6804025" y="3829050"/>
          <p14:tracePt t="26011" x="6818313" y="3829050"/>
          <p14:tracePt t="26012" x="6832600" y="3829050"/>
          <p14:tracePt t="26013" x="6846888" y="3829050"/>
          <p14:tracePt t="26014" x="6846888" y="3814763"/>
          <p14:tracePt t="26015" x="6861175" y="3814763"/>
          <p14:tracePt t="26016" x="6875463" y="3814763"/>
          <p14:tracePt t="26017" x="6889750" y="3814763"/>
          <p14:tracePt t="26019" x="6904038" y="3800475"/>
          <p14:tracePt t="26020" x="6918325" y="3800475"/>
          <p14:tracePt t="26021" x="6932613" y="3800475"/>
          <p14:tracePt t="26023" x="6946900" y="3800475"/>
          <p14:tracePt t="26024" x="6946900" y="3786188"/>
          <p14:tracePt t="26025" x="6961188" y="3786188"/>
          <p14:tracePt t="26026" x="6975475" y="3786188"/>
          <p14:tracePt t="26027" x="6989763" y="3786188"/>
          <p14:tracePt t="26028" x="6989763" y="3771900"/>
          <p14:tracePt t="26029" x="7004050" y="3771900"/>
          <p14:tracePt t="26031" x="7032625" y="3771900"/>
          <p14:tracePt t="26033" x="7046913" y="3771900"/>
          <p14:tracePt t="26035" x="7061200" y="3757613"/>
          <p14:tracePt t="26036" x="7075488" y="3757613"/>
          <p14:tracePt t="26037" x="7089775" y="3757613"/>
          <p14:tracePt t="26038" x="7104063" y="3743325"/>
          <p14:tracePt t="26040" x="7118350" y="3743325"/>
          <p14:tracePt t="26041" x="7132638" y="3743325"/>
          <p14:tracePt t="26042" x="7146925" y="3743325"/>
          <p14:tracePt t="26044" x="7175500" y="3729038"/>
          <p14:tracePt t="26046" x="7189788" y="3729038"/>
          <p14:tracePt t="26047" x="7204075" y="3729038"/>
          <p14:tracePt t="26048" x="7218363" y="3729038"/>
          <p14:tracePt t="26049" x="7232650" y="3729038"/>
          <p14:tracePt t="26050" x="7246938" y="3714750"/>
          <p14:tracePt t="26051" x="7261225" y="3714750"/>
          <p14:tracePt t="26052" x="7275513" y="3714750"/>
          <p14:tracePt t="26054" x="7275513" y="3700463"/>
          <p14:tracePt t="26055" x="7304088" y="3700463"/>
          <p14:tracePt t="26056" x="7332663" y="3700463"/>
          <p14:tracePt t="26058" x="7346950" y="3700463"/>
          <p14:tracePt t="26059" x="7361238" y="3700463"/>
          <p14:tracePt t="26060" x="7389813" y="3686175"/>
          <p14:tracePt t="26061" x="7404100" y="3686175"/>
          <p14:tracePt t="26062" x="7418388" y="3686175"/>
          <p14:tracePt t="26063" x="7432675" y="3686175"/>
          <p14:tracePt t="26064" x="7446963" y="3686175"/>
          <p14:tracePt t="26065" x="7461250" y="3686175"/>
          <p14:tracePt t="26067" x="7489825" y="3686175"/>
          <p14:tracePt t="26068" x="7504113" y="3686175"/>
          <p14:tracePt t="26070" x="7532688" y="3686175"/>
          <p14:tracePt t="26071" x="7532688" y="3671888"/>
          <p14:tracePt t="26072" x="7546975" y="3671888"/>
          <p14:tracePt t="26073" x="7561263" y="3671888"/>
          <p14:tracePt t="26074" x="7589838" y="3671888"/>
          <p14:tracePt t="26076" x="7604125" y="3671888"/>
          <p14:tracePt t="26077" x="7618413" y="3671888"/>
          <p14:tracePt t="26078" x="7632700" y="3671888"/>
          <p14:tracePt t="26079" x="7646988" y="3671888"/>
          <p14:tracePt t="26080" x="7661275" y="3671888"/>
          <p14:tracePt t="26081" x="7675563" y="3671888"/>
          <p14:tracePt t="26082" x="7689850" y="3671888"/>
          <p14:tracePt t="26083" x="7704138" y="3671888"/>
          <p14:tracePt t="26084" x="7718425" y="3671888"/>
          <p14:tracePt t="26085" x="7732713" y="3671888"/>
          <p14:tracePt t="26086" x="7761288" y="3671888"/>
          <p14:tracePt t="26088" x="7775575" y="3671888"/>
          <p14:tracePt t="26089" x="7789863" y="3671888"/>
          <p14:tracePt t="26090" x="7804150" y="3671888"/>
          <p14:tracePt t="26091" x="7818438" y="3671888"/>
          <p14:tracePt t="26092" x="7832725" y="3671888"/>
          <p14:tracePt t="26093" x="7861300" y="3671888"/>
          <p14:tracePt t="26094" x="7875588" y="3671888"/>
          <p14:tracePt t="26096" x="7889875" y="3671888"/>
          <p14:tracePt t="26097" x="7904163" y="3671888"/>
          <p14:tracePt t="26098" x="7918450" y="3671888"/>
          <p14:tracePt t="26099" x="7932738" y="3671888"/>
          <p14:tracePt t="26100" x="7947025" y="3671888"/>
          <p14:tracePt t="26101" x="7961313" y="3671888"/>
          <p14:tracePt t="26102" x="7975600" y="3671888"/>
          <p14:tracePt t="26103" x="7989888" y="3686175"/>
          <p14:tracePt t="26104" x="8004175" y="3686175"/>
          <p14:tracePt t="26105" x="8018463" y="3686175"/>
          <p14:tracePt t="26106" x="8032750" y="3686175"/>
          <p14:tracePt t="26107" x="8047038" y="3686175"/>
          <p14:tracePt t="26108" x="8061325" y="3686175"/>
          <p14:tracePt t="26109" x="8089900" y="3700463"/>
          <p14:tracePt t="26110" x="8104188" y="3700463"/>
          <p14:tracePt t="26111" x="8118475" y="3714750"/>
          <p14:tracePt t="26112" x="8132763" y="3714750"/>
          <p14:tracePt t="26113" x="8147050" y="3714750"/>
          <p14:tracePt t="26115" x="8175625" y="3729038"/>
          <p14:tracePt t="26117" x="8189913" y="3743325"/>
          <p14:tracePt t="26118" x="8204200" y="3743325"/>
          <p14:tracePt t="26119" x="8218488" y="3743325"/>
          <p14:tracePt t="26120" x="8232775" y="3743325"/>
          <p14:tracePt t="26121" x="8247063" y="3757613"/>
          <p14:tracePt t="26122" x="8261350" y="3757613"/>
          <p14:tracePt t="26123" x="8275638" y="3757613"/>
          <p14:tracePt t="26124" x="8275638" y="3771900"/>
          <p14:tracePt t="26125" x="8304213" y="3771900"/>
          <p14:tracePt t="26126" x="8304213" y="3786188"/>
          <p14:tracePt t="26127" x="8318500" y="3786188"/>
          <p14:tracePt t="26128" x="8332788" y="3786188"/>
          <p14:tracePt t="26129" x="8347075" y="3800475"/>
          <p14:tracePt t="26130" x="8361363" y="3800475"/>
          <p14:tracePt t="26132" x="8389938" y="3814763"/>
          <p14:tracePt t="26133" x="8389938" y="3829050"/>
          <p14:tracePt t="26134" x="8404225" y="3829050"/>
          <p14:tracePt t="26135" x="8418513" y="3829050"/>
          <p14:tracePt t="26136" x="8432800" y="3843338"/>
          <p14:tracePt t="26138" x="8447088" y="3857625"/>
          <p14:tracePt t="26139" x="8461375" y="3857625"/>
          <p14:tracePt t="26140" x="8475663" y="3857625"/>
          <p14:tracePt t="26141" x="8475663" y="3871913"/>
          <p14:tracePt t="26142" x="8489950" y="3886200"/>
          <p14:tracePt t="26143" x="8504238" y="3886200"/>
          <p14:tracePt t="26144" x="8518525" y="3914775"/>
          <p14:tracePt t="26145" x="8532813" y="3914775"/>
          <p14:tracePt t="26147" x="8547100" y="3929063"/>
          <p14:tracePt t="26148" x="8561388" y="3929063"/>
          <p14:tracePt t="26149" x="8575675" y="3943350"/>
          <p14:tracePt t="26151" x="8589963" y="3957638"/>
          <p14:tracePt t="26153" x="8604250" y="3971925"/>
          <p14:tracePt t="26154" x="8618538" y="3971925"/>
          <p14:tracePt t="26155" x="8618538" y="3986213"/>
          <p14:tracePt t="26156" x="8632825" y="3986213"/>
          <p14:tracePt t="26157" x="8632825" y="4000500"/>
          <p14:tracePt t="26158" x="8647113" y="4000500"/>
          <p14:tracePt t="26159" x="8647113" y="4014788"/>
          <p14:tracePt t="26160" x="8661400" y="4029075"/>
          <p14:tracePt t="26161" x="8675688" y="4029075"/>
          <p14:tracePt t="26163" x="8689975" y="4043363"/>
          <p14:tracePt t="26166" x="8704263" y="4057650"/>
          <p14:tracePt t="26167" x="8718550" y="4071938"/>
          <p14:tracePt t="26169" x="8732838" y="4086225"/>
          <p14:tracePt t="26171" x="8732838" y="4100513"/>
          <p14:tracePt t="26172" x="8747125" y="4100513"/>
          <p14:tracePt t="26173" x="8747125" y="4114800"/>
          <p14:tracePt t="26174" x="8761413" y="4129088"/>
          <p14:tracePt t="26175" x="8775700" y="4129088"/>
          <p14:tracePt t="26177" x="8775700" y="4143375"/>
          <p14:tracePt t="26178" x="8789988" y="4143375"/>
          <p14:tracePt t="26179" x="8789988" y="4157663"/>
          <p14:tracePt t="26181" x="8804275" y="4157663"/>
          <p14:tracePt t="26182" x="8804275" y="4186238"/>
          <p14:tracePt t="26183" x="8818563" y="4186238"/>
          <p14:tracePt t="26185" x="8832850" y="4200525"/>
          <p14:tracePt t="26187" x="8832850" y="4214813"/>
          <p14:tracePt t="26188" x="8847138" y="4229100"/>
          <p14:tracePt t="26190" x="8847138" y="4243388"/>
          <p14:tracePt t="26191" x="8861425" y="4243388"/>
          <p14:tracePt t="26192" x="8861425" y="4257675"/>
          <p14:tracePt t="26194" x="8875713" y="4271963"/>
          <p14:tracePt t="26195" x="8890000" y="4286250"/>
          <p14:tracePt t="26198" x="8904288" y="4300538"/>
          <p14:tracePt t="26199" x="8904288" y="4314825"/>
          <p14:tracePt t="26200" x="8918575" y="4314825"/>
          <p14:tracePt t="26201" x="8918575" y="4329113"/>
          <p14:tracePt t="26202" x="8918575" y="4343400"/>
          <p14:tracePt t="26203" x="8932863" y="4343400"/>
          <p14:tracePt t="26204" x="8947150" y="4357688"/>
          <p14:tracePt t="26206" x="8961438" y="4371975"/>
          <p14:tracePt t="26208" x="8975725" y="4386263"/>
          <p14:tracePt t="26209" x="8975725" y="4400550"/>
          <p14:tracePt t="26210" x="8990013" y="4400550"/>
          <p14:tracePt t="26211" x="9004300" y="4414838"/>
          <p14:tracePt t="26212" x="9018588" y="4429125"/>
          <p14:tracePt t="26213" x="9032875" y="4443413"/>
          <p14:tracePt t="26215" x="9047163" y="4457700"/>
          <p14:tracePt t="26217" x="9061450" y="4486275"/>
          <p14:tracePt t="26219" x="9090025" y="4486275"/>
          <p14:tracePt t="26220" x="9090025" y="4514850"/>
          <p14:tracePt t="26221" x="9104313" y="4514850"/>
          <p14:tracePt t="26222" x="9118600" y="4529138"/>
          <p14:tracePt t="26224" x="9132888" y="4543425"/>
          <p14:tracePt t="26225" x="9132888" y="4557713"/>
          <p14:tracePt t="26226" x="9147175" y="4557713"/>
          <p14:tracePt t="26227" x="9161463" y="4557713"/>
          <p14:tracePt t="26228" x="9175750" y="4586288"/>
          <p14:tracePt t="26229" x="9190038" y="4586288"/>
          <p14:tracePt t="26230" x="9204325" y="4586288"/>
          <p14:tracePt t="26231" x="9204325" y="4600575"/>
          <p14:tracePt t="26233" x="9232900" y="4614863"/>
          <p14:tracePt t="26234" x="9232900" y="4629150"/>
          <p14:tracePt t="26236" x="9247188" y="4629150"/>
          <p14:tracePt t="26237" x="9261475" y="4643438"/>
          <p14:tracePt t="26238" x="9275763" y="4643438"/>
          <p14:tracePt t="26239" x="9290050" y="4643438"/>
          <p14:tracePt t="26240" x="9290050" y="4657725"/>
          <p14:tracePt t="26241" x="9304338" y="4672013"/>
          <p14:tracePt t="26242" x="9318625" y="4672013"/>
          <p14:tracePt t="26243" x="9332913" y="4686300"/>
          <p14:tracePt t="26245" x="9347200" y="4686300"/>
          <p14:tracePt t="26246" x="9361488" y="4700588"/>
          <p14:tracePt t="26248" x="9375775" y="4714875"/>
          <p14:tracePt t="26249" x="9390063" y="4714875"/>
          <p14:tracePt t="26250" x="9404350" y="4714875"/>
          <p14:tracePt t="26251" x="9404350" y="4729163"/>
          <p14:tracePt t="26252" x="9418638" y="4729163"/>
          <p14:tracePt t="26254" x="9432925" y="4743450"/>
          <p14:tracePt t="26256" x="9447213" y="4743450"/>
          <p14:tracePt t="26258" x="9461500" y="4757738"/>
          <p14:tracePt t="26260" x="9475788" y="4772025"/>
          <p14:tracePt t="26261" x="9490075" y="4772025"/>
          <p14:tracePt t="26265" x="9518650" y="4772025"/>
          <p14:tracePt t="26266" x="9518650" y="4786313"/>
          <p14:tracePt t="26270" x="9532938" y="4786313"/>
          <p14:tracePt t="26274" x="9547225" y="4800600"/>
          <p14:tracePt t="26276" x="9561513" y="4800600"/>
          <p14:tracePt t="26282" x="9575800" y="4800600"/>
          <p14:tracePt t="26285" x="9575800" y="4814888"/>
          <p14:tracePt t="26288" x="9590088" y="4814888"/>
          <p14:tracePt t="26289" x="9590088" y="4829175"/>
          <p14:tracePt t="26294" x="9604375" y="4829175"/>
          <p14:tracePt t="26299" x="9604375" y="4843463"/>
          <p14:tracePt t="26300" x="9618663" y="4843463"/>
          <p14:tracePt t="26303" x="9632950" y="4857750"/>
          <p14:tracePt t="26307" x="9647238" y="4857750"/>
          <p14:tracePt t="26310" x="9647238" y="4872038"/>
          <p14:tracePt t="26311" x="9661525" y="4872038"/>
          <p14:tracePt t="26312" x="9661525" y="4886325"/>
          <p14:tracePt t="26316" x="9675813" y="4886325"/>
          <p14:tracePt t="26318" x="9690100" y="4900613"/>
          <p14:tracePt t="26322" x="9704388" y="4914900"/>
          <p14:tracePt t="26327" x="9718675" y="4914900"/>
          <p14:tracePt t="26329" x="9718675" y="4929188"/>
          <p14:tracePt t="26331" x="9732963" y="4943475"/>
          <p14:tracePt t="26335" x="9747250" y="4943475"/>
          <p14:tracePt t="26339" x="9761538" y="4957763"/>
          <p14:tracePt t="26346" x="9775825" y="4972050"/>
          <p14:tracePt t="26354" x="9790113" y="4972050"/>
          <p14:tracePt t="26355" x="9790113" y="4986338"/>
          <p14:tracePt t="26357" x="9804400" y="4986338"/>
          <p14:tracePt t="26361" x="9804400" y="5000625"/>
          <p14:tracePt t="26374" x="9818688" y="5000625"/>
          <p14:tracePt t="26378" x="9818688" y="5014913"/>
          <p14:tracePt t="26388" x="9832975" y="5014913"/>
          <p14:tracePt t="26392" x="9832975" y="5029200"/>
          <p14:tracePt t="26398" x="9832975" y="5043488"/>
          <p14:tracePt t="26399" x="9847263" y="5043488"/>
          <p14:tracePt t="26400" x="9847263" y="5057775"/>
          <p14:tracePt t="26402" x="9861550" y="5057775"/>
          <p14:tracePt t="26405" x="9861550" y="5072063"/>
          <p14:tracePt t="26410" x="9875838" y="5086350"/>
          <p14:tracePt t="26413" x="9875838" y="5100638"/>
          <p14:tracePt t="26415" x="9875838" y="5114925"/>
          <p14:tracePt t="26416" x="9890125" y="5114925"/>
          <p14:tracePt t="26418" x="9890125" y="5129213"/>
          <p14:tracePt t="26421" x="9904413" y="5129213"/>
          <p14:tracePt t="26423" x="9904413" y="5143500"/>
          <p14:tracePt t="26424" x="9918700" y="5143500"/>
          <p14:tracePt t="26426" x="9918700" y="5157788"/>
          <p14:tracePt t="26429" x="9932988" y="5172075"/>
          <p14:tracePt t="26431" x="9932988" y="5186363"/>
          <p14:tracePt t="26435" x="9947275" y="5200650"/>
          <p14:tracePt t="26438" x="9947275" y="5214938"/>
          <p14:tracePt t="26439" x="9961563" y="5214938"/>
          <p14:tracePt t="26440" x="9961563" y="5229225"/>
          <p14:tracePt t="26442" x="9975850" y="5229225"/>
          <p14:tracePt t="26443" x="9975850" y="5243513"/>
          <p14:tracePt t="26447" x="9990138" y="5243513"/>
          <p14:tracePt t="26448" x="9990138" y="5257800"/>
          <p14:tracePt t="26452" x="10004425" y="5257800"/>
          <p14:tracePt t="26453" x="10004425" y="5272088"/>
          <p14:tracePt t="26456" x="10004425" y="5286375"/>
          <p14:tracePt t="26460" x="10018713" y="5286375"/>
          <p14:tracePt t="26464" x="10018713" y="5300663"/>
          <p14:tracePt t="26466" x="10033000" y="5300663"/>
          <p14:tracePt t="26490" x="10047288" y="5300663"/>
          <p14:tracePt t="26502" x="10061575" y="5314950"/>
          <p14:tracePt t="26513" x="10075863" y="5314950"/>
          <p14:tracePt t="26526" x="10090150" y="5314950"/>
          <p14:tracePt t="26533" x="10104438" y="5314950"/>
          <p14:tracePt t="26570" x="10118725" y="5314950"/>
          <p14:tracePt t="26582" x="10133013" y="5314950"/>
          <p14:tracePt t="26598" x="10147300" y="5314950"/>
          <p14:tracePt t="26599" x="10147300" y="5329238"/>
          <p14:tracePt t="26603" x="10163175" y="5329238"/>
          <p14:tracePt t="26614" x="10177463" y="5329238"/>
          <p14:tracePt t="26623" x="10191750" y="5329238"/>
          <p14:tracePt t="26626" x="10191750" y="5343525"/>
          <p14:tracePt t="26636" x="10206038" y="5343525"/>
          <p14:tracePt t="26641" x="10220325" y="5343525"/>
          <p14:tracePt t="26657" x="10234613" y="5343525"/>
          <p14:tracePt t="26679" x="10234613" y="5357813"/>
          <p14:tracePt t="26686" x="10248900" y="5357813"/>
          <p14:tracePt t="26702" x="10263188" y="5357813"/>
          <p14:tracePt t="26710" x="10277475" y="5357813"/>
          <p14:tracePt t="26722" x="10291763" y="5357813"/>
          <p14:tracePt t="26733" x="10306050" y="5357813"/>
          <p14:tracePt t="26735" x="10306050" y="5372100"/>
          <p14:tracePt t="26742" x="10320338" y="5372100"/>
          <p14:tracePt t="26746" x="10334625" y="5372100"/>
          <p14:tracePt t="26753" x="10334625" y="5386388"/>
          <p14:tracePt t="26757" x="10348913" y="5386388"/>
          <p14:tracePt t="26759" x="10348913" y="5400675"/>
          <p14:tracePt t="26769" x="10363200" y="5400675"/>
          <p14:tracePt t="26774" x="10363200" y="5414963"/>
          <p14:tracePt t="26858" x="10363200" y="5429250"/>
          <p14:tracePt t="26870" x="10363200" y="5443538"/>
          <p14:tracePt t="26873" x="10377488" y="5443538"/>
          <p14:tracePt t="26877" x="10377488" y="5457825"/>
          <p14:tracePt t="26885" x="10391775" y="5457825"/>
          <p14:tracePt t="26896" x="10391775" y="5472113"/>
          <p14:tracePt t="27019" x="10391775" y="5486400"/>
          <p14:tracePt t="27034" x="10391775" y="5500688"/>
          <p14:tracePt t="27598" x="10391775" y="5486400"/>
          <p14:tracePt t="29939" x="10377488" y="5486400"/>
          <p14:tracePt t="29951" x="10363200" y="5486400"/>
          <p14:tracePt t="29962" x="10348913" y="5486400"/>
          <p14:tracePt t="29969" x="10348913" y="5500688"/>
          <p14:tracePt t="29971" x="10334625" y="5500688"/>
          <p14:tracePt t="29975" x="10320338" y="5500688"/>
          <p14:tracePt t="29981" x="10306050" y="5500688"/>
          <p14:tracePt t="29990" x="10291763" y="5500688"/>
          <p14:tracePt t="29993" x="10277475" y="5500688"/>
          <p14:tracePt t="29996" x="10263188" y="5500688"/>
          <p14:tracePt t="30001" x="10248900" y="5500688"/>
          <p14:tracePt t="30006" x="10234613" y="5500688"/>
          <p14:tracePt t="30011" x="10220325" y="5500688"/>
          <p14:tracePt t="30013" x="10206038" y="5500688"/>
          <p14:tracePt t="30018" x="10191750" y="5500688"/>
          <p14:tracePt t="30024" x="10177463" y="5500688"/>
          <p14:tracePt t="30033" x="10163175" y="5500688"/>
          <p14:tracePt t="30042" x="10147300" y="5500688"/>
          <p14:tracePt t="30093" x="10133013" y="5500688"/>
          <p14:tracePt t="30100" x="10118725" y="5500688"/>
          <p14:tracePt t="30105" x="10104438" y="5500688"/>
          <p14:tracePt t="30108" x="10090150" y="5500688"/>
          <p14:tracePt t="30115" x="10075863" y="5500688"/>
          <p14:tracePt t="30132" x="10061575" y="5500688"/>
          <p14:tracePt t="30174" x="10047288" y="5500688"/>
          <p14:tracePt t="30178" x="10033000" y="5500688"/>
          <p14:tracePt t="30179" x="10018713" y="5500688"/>
          <p14:tracePt t="30181" x="10004425" y="5500688"/>
          <p14:tracePt t="30183" x="9990138" y="5500688"/>
          <p14:tracePt t="30185" x="9975850" y="5500688"/>
          <p14:tracePt t="30187" x="9961563" y="5500688"/>
          <p14:tracePt t="30189" x="9947275" y="5500688"/>
          <p14:tracePt t="30190" x="9932988" y="5500688"/>
          <p14:tracePt t="30191" x="9932988" y="5486400"/>
          <p14:tracePt t="30192" x="9918700" y="5486400"/>
          <p14:tracePt t="30195" x="9904413" y="5486400"/>
          <p14:tracePt t="30197" x="9890125" y="5486400"/>
          <p14:tracePt t="30199" x="9875838" y="5486400"/>
          <p14:tracePt t="30202" x="9861550" y="5486400"/>
          <p14:tracePt t="30204" x="9847263" y="5486400"/>
          <p14:tracePt t="30209" x="9832975" y="5472113"/>
          <p14:tracePt t="30210" x="9818688" y="5472113"/>
          <p14:tracePt t="30226" x="9804400" y="5472113"/>
          <p14:tracePt t="30280" x="9804400" y="5457825"/>
          <p14:tracePt t="30294" x="9804400" y="5443538"/>
          <p14:tracePt t="30295" x="9790113" y="5443538"/>
          <p14:tracePt t="30306" x="9775825" y="5443538"/>
          <p14:tracePt t="30311" x="9775825" y="5429250"/>
          <p14:tracePt t="30618" x="9790113" y="5429250"/>
          <p14:tracePt t="30628" x="9804400" y="5429250"/>
          <p14:tracePt t="30639" x="9818688" y="5429250"/>
          <p14:tracePt t="30643" x="9832975" y="5429250"/>
          <p14:tracePt t="30654" x="9847263" y="5429250"/>
          <p14:tracePt t="30666" x="9861550" y="5429250"/>
          <p14:tracePt t="30735" x="9875838" y="5429250"/>
          <p14:tracePt t="30739" x="9890125" y="5429250"/>
          <p14:tracePt t="30751" x="9904413" y="5429250"/>
          <p14:tracePt t="30775" x="9918700" y="5429250"/>
          <p14:tracePt t="30915" x="9932988" y="5429250"/>
          <p14:tracePt t="31042" x="9947275" y="5429250"/>
          <p14:tracePt t="31047" x="9961563" y="5429250"/>
          <p14:tracePt t="31203" x="9947275" y="5429250"/>
          <p14:tracePt t="31212" x="9932988" y="5429250"/>
          <p14:tracePt t="31219" x="9918700" y="5429250"/>
          <p14:tracePt t="31225" x="9904413" y="5429250"/>
          <p14:tracePt t="31231" x="9890125" y="5429250"/>
          <p14:tracePt t="31234" x="9875838" y="5429250"/>
          <p14:tracePt t="31239" x="9861550" y="5429250"/>
          <p14:tracePt t="31244" x="9847263" y="5429250"/>
          <p14:tracePt t="31248" x="9832975" y="5429250"/>
          <p14:tracePt t="31250" x="9818688" y="5429250"/>
          <p14:tracePt t="31255" x="9804400" y="5429250"/>
          <p14:tracePt t="31260" x="9790113" y="5429250"/>
          <p14:tracePt t="31266" x="9775825" y="5429250"/>
          <p14:tracePt t="31269" x="9761538" y="5429250"/>
          <p14:tracePt t="31274" x="9747250" y="5429250"/>
          <p14:tracePt t="31281" x="9732963" y="5429250"/>
          <p14:tracePt t="31287" x="9718675" y="5429250"/>
          <p14:tracePt t="31290" x="9704388" y="5429250"/>
          <p14:tracePt t="31291" x="9704388" y="5414963"/>
          <p14:tracePt t="31298" x="9690100" y="5400675"/>
          <p14:tracePt t="31307" x="9675813" y="5400675"/>
          <p14:tracePt t="31311" x="9675813" y="5386388"/>
          <p14:tracePt t="31314" x="9661525" y="5386388"/>
          <p14:tracePt t="31317" x="9647238" y="5386388"/>
          <p14:tracePt t="31319" x="9647238" y="5372100"/>
          <p14:tracePt t="31322" x="9632950" y="5372100"/>
          <p14:tracePt t="31324" x="9632950" y="5357813"/>
          <p14:tracePt t="31325" x="9618663" y="5357813"/>
          <p14:tracePt t="31327" x="9618663" y="5343525"/>
          <p14:tracePt t="31328" x="9604375" y="5343525"/>
          <p14:tracePt t="31330" x="9590088" y="5343525"/>
          <p14:tracePt t="31331" x="9590088" y="5329238"/>
          <p14:tracePt t="31332" x="9575800" y="5329238"/>
          <p14:tracePt t="31335" x="9561513" y="5329238"/>
          <p14:tracePt t="31336" x="9561513" y="5314950"/>
          <p14:tracePt t="31338" x="9547225" y="5300663"/>
          <p14:tracePt t="31339" x="9532938" y="5300663"/>
          <p14:tracePt t="31341" x="9518650" y="5286375"/>
          <p14:tracePt t="31342" x="9504363" y="5272088"/>
          <p14:tracePt t="31343" x="9490075" y="5272088"/>
          <p14:tracePt t="31344" x="9490075" y="5257800"/>
          <p14:tracePt t="31345" x="9475788" y="5257800"/>
          <p14:tracePt t="31346" x="9475788" y="5243513"/>
          <p14:tracePt t="31347" x="9461500" y="5243513"/>
          <p14:tracePt t="31348" x="9447213" y="5229225"/>
          <p14:tracePt t="31349" x="9432925" y="5229225"/>
          <p14:tracePt t="31350" x="9432925" y="5214938"/>
          <p14:tracePt t="31351" x="9418638" y="5214938"/>
          <p14:tracePt t="31353" x="9404350" y="5200650"/>
          <p14:tracePt t="31354" x="9390063" y="5186363"/>
          <p14:tracePt t="31356" x="9375775" y="5172075"/>
          <p14:tracePt t="31357" x="9361488" y="5172075"/>
          <p14:tracePt t="31359" x="9347200" y="5157788"/>
          <p14:tracePt t="31360" x="9332913" y="5143500"/>
          <p14:tracePt t="31363" x="9318625" y="5129213"/>
          <p14:tracePt t="31364" x="9304338" y="5129213"/>
          <p14:tracePt t="31366" x="9290050" y="5114925"/>
          <p14:tracePt t="31367" x="9290050" y="5100638"/>
          <p14:tracePt t="31368" x="9275763" y="5100638"/>
          <p14:tracePt t="31370" x="9261475" y="5086350"/>
          <p14:tracePt t="31373" x="9247188" y="5086350"/>
          <p14:tracePt t="31375" x="9247188" y="5072063"/>
          <p14:tracePt t="31380" x="9232900" y="5057775"/>
          <p14:tracePt t="31386" x="9232900" y="5043488"/>
          <p14:tracePt t="31450" x="9232900" y="5029200"/>
          <p14:tracePt t="31453" x="9247188" y="5029200"/>
          <p14:tracePt t="31455" x="9261475" y="5029200"/>
          <p14:tracePt t="31459" x="9261475" y="5014913"/>
          <p14:tracePt t="31460" x="9275763" y="5014913"/>
          <p14:tracePt t="31462" x="9290050" y="5014913"/>
          <p14:tracePt t="31463" x="9290050" y="5000625"/>
          <p14:tracePt t="31465" x="9304338" y="5000625"/>
          <p14:tracePt t="31468" x="9318625" y="5000625"/>
          <p14:tracePt t="31469" x="9318625" y="4986338"/>
          <p14:tracePt t="31470" x="9332913" y="4986338"/>
          <p14:tracePt t="31471" x="9332913" y="4972050"/>
          <p14:tracePt t="31473" x="9347200" y="4972050"/>
          <p14:tracePt t="31476" x="9361488" y="4957763"/>
          <p14:tracePt t="31478" x="9375775" y="4957763"/>
          <p14:tracePt t="31479" x="9390063" y="4957763"/>
          <p14:tracePt t="31480" x="9390063" y="4943475"/>
          <p14:tracePt t="31481" x="9404350" y="4943475"/>
          <p14:tracePt t="31483" x="9404350" y="4929188"/>
          <p14:tracePt t="31485" x="9432925" y="4929188"/>
          <p14:tracePt t="31488" x="9447213" y="4914900"/>
          <p14:tracePt t="31490" x="9461500" y="4914900"/>
          <p14:tracePt t="31492" x="9475788" y="4914900"/>
          <p14:tracePt t="31494" x="9490075" y="4900613"/>
          <p14:tracePt t="31495" x="9504363" y="4900613"/>
          <p14:tracePt t="31497" x="9518650" y="4900613"/>
          <p14:tracePt t="31499" x="9532938" y="4900613"/>
          <p14:tracePt t="31501" x="9547225" y="4886325"/>
          <p14:tracePt t="31503" x="9561513" y="4872038"/>
          <p14:tracePt t="31504" x="9575800" y="4872038"/>
          <p14:tracePt t="31506" x="9590088" y="4872038"/>
          <p14:tracePt t="31508" x="9604375" y="4872038"/>
          <p14:tracePt t="31510" x="9618663" y="4872038"/>
          <p14:tracePt t="31511" x="9632950" y="4872038"/>
          <p14:tracePt t="31513" x="9647238" y="4872038"/>
          <p14:tracePt t="31515" x="9661525" y="4857750"/>
          <p14:tracePt t="31517" x="9675813" y="4857750"/>
          <p14:tracePt t="31518" x="9690100" y="4857750"/>
          <p14:tracePt t="31519" x="9704388" y="4857750"/>
          <p14:tracePt t="31521" x="9718675" y="4857750"/>
          <p14:tracePt t="31523" x="9732963" y="4857750"/>
          <p14:tracePt t="31524" x="9747250" y="4857750"/>
          <p14:tracePt t="31526" x="9761538" y="4857750"/>
          <p14:tracePt t="31527" x="9775825" y="4857750"/>
          <p14:tracePt t="31528" x="9790113" y="4857750"/>
          <p14:tracePt t="31530" x="9804400" y="4857750"/>
          <p14:tracePt t="31532" x="9818688" y="4857750"/>
          <p14:tracePt t="31534" x="9832975" y="4857750"/>
          <p14:tracePt t="31536" x="9847263" y="4857750"/>
          <p14:tracePt t="31537" x="9861550" y="4857750"/>
          <p14:tracePt t="31540" x="9890125" y="4857750"/>
          <p14:tracePt t="31543" x="9904413" y="4857750"/>
          <p14:tracePt t="31546" x="9918700" y="4857750"/>
          <p14:tracePt t="31548" x="9932988" y="4872038"/>
          <p14:tracePt t="31550" x="9947275" y="4872038"/>
          <p14:tracePt t="31553" x="9961563" y="4872038"/>
          <p14:tracePt t="31556" x="9961563" y="4886325"/>
          <p14:tracePt t="31557" x="9975850" y="4886325"/>
          <p14:tracePt t="31560" x="9990138" y="4886325"/>
          <p14:tracePt t="31562" x="10004425" y="4886325"/>
          <p14:tracePt t="31563" x="10004425" y="4900613"/>
          <p14:tracePt t="31566" x="10018713" y="4900613"/>
          <p14:tracePt t="31571" x="10033000" y="4900613"/>
          <p14:tracePt t="31573" x="10033000" y="4914900"/>
          <p14:tracePt t="31577" x="10047288" y="4914900"/>
          <p14:tracePt t="31580" x="10061575" y="4914900"/>
          <p14:tracePt t="31585" x="10061575" y="4929188"/>
          <p14:tracePt t="31591" x="10075863" y="4929188"/>
          <p14:tracePt t="31603" x="10090150" y="4929188"/>
          <p14:tracePt t="31605" x="10090150" y="4943475"/>
          <p14:tracePt t="31622" x="10090150" y="4957763"/>
          <p14:tracePt t="31626" x="10104438" y="4957763"/>
          <p14:tracePt t="31633" x="10118725" y="4957763"/>
          <p14:tracePt t="31655" x="10118725" y="4972050"/>
          <p14:tracePt t="31658" x="10133013" y="4972050"/>
          <p14:tracePt t="31664" x="10133013" y="4986338"/>
          <p14:tracePt t="31672" x="10147300" y="4986338"/>
          <p14:tracePt t="31675" x="10147300" y="5000625"/>
          <p14:tracePt t="31678" x="10147300" y="5014913"/>
          <p14:tracePt t="31681" x="10163175" y="5014913"/>
          <p14:tracePt t="31865" x="10177463" y="5014913"/>
          <p14:tracePt t="31867" x="10191750" y="5014913"/>
          <p14:tracePt t="31873" x="10206038" y="5014913"/>
          <p14:tracePt t="31879" x="10220325" y="5014913"/>
          <p14:tracePt t="31883" x="10234613" y="5014913"/>
          <p14:tracePt t="31886" x="10248900" y="5014913"/>
          <p14:tracePt t="31890" x="10263188" y="5014913"/>
          <p14:tracePt t="31894" x="10277475" y="5014913"/>
          <p14:tracePt t="31899" x="10291763" y="5014913"/>
          <p14:tracePt t="31901" x="10306050" y="5014913"/>
          <p14:tracePt t="31905" x="10320338" y="5014913"/>
          <p14:tracePt t="31910" x="10334625" y="5014913"/>
          <p14:tracePt t="31917" x="10348913" y="5014913"/>
          <p14:tracePt t="31918" x="10363200" y="5014913"/>
          <p14:tracePt t="31923" x="10363200" y="5000625"/>
          <p14:tracePt t="31927" x="10377488" y="5000625"/>
          <p14:tracePt t="31937" x="10391775" y="5000625"/>
          <p14:tracePt t="31965" x="10406063" y="5000625"/>
          <p14:tracePt t="31987" x="10420350" y="5000625"/>
          <p14:tracePt t="32001" x="10420350" y="4986338"/>
          <p14:tracePt t="32010" x="10434638" y="4986338"/>
          <p14:tracePt t="32204" x="10420350" y="4986338"/>
          <p14:tracePt t="32212" x="10406063" y="4986338"/>
          <p14:tracePt t="32227" x="10391775" y="4986338"/>
          <p14:tracePt t="32234" x="10377488" y="4986338"/>
          <p14:tracePt t="32240" x="10363200" y="4986338"/>
          <p14:tracePt t="32243" x="10348913" y="4986338"/>
          <p14:tracePt t="32245" x="10348913" y="5000625"/>
          <p14:tracePt t="32246" x="10334625" y="5000625"/>
          <p14:tracePt t="32248" x="10334625" y="5014913"/>
          <p14:tracePt t="32249" x="10320338" y="5014913"/>
          <p14:tracePt t="32251" x="10306050" y="5014913"/>
          <p14:tracePt t="32252" x="10291763" y="5014913"/>
          <p14:tracePt t="32253" x="10291763" y="5029200"/>
          <p14:tracePt t="32254" x="10277475" y="5029200"/>
          <p14:tracePt t="32256" x="10263188" y="5029200"/>
          <p14:tracePt t="32258" x="10248900" y="5043488"/>
          <p14:tracePt t="32259" x="10234613" y="5043488"/>
          <p14:tracePt t="32261" x="10220325" y="5043488"/>
          <p14:tracePt t="32263" x="10206038" y="5057775"/>
          <p14:tracePt t="32264" x="10191750" y="5057775"/>
          <p14:tracePt t="32265" x="10177463" y="5057775"/>
          <p14:tracePt t="32267" x="10163175" y="5072063"/>
          <p14:tracePt t="32268" x="10147300" y="5072063"/>
          <p14:tracePt t="32270" x="10133013" y="5072063"/>
          <p14:tracePt t="32271" x="10118725" y="5072063"/>
          <p14:tracePt t="32272" x="10104438" y="5086350"/>
          <p14:tracePt t="32273" x="10090150" y="5086350"/>
          <p14:tracePt t="32274" x="10075863" y="5086350"/>
          <p14:tracePt t="32275" x="10061575" y="5086350"/>
          <p14:tracePt t="32276" x="10047288" y="5086350"/>
          <p14:tracePt t="32278" x="10033000" y="5086350"/>
          <p14:tracePt t="32279" x="10018713" y="5100638"/>
          <p14:tracePt t="32280" x="10004425" y="5114925"/>
          <p14:tracePt t="32281" x="9990138" y="5114925"/>
          <p14:tracePt t="32282" x="9975850" y="5114925"/>
          <p14:tracePt t="32284" x="9961563" y="5114925"/>
          <p14:tracePt t="32285" x="9947275" y="5129213"/>
          <p14:tracePt t="32286" x="9932988" y="5129213"/>
          <p14:tracePt t="32288" x="9904413" y="5129213"/>
          <p14:tracePt t="32289" x="9890125" y="5129213"/>
          <p14:tracePt t="32290" x="9875838" y="5143500"/>
          <p14:tracePt t="32291" x="9861550" y="5143500"/>
          <p14:tracePt t="32293" x="9847263" y="5157788"/>
          <p14:tracePt t="32295" x="9818688" y="5157788"/>
          <p14:tracePt t="32297" x="9804400" y="5157788"/>
          <p14:tracePt t="32298" x="9790113" y="5157788"/>
          <p14:tracePt t="32299" x="9775825" y="5172075"/>
          <p14:tracePt t="32301" x="9761538" y="5172075"/>
          <p14:tracePt t="32303" x="9732963" y="5172075"/>
          <p14:tracePt t="32305" x="9718675" y="5172075"/>
          <p14:tracePt t="32308" x="9704388" y="5186363"/>
          <p14:tracePt t="32309" x="9690100" y="5186363"/>
          <p14:tracePt t="32311" x="9675813" y="5186363"/>
          <p14:tracePt t="32313" x="9661525" y="5186363"/>
          <p14:tracePt t="32317" x="9647238" y="5186363"/>
          <p14:tracePt t="32318" x="9647238" y="5200650"/>
          <p14:tracePt t="32321" x="9632950" y="5200650"/>
          <p14:tracePt t="32323" x="9618663" y="5200650"/>
          <p14:tracePt t="32382" x="9604375" y="5200650"/>
          <p14:tracePt t="32393" x="9590088" y="5200650"/>
          <p14:tracePt t="32401" x="9575800" y="5200650"/>
          <p14:tracePt t="32403" x="9561513" y="5200650"/>
          <p14:tracePt t="32408" x="9547225" y="5186363"/>
          <p14:tracePt t="32412" x="9532938" y="5186363"/>
          <p14:tracePt t="32417" x="9518650" y="5186363"/>
          <p14:tracePt t="32418" x="9518650" y="5172075"/>
          <p14:tracePt t="32419" x="9504363" y="5172075"/>
          <p14:tracePt t="32424" x="9490075" y="5172075"/>
          <p14:tracePt t="32426" x="9490075" y="5157788"/>
          <p14:tracePt t="32429" x="9475788" y="5143500"/>
          <p14:tracePt t="32434" x="9461500" y="5143500"/>
          <p14:tracePt t="32435" x="9461500" y="5129213"/>
          <p14:tracePt t="32436" x="9447213" y="5129213"/>
          <p14:tracePt t="32440" x="9432925" y="5114925"/>
          <p14:tracePt t="32444" x="9418638" y="5100638"/>
          <p14:tracePt t="32448" x="9404350" y="5100638"/>
          <p14:tracePt t="32449" x="9404350" y="5086350"/>
          <p14:tracePt t="32450" x="9390063" y="5086350"/>
          <p14:tracePt t="32451" x="9390063" y="5072063"/>
          <p14:tracePt t="32454" x="9375775" y="5072063"/>
          <p14:tracePt t="32455" x="9375775" y="5057775"/>
          <p14:tracePt t="32457" x="9361488" y="5057775"/>
          <p14:tracePt t="32459" x="9361488" y="5043488"/>
          <p14:tracePt t="32460" x="9347200" y="5043488"/>
          <p14:tracePt t="32463" x="9347200" y="5029200"/>
          <p14:tracePt t="32464" x="9332913" y="5029200"/>
          <p14:tracePt t="32465" x="9318625" y="5014913"/>
          <p14:tracePt t="32469" x="9304338" y="5000625"/>
          <p14:tracePt t="32472" x="9290050" y="5000625"/>
          <p14:tracePt t="32474" x="9290050" y="4986338"/>
          <p14:tracePt t="32475" x="9275763" y="4986338"/>
          <p14:tracePt t="32477" x="9261475" y="4986338"/>
          <p14:tracePt t="32478" x="9261475" y="4972050"/>
          <p14:tracePt t="32479" x="9247188" y="4972050"/>
          <p14:tracePt t="32482" x="9247188" y="4957763"/>
          <p14:tracePt t="32484" x="9232900" y="4957763"/>
          <p14:tracePt t="32491" x="9218613" y="4943475"/>
          <p14:tracePt t="32492" x="9204325" y="4943475"/>
          <p14:tracePt t="32503" x="9190038" y="4943475"/>
          <p14:tracePt t="32590" x="9190038" y="4929188"/>
          <p14:tracePt t="32594" x="9175750" y="4929188"/>
          <p14:tracePt t="32595" x="9175750" y="4914900"/>
          <p14:tracePt t="32599" x="9175750" y="4900613"/>
          <p14:tracePt t="32600" x="9161463" y="4900613"/>
          <p14:tracePt t="32603" x="9161463" y="4886325"/>
          <p14:tracePt t="32605" x="9147175" y="4886325"/>
          <p14:tracePt t="32610" x="9147175" y="4872038"/>
          <p14:tracePt t="32615" x="9132888" y="4872038"/>
          <p14:tracePt t="32617" x="9132888" y="4857750"/>
          <p14:tracePt t="32624" x="9132888" y="4843463"/>
          <p14:tracePt t="32638" x="9132888" y="4829175"/>
          <p14:tracePt t="32640" x="9118600" y="4829175"/>
          <p14:tracePt t="32649" x="9118600" y="4814888"/>
          <p14:tracePt t="32664" x="9118600" y="4800600"/>
          <p14:tracePt t="32669" x="9118600" y="4786313"/>
          <p14:tracePt t="32685" x="9118600" y="4772025"/>
          <p14:tracePt t="32708" x="9118600" y="4757738"/>
          <p14:tracePt t="32730" x="9118600" y="4743450"/>
          <p14:tracePt t="32744" x="9132888" y="4743450"/>
          <p14:tracePt t="32747" x="9132888" y="4729163"/>
          <p14:tracePt t="32753" x="9147175" y="4729163"/>
          <p14:tracePt t="32755" x="9161463" y="4729163"/>
          <p14:tracePt t="32757" x="9161463" y="4714875"/>
          <p14:tracePt t="32761" x="9175750" y="4714875"/>
          <p14:tracePt t="32767" x="9190038" y="4714875"/>
          <p14:tracePt t="32773" x="9204325" y="4714875"/>
          <p14:tracePt t="32775" x="9218613" y="4714875"/>
          <p14:tracePt t="32779" x="9218613" y="4700588"/>
          <p14:tracePt t="32780" x="9232900" y="4700588"/>
          <p14:tracePt t="32785" x="9247188" y="4700588"/>
          <p14:tracePt t="32789" x="9261475" y="4700588"/>
          <p14:tracePt t="32791" x="9275763" y="4700588"/>
          <p14:tracePt t="32795" x="9290050" y="4700588"/>
          <p14:tracePt t="32798" x="9304338" y="4700588"/>
          <p14:tracePt t="32802" x="9318625" y="4700588"/>
          <p14:tracePt t="32804" x="9332913" y="4700588"/>
          <p14:tracePt t="32808" x="9347200" y="4700588"/>
          <p14:tracePt t="32811" x="9361488" y="4700588"/>
          <p14:tracePt t="32815" x="9375775" y="4700588"/>
          <p14:tracePt t="32818" x="9390063" y="4700588"/>
          <p14:tracePt t="32819" x="9404350" y="4700588"/>
          <p14:tracePt t="32823" x="9418638" y="4700588"/>
          <p14:tracePt t="32825" x="9432925" y="4700588"/>
          <p14:tracePt t="32828" x="9447213" y="4700588"/>
          <p14:tracePt t="32829" x="9461500" y="4700588"/>
          <p14:tracePt t="32832" x="9475788" y="4700588"/>
          <p14:tracePt t="32835" x="9490075" y="4700588"/>
          <p14:tracePt t="32836" x="9504363" y="4700588"/>
          <p14:tracePt t="32837" x="9504363" y="4714875"/>
          <p14:tracePt t="32838" x="9518650" y="4714875"/>
          <p14:tracePt t="32840" x="9532938" y="4714875"/>
          <p14:tracePt t="32843" x="9547225" y="4714875"/>
          <p14:tracePt t="32844" x="9561513" y="4714875"/>
          <p14:tracePt t="32846" x="9575800" y="4714875"/>
          <p14:tracePt t="32848" x="9590088" y="4729163"/>
          <p14:tracePt t="32850" x="9604375" y="4743450"/>
          <p14:tracePt t="32853" x="9632950" y="4743450"/>
          <p14:tracePt t="32855" x="9647238" y="4743450"/>
          <p14:tracePt t="32857" x="9661525" y="4743450"/>
          <p14:tracePt t="32859" x="9675813" y="4743450"/>
          <p14:tracePt t="32861" x="9690100" y="4757738"/>
          <p14:tracePt t="32864" x="9704388" y="4757738"/>
          <p14:tracePt t="32866" x="9718675" y="4757738"/>
          <p14:tracePt t="32867" x="9732963" y="4757738"/>
          <p14:tracePt t="32868" x="9732963" y="4772025"/>
          <p14:tracePt t="32870" x="9747250" y="4772025"/>
          <p14:tracePt t="32874" x="9761538" y="4772025"/>
          <p14:tracePt t="32878" x="9775825" y="4772025"/>
          <p14:tracePt t="32880" x="9775825" y="4786313"/>
          <p14:tracePt t="32882" x="9790113" y="4786313"/>
          <p14:tracePt t="32893" x="9804400" y="4786313"/>
          <p14:tracePt t="32944" x="9818688" y="4786313"/>
          <p14:tracePt t="32946" x="9818688" y="4800600"/>
          <p14:tracePt t="32949" x="9832975" y="4800600"/>
          <p14:tracePt t="32952" x="9847263" y="4800600"/>
          <p14:tracePt t="32954" x="9861550" y="4800600"/>
          <p14:tracePt t="32956" x="9861550" y="4814888"/>
          <p14:tracePt t="32957" x="9875838" y="4814888"/>
          <p14:tracePt t="32962" x="9890125" y="4814888"/>
          <p14:tracePt t="32963" x="9904413" y="4814888"/>
          <p14:tracePt t="32964" x="9918700" y="4814888"/>
          <p14:tracePt t="32967" x="9918700" y="4829175"/>
          <p14:tracePt t="32968" x="9932988" y="4829175"/>
          <p14:tracePt t="32972" x="9947275" y="4829175"/>
          <p14:tracePt t="32975" x="9961563" y="4843463"/>
          <p14:tracePt t="32976" x="9975850" y="4843463"/>
          <p14:tracePt t="32980" x="9990138" y="4843463"/>
          <p14:tracePt t="32981" x="9990138" y="4857750"/>
          <p14:tracePt t="32983" x="10004425" y="4857750"/>
          <p14:tracePt t="32986" x="10018713" y="4857750"/>
          <p14:tracePt t="32987" x="10018713" y="4872038"/>
          <p14:tracePt t="32988" x="10033000" y="4872038"/>
          <p14:tracePt t="32991" x="10047288" y="4872038"/>
          <p14:tracePt t="32995" x="10061575" y="4886325"/>
          <p14:tracePt t="32997" x="10075863" y="4886325"/>
          <p14:tracePt t="32998" x="10075863" y="4900613"/>
          <p14:tracePt t="32999" x="10090150" y="4900613"/>
          <p14:tracePt t="33002" x="10104438" y="4914900"/>
          <p14:tracePt t="33006" x="10118725" y="4929188"/>
          <p14:tracePt t="33009" x="10133013" y="4929188"/>
          <p14:tracePt t="33010" x="10147300" y="4929188"/>
          <p14:tracePt t="33012" x="10147300" y="4943475"/>
          <p14:tracePt t="33014" x="10163175" y="4943475"/>
          <p14:tracePt t="33017" x="10163175" y="4957763"/>
          <p14:tracePt t="33018" x="10177463" y="4957763"/>
          <p14:tracePt t="33020" x="10177463" y="4972050"/>
          <p14:tracePt t="33021" x="10191750" y="4972050"/>
          <p14:tracePt t="33023" x="10206038" y="4972050"/>
          <p14:tracePt t="33024" x="10206038" y="4986338"/>
          <p14:tracePt t="33028" x="10220325" y="5000625"/>
          <p14:tracePt t="33032" x="10234613" y="5000625"/>
          <p14:tracePt t="33033" x="10234613" y="5014913"/>
          <p14:tracePt t="33036" x="10234613" y="5029200"/>
          <p14:tracePt t="33037" x="10248900" y="5029200"/>
          <p14:tracePt t="33038" x="10263188" y="5029200"/>
          <p14:tracePt t="33040" x="10263188" y="5043488"/>
          <p14:tracePt t="33044" x="10277475" y="5043488"/>
          <p14:tracePt t="33045" x="10277475" y="5057775"/>
          <p14:tracePt t="33049" x="10291763" y="5057775"/>
          <p14:tracePt t="33052" x="10291763" y="5072063"/>
          <p14:tracePt t="33055" x="10291763" y="5086350"/>
          <p14:tracePt t="33056" x="10306050" y="5086350"/>
          <p14:tracePt t="33059" x="10320338" y="5086350"/>
          <p14:tracePt t="33063" x="10320338" y="5100638"/>
          <p14:tracePt t="33068" x="10320338" y="5114925"/>
          <p14:tracePt t="33069" x="10334625" y="5114925"/>
          <p14:tracePt t="33077" x="10334625" y="5129213"/>
          <p14:tracePt t="33078" x="10348913" y="5129213"/>
          <p14:tracePt t="33080" x="10348913" y="5143500"/>
          <p14:tracePt t="33086" x="10363200" y="5143500"/>
          <p14:tracePt t="33091" x="10363200" y="5157788"/>
          <p14:tracePt t="33093" x="10377488" y="5157788"/>
          <p14:tracePt t="33102" x="10377488" y="5172075"/>
          <p14:tracePt t="33103" x="10391775" y="5172075"/>
          <p14:tracePt t="33113" x="10391775" y="5186363"/>
          <p14:tracePt t="33117" x="10391775" y="5200650"/>
          <p14:tracePt t="33119" x="10406063" y="5200650"/>
          <p14:tracePt t="33125" x="10406063" y="5214938"/>
          <p14:tracePt t="33132" x="10406063" y="5229225"/>
          <p14:tracePt t="33138" x="10406063" y="5243513"/>
          <p14:tracePt t="33140" x="10420350" y="5243513"/>
          <p14:tracePt t="33142" x="10420350" y="5257800"/>
          <p14:tracePt t="33149" x="10420350" y="5272088"/>
          <p14:tracePt t="33153" x="10434638" y="5272088"/>
          <p14:tracePt t="33154" x="10434638" y="5286375"/>
          <p14:tracePt t="33160" x="10434638" y="5300663"/>
          <p14:tracePt t="33167" x="10434638" y="5314950"/>
          <p14:tracePt t="33171" x="10434638" y="5329238"/>
          <p14:tracePt t="33184" x="10434638" y="5343525"/>
          <p14:tracePt t="33198" x="10434638" y="5357813"/>
          <p14:tracePt t="33199" x="10420350" y="5357813"/>
          <p14:tracePt t="33327" x="10406063" y="5357813"/>
          <p14:tracePt t="33338" x="10406063" y="5372100"/>
          <p14:tracePt t="33339" x="10391775" y="5372100"/>
          <p14:tracePt t="33345" x="10391775" y="5386388"/>
          <p14:tracePt t="33356" x="10377488" y="5386388"/>
          <p14:tracePt t="33612" x="10363200" y="5386388"/>
          <p14:tracePt t="33625" x="10348913" y="5386388"/>
          <p14:tracePt t="33631" x="10334625" y="5386388"/>
          <p14:tracePt t="33637" x="10320338" y="5386388"/>
          <p14:tracePt t="33639" x="10306050" y="5386388"/>
          <p14:tracePt t="33640" x="10306050" y="5372100"/>
          <p14:tracePt t="33643" x="10291763" y="5372100"/>
          <p14:tracePt t="33648" x="10277475" y="5372100"/>
          <p14:tracePt t="33653" x="10263188" y="5372100"/>
          <p14:tracePt t="33655" x="10248900" y="5372100"/>
          <p14:tracePt t="33660" x="10234613" y="5372100"/>
          <p14:tracePt t="33663" x="10234613" y="5357813"/>
          <p14:tracePt t="33666" x="10220325" y="5357813"/>
          <p14:tracePt t="33673" x="10206038" y="5357813"/>
          <p14:tracePt t="33677" x="10191750" y="5357813"/>
          <p14:tracePt t="33686" x="10177463" y="5357813"/>
          <p14:tracePt t="33691" x="10177463" y="5343525"/>
          <p14:tracePt t="33699" x="10163175" y="5343525"/>
          <p14:tracePt t="33861" x="10163175" y="5329238"/>
          <p14:tracePt t="33866" x="10163175" y="5314950"/>
          <p14:tracePt t="33877" x="10163175" y="5300663"/>
          <p14:tracePt t="33886" x="10163175" y="5286375"/>
          <p14:tracePt t="33890" x="10177463" y="5286375"/>
          <p14:tracePt t="33892" x="10177463" y="5272088"/>
          <p14:tracePt t="33896" x="10191750" y="5272088"/>
          <p14:tracePt t="33898" x="10191750" y="5257800"/>
          <p14:tracePt t="33899" x="10206038" y="5257800"/>
          <p14:tracePt t="33900" x="10206038" y="5243513"/>
          <p14:tracePt t="33904" x="10220325" y="5243513"/>
          <p14:tracePt t="33905" x="10220325" y="5229225"/>
          <p14:tracePt t="33908" x="10220325" y="5214938"/>
          <p14:tracePt t="33909" x="10234613" y="5214938"/>
          <p14:tracePt t="33912" x="10234613" y="5200650"/>
          <p14:tracePt t="33913" x="10248900" y="5200650"/>
          <p14:tracePt t="33914" x="10248900" y="5186363"/>
          <p14:tracePt t="33915" x="10263188" y="5186363"/>
          <p14:tracePt t="33916" x="10263188" y="5172075"/>
          <p14:tracePt t="33919" x="10277475" y="5172075"/>
          <p14:tracePt t="33920" x="10277475" y="5157788"/>
          <p14:tracePt t="33923" x="10277475" y="5143500"/>
          <p14:tracePt t="33924" x="10291763" y="5143500"/>
          <p14:tracePt t="33925" x="10291763" y="5129213"/>
          <p14:tracePt t="33928" x="10306050" y="5129213"/>
          <p14:tracePt t="33929" x="10306050" y="5114925"/>
          <p14:tracePt t="33931" x="10320338" y="5114925"/>
          <p14:tracePt t="33934" x="10320338" y="5100638"/>
          <p14:tracePt t="33936" x="10334625" y="5100638"/>
          <p14:tracePt t="33939" x="10334625" y="5086350"/>
          <p14:tracePt t="33941" x="10334625" y="5072063"/>
          <p14:tracePt t="33942" x="10348913" y="5072063"/>
          <p14:tracePt t="33947" x="10348913" y="5057775"/>
          <p14:tracePt t="33950" x="10363200" y="5057775"/>
          <p14:tracePt t="33952" x="10377488" y="5043488"/>
          <p14:tracePt t="33962" x="10391775" y="5014913"/>
          <p14:tracePt t="33970" x="10391775" y="5000625"/>
          <p14:tracePt t="33973" x="10406063" y="5000625"/>
          <p14:tracePt t="33982" x="10420350" y="5000625"/>
          <p14:tracePt t="33984" x="10420350" y="4986338"/>
          <p14:tracePt t="34017" x="10434638" y="4986338"/>
          <p14:tracePt t="34311" x="10420350" y="4986338"/>
          <p14:tracePt t="34333" x="10420350" y="5000625"/>
          <p14:tracePt t="34342" x="10406063" y="5000625"/>
          <p14:tracePt t="34351" x="10391775" y="5000625"/>
          <p14:tracePt t="34354" x="10391775" y="5014913"/>
          <p14:tracePt t="34359" x="10391775" y="5029200"/>
          <p14:tracePt t="34362" x="10377488" y="5029200"/>
          <p14:tracePt t="34366" x="10363200" y="5029200"/>
          <p14:tracePt t="34370" x="10363200" y="5043488"/>
          <p14:tracePt t="34375" x="10348913" y="5043488"/>
          <p14:tracePt t="34379" x="10348913" y="5057775"/>
          <p14:tracePt t="34381" x="10334625" y="5057775"/>
          <p14:tracePt t="34388" x="10320338" y="5057775"/>
          <p14:tracePt t="34391" x="10320338" y="5072063"/>
          <p14:tracePt t="34392" x="10306050" y="5072063"/>
          <p14:tracePt t="34395" x="10306050" y="5086350"/>
          <p14:tracePt t="34399" x="10291763" y="5086350"/>
          <p14:tracePt t="34405" x="10277475" y="5086350"/>
          <p14:tracePt t="34407" x="10277475" y="5100638"/>
          <p14:tracePt t="34412" x="10263188" y="5100638"/>
          <p14:tracePt t="34416" x="10248900" y="5114925"/>
          <p14:tracePt t="34423" x="10234613" y="5114925"/>
          <p14:tracePt t="34432" x="10220325" y="5114925"/>
          <p14:tracePt t="34435" x="10220325" y="5129213"/>
          <p14:tracePt t="34441" x="10206038" y="5129213"/>
          <p14:tracePt t="34445" x="10191750" y="5143500"/>
          <p14:tracePt t="34453" x="10177463" y="5143500"/>
          <p14:tracePt t="34459" x="10163175" y="5143500"/>
          <p14:tracePt t="34465" x="10147300" y="5143500"/>
          <p14:tracePt t="34472" x="10133013" y="5143500"/>
          <p14:tracePt t="34477" x="10118725" y="5143500"/>
          <p14:tracePt t="34480" x="10118725" y="5157788"/>
          <p14:tracePt t="34486" x="10104438" y="5157788"/>
          <p14:tracePt t="34525" x="10090150" y="5157788"/>
          <p14:tracePt t="34534" x="10075863" y="5157788"/>
          <p14:tracePt t="34537" x="10061575" y="5157788"/>
          <p14:tracePt t="34541" x="10047288" y="5157788"/>
          <p14:tracePt t="34544" x="10033000" y="5157788"/>
          <p14:tracePt t="34546" x="10018713" y="5157788"/>
          <p14:tracePt t="34548" x="10004425" y="5157788"/>
          <p14:tracePt t="34551" x="9990138" y="5157788"/>
          <p14:tracePt t="34553" x="9975850" y="5157788"/>
          <p14:tracePt t="34556" x="9961563" y="5157788"/>
          <p14:tracePt t="34557" x="9947275" y="5157788"/>
          <p14:tracePt t="34559" x="9932988" y="5157788"/>
          <p14:tracePt t="34561" x="9918700" y="5157788"/>
          <p14:tracePt t="34564" x="9904413" y="5157788"/>
          <p14:tracePt t="34565" x="9890125" y="5157788"/>
          <p14:tracePt t="34567" x="9875838" y="5157788"/>
          <p14:tracePt t="34569" x="9861550" y="5157788"/>
          <p14:tracePt t="34571" x="9847263" y="5157788"/>
          <p14:tracePt t="34572" x="9832975" y="5157788"/>
          <p14:tracePt t="34574" x="9818688" y="5157788"/>
          <p14:tracePt t="34577" x="9804400" y="5157788"/>
          <p14:tracePt t="34578" x="9790113" y="5157788"/>
          <p14:tracePt t="34580" x="9775825" y="5157788"/>
          <p14:tracePt t="34581" x="9761538" y="5157788"/>
          <p14:tracePt t="34584" x="9747250" y="5157788"/>
          <p14:tracePt t="34585" x="9732963" y="5157788"/>
          <p14:tracePt t="34587" x="9718675" y="5157788"/>
          <p14:tracePt t="34590" x="9704388" y="5157788"/>
          <p14:tracePt t="34593" x="9690100" y="5157788"/>
          <p14:tracePt t="34595" x="9675813" y="5157788"/>
          <p14:tracePt t="34598" x="9661525" y="5157788"/>
          <p14:tracePt t="34602" x="9647238" y="5157788"/>
          <p14:tracePt t="34605" x="9632950" y="5157788"/>
          <p14:tracePt t="34608" x="9618663" y="5157788"/>
          <p14:tracePt t="34611" x="9604375" y="5157788"/>
          <p14:tracePt t="34616" x="9590088" y="5157788"/>
          <p14:tracePt t="34620" x="9575800" y="5157788"/>
          <p14:tracePt t="34621" x="9561513" y="5157788"/>
          <p14:tracePt t="34625" x="9547225" y="5157788"/>
          <p14:tracePt t="34629" x="9532938" y="5157788"/>
          <p14:tracePt t="34632" x="9518650" y="5157788"/>
          <p14:tracePt t="34634" x="9504363" y="5157788"/>
          <p14:tracePt t="34636" x="9504363" y="5172075"/>
          <p14:tracePt t="34638" x="9490075" y="5172075"/>
          <p14:tracePt t="34640" x="9475788" y="5172075"/>
          <p14:tracePt t="34643" x="9461500" y="5172075"/>
          <p14:tracePt t="34644" x="9447213" y="5172075"/>
          <p14:tracePt t="34647" x="9432925" y="5172075"/>
          <p14:tracePt t="34650" x="9418638" y="5186363"/>
          <p14:tracePt t="34653" x="9404350" y="5186363"/>
          <p14:tracePt t="34655" x="9390063" y="5200650"/>
          <p14:tracePt t="34657" x="9375775" y="5200650"/>
          <p14:tracePt t="34660" x="9361488" y="5200650"/>
          <p14:tracePt t="34663" x="9347200" y="5200650"/>
          <p14:tracePt t="34665" x="9332913" y="5200650"/>
          <p14:tracePt t="34667" x="9332913" y="5214938"/>
          <p14:tracePt t="34669" x="9318625" y="5214938"/>
          <p14:tracePt t="34673" x="9304338" y="5214938"/>
          <p14:tracePt t="34677" x="9290050" y="5214938"/>
          <p14:tracePt t="34679" x="9275763" y="5214938"/>
          <p14:tracePt t="34683" x="9275763" y="5229225"/>
          <p14:tracePt t="34684" x="9261475" y="5229225"/>
          <p14:tracePt t="34690" x="9247188" y="5229225"/>
          <p14:tracePt t="34697" x="9232900" y="5229225"/>
          <p14:tracePt t="34800" x="9232900" y="5214938"/>
          <p14:tracePt t="34805" x="9247188" y="5200650"/>
          <p14:tracePt t="34807" x="9247188" y="5186363"/>
          <p14:tracePt t="34812" x="9261475" y="5172075"/>
          <p14:tracePt t="34818" x="9275763" y="5157788"/>
          <p14:tracePt t="34821" x="9290050" y="5157788"/>
          <p14:tracePt t="34823" x="9290050" y="5143500"/>
          <p14:tracePt t="34826" x="9290050" y="5129213"/>
          <p14:tracePt t="34828" x="9304338" y="5129213"/>
          <p14:tracePt t="34832" x="9304338" y="5114925"/>
          <p14:tracePt t="34836" x="9318625" y="5114925"/>
          <p14:tracePt t="34841" x="9318625" y="5100638"/>
          <p14:tracePt t="34847" x="9332913" y="5100638"/>
          <p14:tracePt t="34853" x="9332913" y="5086350"/>
          <p14:tracePt t="34857" x="9347200" y="5086350"/>
          <p14:tracePt t="34978" x="9332913" y="5086350"/>
          <p14:tracePt t="34985" x="9318625" y="5086350"/>
          <p14:tracePt t="34989" x="9304338" y="5086350"/>
          <p14:tracePt t="34990" x="9304338" y="5072063"/>
          <p14:tracePt t="34992" x="9290050" y="5072063"/>
          <p14:tracePt t="34994" x="9275763" y="5072063"/>
          <p14:tracePt t="34996" x="9261475" y="5072063"/>
          <p14:tracePt t="34999" x="9247188" y="5072063"/>
          <p14:tracePt t="35001" x="9247188" y="5057775"/>
          <p14:tracePt t="35002" x="9232900" y="5057775"/>
          <p14:tracePt t="35004" x="9218613" y="5057775"/>
          <p14:tracePt t="35006" x="9204325" y="5057775"/>
          <p14:tracePt t="35008" x="9190038" y="5057775"/>
          <p14:tracePt t="35011" x="9175750" y="5057775"/>
          <p14:tracePt t="35013" x="9175750" y="5043488"/>
          <p14:tracePt t="35014" x="9161463" y="5043488"/>
          <p14:tracePt t="35016" x="9147175" y="5043488"/>
          <p14:tracePt t="35019" x="9132888" y="5043488"/>
          <p14:tracePt t="35020" x="9132888" y="5029200"/>
          <p14:tracePt t="35021" x="9118600" y="5029200"/>
          <p14:tracePt t="35024" x="9104313" y="5029200"/>
          <p14:tracePt t="35026" x="9090025" y="5014913"/>
          <p14:tracePt t="35029" x="9075738" y="5014913"/>
          <p14:tracePt t="35031" x="9075738" y="5000625"/>
          <p14:tracePt t="35033" x="9061450" y="5000625"/>
          <p14:tracePt t="35037" x="9047163" y="5000625"/>
          <p14:tracePt t="35039" x="9032875" y="4986338"/>
          <p14:tracePt t="35043" x="9018588" y="4986338"/>
          <p14:tracePt t="35048" x="9004300" y="4986338"/>
          <p14:tracePt t="35049" x="9004300" y="4972050"/>
          <p14:tracePt t="35053" x="8990013" y="4972050"/>
          <p14:tracePt t="35054" x="8990013" y="4957763"/>
          <p14:tracePt t="35056" x="8975725" y="4957763"/>
          <p14:tracePt t="35064" x="8961438" y="4957763"/>
          <p14:tracePt t="35074" x="8947150" y="4957763"/>
          <p14:tracePt t="35089" x="8947150" y="4943475"/>
          <p14:tracePt t="35093" x="8932863" y="4943475"/>
          <p14:tracePt t="35101" x="8918575" y="4943475"/>
          <p14:tracePt t="35128" x="8904288" y="4943475"/>
          <p14:tracePt t="35143" x="8890000" y="4943475"/>
          <p14:tracePt t="35156" x="8875713" y="4943475"/>
          <p14:tracePt t="35162" x="8861425" y="4943475"/>
          <p14:tracePt t="35177" x="8847138" y="4943475"/>
          <p14:tracePt t="35187" x="8832850" y="4943475"/>
          <p14:tracePt t="35198" x="8818563" y="4943475"/>
          <p14:tracePt t="35211" x="8804275" y="4943475"/>
          <p14:tracePt t="35219" x="8789988" y="4943475"/>
          <p14:tracePt t="35263" x="8775700" y="4943475"/>
          <p14:tracePt t="35272" x="8761413" y="4943475"/>
          <p14:tracePt t="35279" x="8747125" y="4943475"/>
          <p14:tracePt t="35282" x="8732838" y="4943475"/>
          <p14:tracePt t="35286" x="8718550" y="4943475"/>
          <p14:tracePt t="35289" x="8704263" y="4943475"/>
          <p14:tracePt t="35292" x="8675688" y="4943475"/>
          <p14:tracePt t="35295" x="8661400" y="4943475"/>
          <p14:tracePt t="35297" x="8661400" y="4929188"/>
          <p14:tracePt t="35298" x="8632825" y="4929188"/>
          <p14:tracePt t="35300" x="8618538" y="4929188"/>
          <p14:tracePt t="35302" x="8589963" y="4914900"/>
          <p14:tracePt t="35303" x="8575675" y="4914900"/>
          <p14:tracePt t="35305" x="8561388" y="4900613"/>
          <p14:tracePt t="35306" x="8547100" y="4900613"/>
          <p14:tracePt t="35308" x="8518525" y="4900613"/>
          <p14:tracePt t="35310" x="8504238" y="4886325"/>
          <p14:tracePt t="35312" x="8475663" y="4886325"/>
          <p14:tracePt t="35314" x="8461375" y="4886325"/>
          <p14:tracePt t="35315" x="8447088" y="4872038"/>
          <p14:tracePt t="35317" x="8418513" y="4857750"/>
          <p14:tracePt t="35319" x="8389938" y="4857750"/>
          <p14:tracePt t="35321" x="8375650" y="4843463"/>
          <p14:tracePt t="35322" x="8347075" y="4843463"/>
          <p14:tracePt t="35324" x="8332788" y="4843463"/>
          <p14:tracePt t="35325" x="8318500" y="4843463"/>
          <p14:tracePt t="35326" x="8304213" y="4829175"/>
          <p14:tracePt t="35327" x="8261350" y="4814888"/>
          <p14:tracePt t="35329" x="8232775" y="4814888"/>
          <p14:tracePt t="35330" x="8218488" y="4800600"/>
          <p14:tracePt t="35331" x="8189913" y="4800600"/>
          <p14:tracePt t="35332" x="8161338" y="4786313"/>
          <p14:tracePt t="35333" x="8132763" y="4772025"/>
          <p14:tracePt t="35334" x="8104188" y="4757738"/>
          <p14:tracePt t="35335" x="8075613" y="4757738"/>
          <p14:tracePt t="35336" x="8047038" y="4757738"/>
          <p14:tracePt t="35337" x="8032750" y="4729163"/>
          <p14:tracePt t="35338" x="8004175" y="4729163"/>
          <p14:tracePt t="35339" x="7961313" y="4729163"/>
          <p14:tracePt t="35340" x="7947025" y="4714875"/>
          <p14:tracePt t="35341" x="7918450" y="4686300"/>
          <p14:tracePt t="35342" x="7889875" y="4686300"/>
          <p14:tracePt t="35343" x="7861300" y="4686300"/>
          <p14:tracePt t="35344" x="7832725" y="4672013"/>
          <p14:tracePt t="35345" x="7832725" y="4657725"/>
          <p14:tracePt t="35346" x="7804150" y="4657725"/>
          <p14:tracePt t="35347" x="7775575" y="4643438"/>
          <p14:tracePt t="35348" x="7747000" y="4643438"/>
          <p14:tracePt t="35349" x="7732713" y="4629150"/>
          <p14:tracePt t="35350" x="7689850" y="4629150"/>
          <p14:tracePt t="35351" x="7675563" y="4614863"/>
          <p14:tracePt t="35352" x="7661275" y="4600575"/>
          <p14:tracePt t="35353" x="7604125" y="4586288"/>
          <p14:tracePt t="35354" x="7575550" y="4572000"/>
          <p14:tracePt t="35355" x="7546975" y="4557713"/>
          <p14:tracePt t="35356" x="7532688" y="4557713"/>
          <p14:tracePt t="35357" x="7504113" y="4557713"/>
          <p14:tracePt t="35358" x="7489825" y="4543425"/>
          <p14:tracePt t="35359" x="7461250" y="4529138"/>
          <p14:tracePt t="35360" x="7432675" y="4529138"/>
          <p14:tracePt t="35362" x="7404100" y="4514850"/>
          <p14:tracePt t="35363" x="7389813" y="4500563"/>
          <p14:tracePt t="35364" x="7361238" y="4500563"/>
          <p14:tracePt t="35366" x="7346950" y="4486275"/>
          <p14:tracePt t="35367" x="7318375" y="4471988"/>
          <p14:tracePt t="35368" x="7304088" y="4471988"/>
          <p14:tracePt t="35369" x="7289800" y="4457700"/>
          <p14:tracePt t="35370" x="7275513" y="4457700"/>
          <p14:tracePt t="35371" x="7261225" y="4443413"/>
          <p14:tracePt t="35372" x="7232650" y="4443413"/>
          <p14:tracePt t="35374" x="7218363" y="4429125"/>
          <p14:tracePt t="35376" x="7189788" y="4429125"/>
          <p14:tracePt t="35378" x="7175500" y="4414838"/>
          <p14:tracePt t="35380" x="7161213" y="4400550"/>
          <p14:tracePt t="35382" x="7146925" y="4400550"/>
          <p14:tracePt t="35384" x="7132638" y="4400550"/>
          <p14:tracePt t="35385" x="7132638" y="4386263"/>
          <p14:tracePt t="35386" x="7118350" y="4386263"/>
          <p14:tracePt t="35389" x="7104063" y="4386263"/>
          <p14:tracePt t="35392" x="7104063" y="4371975"/>
          <p14:tracePt t="35393" x="7089775" y="4371975"/>
          <p14:tracePt t="35411" x="7089775" y="4357688"/>
          <p14:tracePt t="35425" x="7075488" y="4357688"/>
          <p14:tracePt t="35432" x="7075488" y="4343400"/>
          <p14:tracePt t="35436" x="7075488" y="4329113"/>
          <p14:tracePt t="35437" x="7061200" y="4329113"/>
          <p14:tracePt t="35439" x="7061200" y="4314825"/>
          <p14:tracePt t="35443" x="7046913" y="4314825"/>
          <p14:tracePt t="35444" x="7046913" y="4300538"/>
          <p14:tracePt t="35446" x="7046913" y="4286250"/>
          <p14:tracePt t="35448" x="7032625" y="4271963"/>
          <p14:tracePt t="35450" x="7032625" y="4257675"/>
          <p14:tracePt t="35452" x="7032625" y="4243388"/>
          <p14:tracePt t="35453" x="7018338" y="4243388"/>
          <p14:tracePt t="35454" x="7018338" y="4229100"/>
          <p14:tracePt t="35455" x="7004050" y="4214813"/>
          <p14:tracePt t="35456" x="7004050" y="4200525"/>
          <p14:tracePt t="35458" x="7004050" y="4186238"/>
          <p14:tracePt t="35459" x="6989763" y="4171950"/>
          <p14:tracePt t="35461" x="6989763" y="4157663"/>
          <p14:tracePt t="35462" x="6975475" y="4143375"/>
          <p14:tracePt t="35463" x="6975475" y="4129088"/>
          <p14:tracePt t="35464" x="6961188" y="4114800"/>
          <p14:tracePt t="35465" x="6946900" y="4100513"/>
          <p14:tracePt t="35466" x="6946900" y="4086225"/>
          <p14:tracePt t="35467" x="6946900" y="4071938"/>
          <p14:tracePt t="35468" x="6932613" y="4057650"/>
          <p14:tracePt t="35469" x="6932613" y="4043363"/>
          <p14:tracePt t="35470" x="6918325" y="4029075"/>
          <p14:tracePt t="35471" x="6904038" y="4014788"/>
          <p14:tracePt t="35472" x="6904038" y="3986213"/>
          <p14:tracePt t="35474" x="6889750" y="3971925"/>
          <p14:tracePt t="35475" x="6889750" y="3957638"/>
          <p14:tracePt t="35477" x="6889750" y="3943350"/>
          <p14:tracePt t="35478" x="6875463" y="3929063"/>
          <p14:tracePt t="35479" x="6861175" y="3914775"/>
          <p14:tracePt t="35481" x="6861175" y="3900488"/>
          <p14:tracePt t="35482" x="6861175" y="3886200"/>
          <p14:tracePt t="35483" x="6846888" y="3871913"/>
          <p14:tracePt t="35485" x="6846888" y="3843338"/>
          <p14:tracePt t="35487" x="6832600" y="3829050"/>
          <p14:tracePt t="35488" x="6832600" y="3814763"/>
          <p14:tracePt t="35490" x="6818313" y="3800475"/>
          <p14:tracePt t="35492" x="6818313" y="3786188"/>
          <p14:tracePt t="35493" x="6818313" y="3771900"/>
          <p14:tracePt t="35495" x="6804025" y="3757613"/>
          <p14:tracePt t="35497" x="6804025" y="3743325"/>
          <p14:tracePt t="35500" x="6804025" y="3729038"/>
          <p14:tracePt t="35501" x="6804025" y="3714750"/>
          <p14:tracePt t="35503" x="6804025" y="3700463"/>
          <p14:tracePt t="35505" x="6804025" y="3686175"/>
          <p14:tracePt t="35508" x="6789738" y="3671888"/>
          <p14:tracePt t="35509" x="6789738" y="3657600"/>
          <p14:tracePt t="35511" x="6789738" y="3643313"/>
          <p14:tracePt t="35513" x="6789738" y="3629025"/>
          <p14:tracePt t="35516" x="6789738" y="3614738"/>
          <p14:tracePt t="35517" x="6789738" y="3600450"/>
          <p14:tracePt t="35519" x="6789738" y="3586163"/>
          <p14:tracePt t="35520" x="6775450" y="3586163"/>
          <p14:tracePt t="35521" x="6775450" y="3571875"/>
          <p14:tracePt t="35523" x="6775450" y="3557588"/>
          <p14:tracePt t="35524" x="6775450" y="3543300"/>
          <p14:tracePt t="35526" x="6775450" y="3529013"/>
          <p14:tracePt t="35528" x="6775450" y="3514725"/>
          <p14:tracePt t="35530" x="6775450" y="3500438"/>
          <p14:tracePt t="35533" x="6775450" y="3486150"/>
          <p14:tracePt t="35535" x="6775450" y="3471863"/>
          <p14:tracePt t="35538" x="6775450" y="3457575"/>
          <p14:tracePt t="35541" x="6775450" y="3443288"/>
          <p14:tracePt t="35545" x="6775450" y="3429000"/>
          <p14:tracePt t="35547" x="6775450" y="3414713"/>
          <p14:tracePt t="35551" x="6775450" y="3400425"/>
          <p14:tracePt t="35556" x="6775450" y="3386138"/>
          <p14:tracePt t="35559" x="6775450" y="3371850"/>
          <p14:tracePt t="35562" x="6775450" y="3357563"/>
          <p14:tracePt t="35567" x="6775450" y="3343275"/>
          <p14:tracePt t="35570" x="6789738" y="3343275"/>
          <p14:tracePt t="35573" x="6789738" y="3328988"/>
          <p14:tracePt t="35577" x="6789738" y="3314700"/>
          <p14:tracePt t="35581" x="6789738" y="3300413"/>
          <p14:tracePt t="35585" x="6804025" y="3286125"/>
          <p14:tracePt t="35590" x="6804025" y="3271838"/>
          <p14:tracePt t="35593" x="6804025" y="3257550"/>
          <p14:tracePt t="35594" x="6818313" y="3257550"/>
          <p14:tracePt t="35595" x="6818313" y="3243263"/>
          <p14:tracePt t="35598" x="6818313" y="3228975"/>
          <p14:tracePt t="35602" x="6818313" y="3214688"/>
          <p14:tracePt t="35604" x="6832600" y="3214688"/>
          <p14:tracePt t="35606" x="6846888" y="3200400"/>
          <p14:tracePt t="35608" x="6846888" y="3186113"/>
          <p14:tracePt t="35612" x="6846888" y="3171825"/>
          <p14:tracePt t="35615" x="6861175" y="3171825"/>
          <p14:tracePt t="35618" x="6861175" y="3157538"/>
          <p14:tracePt t="35620" x="6875463" y="3157538"/>
          <p14:tracePt t="35624" x="6875463" y="3143250"/>
          <p14:tracePt t="35627" x="6875463" y="3128963"/>
          <p14:tracePt t="35629" x="6889750" y="3128963"/>
          <p14:tracePt t="35634" x="6904038" y="3114675"/>
          <p14:tracePt t="35641" x="6904038" y="3100388"/>
          <p14:tracePt t="35642" x="6918325" y="3100388"/>
          <p14:tracePt t="35650" x="6918325" y="3086100"/>
          <p14:tracePt t="35654" x="6932613" y="3086100"/>
          <p14:tracePt t="35655" x="6932613" y="3071813"/>
          <p14:tracePt t="35661" x="6946900" y="3071813"/>
          <p14:tracePt t="35664" x="6961188" y="3057525"/>
          <p14:tracePt t="35672" x="6975475" y="3057525"/>
          <p14:tracePt t="35673" x="6975475" y="3043238"/>
          <p14:tracePt t="35677" x="6989763" y="3043238"/>
          <p14:tracePt t="35681" x="6989763" y="3028950"/>
          <p14:tracePt t="35682" x="7004050" y="3028950"/>
          <p14:tracePt t="35686" x="7018338" y="3028950"/>
          <p14:tracePt t="35689" x="7032625" y="3014663"/>
          <p14:tracePt t="35692" x="7046913" y="3000375"/>
          <p14:tracePt t="35696" x="7061200" y="3000375"/>
          <p14:tracePt t="35697" x="7075488" y="2986088"/>
          <p14:tracePt t="35700" x="7089775" y="2986088"/>
          <p14:tracePt t="35701" x="7089775" y="2971800"/>
          <p14:tracePt t="35703" x="7104063" y="2971800"/>
          <p14:tracePt t="35705" x="7104063" y="2957513"/>
          <p14:tracePt t="35707" x="7118350" y="2957513"/>
          <p14:tracePt t="35708" x="7132638" y="2957513"/>
          <p14:tracePt t="35709" x="7132638" y="2943225"/>
          <p14:tracePt t="35711" x="7146925" y="2943225"/>
          <p14:tracePt t="35713" x="7161213" y="2943225"/>
          <p14:tracePt t="35714" x="7161213" y="2928938"/>
          <p14:tracePt t="35715" x="7175500" y="2928938"/>
          <p14:tracePt t="35717" x="7189788" y="2928938"/>
          <p14:tracePt t="35719" x="7204075" y="2928938"/>
          <p14:tracePt t="35720" x="7204075" y="2914650"/>
          <p14:tracePt t="35723" x="7232650" y="2900363"/>
          <p14:tracePt t="35727" x="7246938" y="2900363"/>
          <p14:tracePt t="35727" x="7246938" y="2886075"/>
          <p14:tracePt t="35729" x="7261225" y="2886075"/>
          <p14:tracePt t="35732" x="7275513" y="2886075"/>
          <p14:tracePt t="35734" x="7275513" y="2871788"/>
          <p14:tracePt t="35735" x="7289800" y="2871788"/>
          <p14:tracePt t="35735" x="7304088" y="2871788"/>
          <p14:tracePt t="35739" x="7318375" y="2871788"/>
          <p14:tracePt t="35741" x="7318375" y="2857500"/>
          <p14:tracePt t="35742" x="7332663" y="2857500"/>
          <p14:tracePt t="35744" x="7332663" y="2843213"/>
          <p14:tracePt t="35745" x="7346950" y="2843213"/>
          <p14:tracePt t="35747" x="7361238" y="2843213"/>
          <p14:tracePt t="35749" x="7375525" y="2843213"/>
          <p14:tracePt t="35751" x="7389813" y="2828925"/>
          <p14:tracePt t="35753" x="7404100" y="2828925"/>
          <p14:tracePt t="35755" x="7418388" y="2828925"/>
          <p14:tracePt t="35758" x="7432675" y="2814638"/>
          <p14:tracePt t="35759" x="7446963" y="2814638"/>
          <p14:tracePt t="35762" x="7461250" y="2814638"/>
          <p14:tracePt t="35764" x="7475538" y="2814638"/>
          <p14:tracePt t="35767" x="7489825" y="2814638"/>
          <p14:tracePt t="35768" x="7489825" y="2800350"/>
          <p14:tracePt t="35769" x="7504113" y="2800350"/>
          <p14:tracePt t="35770" x="7518400" y="2800350"/>
          <p14:tracePt t="35772" x="7532688" y="2800350"/>
          <p14:tracePt t="35773" x="7532688" y="2786063"/>
          <p14:tracePt t="35775" x="7561263" y="2786063"/>
          <p14:tracePt t="35777" x="7575550" y="2786063"/>
          <p14:tracePt t="35779" x="7589838" y="2786063"/>
          <p14:tracePt t="35780" x="7604125" y="2786063"/>
          <p14:tracePt t="35783" x="7618413" y="2786063"/>
          <p14:tracePt t="35784" x="7632700" y="2786063"/>
          <p14:tracePt t="35784" x="7632700" y="2771775"/>
          <p14:tracePt t="35785" x="7646988" y="2771775"/>
          <p14:tracePt t="35787" x="7661275" y="2771775"/>
          <p14:tracePt t="35789" x="7675563" y="2771775"/>
          <p14:tracePt t="35791" x="7689850" y="2771775"/>
          <p14:tracePt t="35792" x="7704138" y="2757488"/>
          <p14:tracePt t="35794" x="7718425" y="2757488"/>
          <p14:tracePt t="35795" x="7732713" y="2757488"/>
          <p14:tracePt t="35798" x="7761288" y="2743200"/>
          <p14:tracePt t="35801" x="7775575" y="2743200"/>
          <p14:tracePt t="35802" x="7789863" y="2743200"/>
          <p14:tracePt t="35803" x="7804150" y="2743200"/>
          <p14:tracePt t="35805" x="7818438" y="2743200"/>
          <p14:tracePt t="35806" x="7818438" y="2728913"/>
          <p14:tracePt t="35806" x="7832725" y="2728913"/>
          <p14:tracePt t="35808" x="7847013" y="2728913"/>
          <p14:tracePt t="35810" x="7861300" y="2728913"/>
          <p14:tracePt t="35811" x="7875588" y="2728913"/>
          <p14:tracePt t="35813" x="7889875" y="2728913"/>
          <p14:tracePt t="35813" x="7904163" y="2728913"/>
          <p14:tracePt t="35814" x="7904163" y="2714625"/>
          <p14:tracePt t="35816" x="7918450" y="2714625"/>
          <p14:tracePt t="35818" x="7947025" y="2714625"/>
          <p14:tracePt t="35820" x="7961313" y="2714625"/>
          <p14:tracePt t="35822" x="7975600" y="2714625"/>
          <p14:tracePt t="35823" x="7989888" y="2700338"/>
          <p14:tracePt t="35824" x="8004175" y="2700338"/>
          <p14:tracePt t="35827" x="8018463" y="2700338"/>
          <p14:tracePt t="35828" x="8018463" y="2686050"/>
          <p14:tracePt t="35829" x="8032750" y="2686050"/>
          <p14:tracePt t="35830" x="8047038" y="2686050"/>
          <p14:tracePt t="35831" x="8075613" y="2686050"/>
          <p14:tracePt t="35833" x="8089900" y="2686050"/>
          <p14:tracePt t="35835" x="8104188" y="2686050"/>
          <p14:tracePt t="35837" x="8118475" y="2671763"/>
          <p14:tracePt t="35837" x="8132763" y="2671763"/>
          <p14:tracePt t="35839" x="8147050" y="2671763"/>
          <p14:tracePt t="35841" x="8161338" y="2671763"/>
          <p14:tracePt t="35843" x="8175625" y="2671763"/>
          <p14:tracePt t="35844" x="8189913" y="2671763"/>
          <p14:tracePt t="35844" x="8204200" y="2657475"/>
          <p14:tracePt t="35847" x="8218488" y="2657475"/>
          <p14:tracePt t="35847" x="8232775" y="2657475"/>
          <p14:tracePt t="35850" x="8247063" y="2657475"/>
          <p14:tracePt t="35851" x="8261350" y="2657475"/>
          <p14:tracePt t="35851" x="8261350" y="2643188"/>
          <p14:tracePt t="35854" x="8275638" y="2643188"/>
          <p14:tracePt t="35855" x="8289925" y="2643188"/>
          <p14:tracePt t="35857" x="8304213" y="2643188"/>
          <p14:tracePt t="35858" x="8318500" y="2643188"/>
          <p14:tracePt t="35859" x="8332788" y="2643188"/>
          <p14:tracePt t="35862" x="8361363" y="2643188"/>
          <p14:tracePt t="35864" x="8375650" y="2643188"/>
          <p14:tracePt t="35865" x="8375650" y="2628900"/>
          <p14:tracePt t="35865" x="8389938" y="2628900"/>
          <p14:tracePt t="35866" x="8404225" y="2628900"/>
          <p14:tracePt t="35869" x="8418513" y="2628900"/>
          <p14:tracePt t="35871" x="8432800" y="2628900"/>
          <p14:tracePt t="35873" x="8447088" y="2628900"/>
          <p14:tracePt t="35875" x="8475663" y="2628900"/>
          <p14:tracePt t="35877" x="8489950" y="2628900"/>
          <p14:tracePt t="35879" x="8504238" y="2628900"/>
          <p14:tracePt t="35880" x="8518525" y="2628900"/>
          <p14:tracePt t="35880" x="8532813" y="2628900"/>
          <p14:tracePt t="35883" x="8547100" y="2628900"/>
          <p14:tracePt t="35884" x="8561388" y="2628900"/>
          <p14:tracePt t="35886" x="8575675" y="2628900"/>
          <p14:tracePt t="35888" x="8589963" y="2628900"/>
          <p14:tracePt t="35890" x="8604250" y="2628900"/>
          <p14:tracePt t="35891" x="8618538" y="2628900"/>
          <p14:tracePt t="35892" x="8632825" y="2628900"/>
          <p14:tracePt t="35895" x="8661400" y="2628900"/>
          <p14:tracePt t="35897" x="8675688" y="2628900"/>
          <p14:tracePt t="35899" x="8689975" y="2628900"/>
          <p14:tracePt t="35901" x="8718550" y="2628900"/>
          <p14:tracePt t="35903" x="8732838" y="2628900"/>
          <p14:tracePt t="35905" x="8747125" y="2628900"/>
          <p14:tracePt t="35906" x="8761413" y="2628900"/>
          <p14:tracePt t="35907" x="8775700" y="2628900"/>
          <p14:tracePt t="35909" x="8789988" y="2628900"/>
          <p14:tracePt t="35911" x="8818563" y="2628900"/>
          <p14:tracePt t="35913" x="8832850" y="2628900"/>
          <p14:tracePt t="35915" x="8847138" y="2628900"/>
          <p14:tracePt t="35915" x="8861425" y="2628900"/>
          <p14:tracePt t="35916" x="8875713" y="2643188"/>
          <p14:tracePt t="35919" x="8890000" y="2643188"/>
          <p14:tracePt t="35920" x="8904288" y="2643188"/>
          <p14:tracePt t="35922" x="8918575" y="2643188"/>
          <p14:tracePt t="35922" x="8932863" y="2643188"/>
          <p14:tracePt t="35923" x="8947150" y="2657475"/>
          <p14:tracePt t="35926" x="8961438" y="2657475"/>
          <p14:tracePt t="35927" x="8975725" y="2657475"/>
          <p14:tracePt t="35928" x="8990013" y="2657475"/>
          <p14:tracePt t="35930" x="9004300" y="2657475"/>
          <p14:tracePt t="35931" x="9018588" y="2671763"/>
          <p14:tracePt t="35933" x="9032875" y="2671763"/>
          <p14:tracePt t="35935" x="9061450" y="2671763"/>
          <p14:tracePt t="35937" x="9075738" y="2671763"/>
          <p14:tracePt t="35938" x="9075738" y="2686050"/>
          <p14:tracePt t="35939" x="9090025" y="2686050"/>
          <p14:tracePt t="35939" x="9104313" y="2686050"/>
          <p14:tracePt t="35941" x="9118600" y="2686050"/>
          <p14:tracePt t="35942" x="9118600" y="2700338"/>
          <p14:tracePt t="35942" x="9132888" y="2700338"/>
          <p14:tracePt t="35945" x="9161463" y="2700338"/>
          <p14:tracePt t="35947" x="9175750" y="2700338"/>
          <p14:tracePt t="35949" x="9190038" y="2700338"/>
          <p14:tracePt t="35951" x="9204325" y="2714625"/>
          <p14:tracePt t="35951" x="9218613" y="2714625"/>
          <p14:tracePt t="35954" x="9232900" y="2714625"/>
          <p14:tracePt t="35956" x="9261475" y="2714625"/>
          <p14:tracePt t="35956" x="9261475" y="2728913"/>
          <p14:tracePt t="35957" x="9275763" y="2728913"/>
          <p14:tracePt t="35960" x="9290050" y="2728913"/>
          <p14:tracePt t="35960" x="9304338" y="2743200"/>
          <p14:tracePt t="35962" x="9318625" y="2743200"/>
          <p14:tracePt t="35964" x="9347200" y="2743200"/>
          <p14:tracePt t="35966" x="9361488" y="2743200"/>
          <p14:tracePt t="35967" x="9361488" y="2757488"/>
          <p14:tracePt t="35967" x="9375775" y="2757488"/>
          <p14:tracePt t="35969" x="9390063" y="2757488"/>
          <p14:tracePt t="35976" x="9461500" y="2771775"/>
          <p14:tracePt t="35977" x="9475788" y="2771775"/>
          <p14:tracePt t="35979" x="9490075" y="2786063"/>
          <p14:tracePt t="35981" x="9504363" y="2786063"/>
          <p14:tracePt t="35981" x="9504363" y="2800350"/>
          <p14:tracePt t="35983" x="9518650" y="2800350"/>
          <p14:tracePt t="35985" x="9547225" y="2800350"/>
          <p14:tracePt t="35987" x="9561513" y="2800350"/>
          <p14:tracePt t="35989" x="9575800" y="2814638"/>
          <p14:tracePt t="35990" x="9590088" y="2814638"/>
          <p14:tracePt t="35992" x="9604375" y="2814638"/>
          <p14:tracePt t="35995" x="9618663" y="2814638"/>
          <p14:tracePt t="35996" x="9618663" y="2828925"/>
          <p14:tracePt t="35998" x="9647238" y="2828925"/>
          <p14:tracePt t="36001" x="9661525" y="2828925"/>
          <p14:tracePt t="36003" x="9661525" y="2843213"/>
          <p14:tracePt t="36004" x="9675813" y="2843213"/>
          <p14:tracePt t="36006" x="9675813" y="2857500"/>
          <p14:tracePt t="36006" x="9690100" y="2857500"/>
          <p14:tracePt t="36007" x="9704388" y="2857500"/>
          <p14:tracePt t="36011" x="9718675" y="2857500"/>
          <p14:tracePt t="36011" x="9718675" y="2871788"/>
          <p14:tracePt t="36012" x="9732963" y="2871788"/>
          <p14:tracePt t="36017" x="9761538" y="2871788"/>
          <p14:tracePt t="36018" x="9761538" y="2886075"/>
          <p14:tracePt t="36022" x="9775825" y="2886075"/>
          <p14:tracePt t="36024" x="9775825" y="2900363"/>
          <p14:tracePt t="36025" x="9790113" y="2900363"/>
          <p14:tracePt t="36025" x="9790113" y="2914650"/>
          <p14:tracePt t="36028" x="9804400" y="2914650"/>
          <p14:tracePt t="36031" x="9818688" y="2914650"/>
          <p14:tracePt t="36033" x="9818688" y="2928938"/>
          <p14:tracePt t="36033" x="9832975" y="2928938"/>
          <p14:tracePt t="36038" x="9832975" y="2943225"/>
          <p14:tracePt t="36040" x="9847263" y="2943225"/>
          <p14:tracePt t="36040" x="9861550" y="2943225"/>
          <p14:tracePt t="36045" x="9861550" y="2957513"/>
          <p14:tracePt t="36047" x="9875838" y="2971800"/>
          <p14:tracePt t="36053" x="9890125" y="2986088"/>
          <p14:tracePt t="36057" x="9890125" y="3000375"/>
          <p14:tracePt t="36060" x="9904413" y="3000375"/>
          <p14:tracePt t="36063" x="9918700" y="3000375"/>
          <p14:tracePt t="36063" x="9918700" y="3014663"/>
          <p14:tracePt t="36068" x="9918700" y="3028950"/>
          <p14:tracePt t="36069" x="9932988" y="3028950"/>
          <p14:tracePt t="36071" x="9932988" y="3043238"/>
          <p14:tracePt t="36074" x="9947275" y="3057525"/>
          <p14:tracePt t="36078" x="9947275" y="3071813"/>
          <p14:tracePt t="36082" x="9961563" y="3086100"/>
          <p14:tracePt t="36082" x="9961563" y="3100388"/>
          <p14:tracePt t="36083" x="9975850" y="3100388"/>
          <p14:tracePt t="36086" x="9975850" y="3114675"/>
          <p14:tracePt t="36090" x="9975850" y="3128963"/>
          <p14:tracePt t="36092" x="9990138" y="3128963"/>
          <p14:tracePt t="36093" x="9990138" y="3157538"/>
          <p14:tracePt t="36097" x="9990138" y="3171825"/>
          <p14:tracePt t="36100" x="10004425" y="3186113"/>
          <p14:tracePt t="36101" x="10004425" y="3200400"/>
          <p14:tracePt t="36105" x="10004425" y="3214688"/>
          <p14:tracePt t="36106" x="10018713" y="3214688"/>
          <p14:tracePt t="36108" x="10018713" y="3228975"/>
          <p14:tracePt t="36112" x="10033000" y="3243263"/>
          <p14:tracePt t="36115" x="10033000" y="3257550"/>
          <p14:tracePt t="36118" x="10047288" y="3271838"/>
          <p14:tracePt t="36120" x="10047288" y="3286125"/>
          <p14:tracePt t="36123" x="10047288" y="3300413"/>
          <p14:tracePt t="36125" x="10047288" y="3314700"/>
          <p14:tracePt t="36130" x="10047288" y="3328988"/>
          <p14:tracePt t="36130" x="10061575" y="3328988"/>
          <p14:tracePt t="36136" x="10061575" y="3343275"/>
          <p14:tracePt t="36139" x="10061575" y="3357563"/>
          <p14:tracePt t="36143" x="10075863" y="3371850"/>
          <p14:tracePt t="36147" x="10075863" y="3386138"/>
          <p14:tracePt t="36151" x="10090150" y="3386138"/>
          <p14:tracePt t="36154" x="10090150" y="3400425"/>
          <p14:tracePt t="36160" x="10090150" y="3414713"/>
          <p14:tracePt t="36162" x="10090150" y="3429000"/>
          <p14:tracePt t="36163" x="10104438" y="3429000"/>
          <p14:tracePt t="36169" x="10104438" y="3443288"/>
          <p14:tracePt t="36176" x="10104438" y="3457575"/>
          <p14:tracePt t="36177" x="10118725" y="3457575"/>
          <p14:tracePt t="36182" x="10118725" y="3471863"/>
          <p14:tracePt t="36184" x="10118725" y="3486150"/>
          <p14:tracePt t="36189" x="10133013" y="3486150"/>
          <p14:tracePt t="36190" x="10133013" y="3500438"/>
          <p14:tracePt t="36193" x="10147300" y="3500438"/>
          <p14:tracePt t="36196" x="10147300" y="3514725"/>
          <p14:tracePt t="36202" x="10147300" y="3529013"/>
          <p14:tracePt t="36204" x="10147300" y="3543300"/>
          <p14:tracePt t="36208" x="10163175" y="3543300"/>
          <p14:tracePt t="36209" x="10163175" y="3557588"/>
          <p14:tracePt t="36212" x="10163175" y="3571875"/>
          <p14:tracePt t="36219" x="10163175" y="3586163"/>
          <p14:tracePt t="36219" x="10177463" y="3586163"/>
          <p14:tracePt t="36221" x="10177463" y="3600450"/>
          <p14:tracePt t="36225" x="10177463" y="3614738"/>
          <p14:tracePt t="36229" x="10177463" y="3629025"/>
          <p14:tracePt t="36232" x="10191750" y="3629025"/>
          <p14:tracePt t="36233" x="10191750" y="3643313"/>
          <p14:tracePt t="36238" x="10191750" y="3657600"/>
          <p14:tracePt t="36240" x="10191750" y="3671888"/>
          <p14:tracePt t="36241" x="10206038" y="3671888"/>
          <p14:tracePt t="36243" x="10206038" y="3686175"/>
          <p14:tracePt t="36247" x="10206038" y="3700463"/>
          <p14:tracePt t="36254" x="10206038" y="3714750"/>
          <p14:tracePt t="36256" x="10206038" y="3729038"/>
          <p14:tracePt t="36261" x="10206038" y="3743325"/>
          <p14:tracePt t="36265" x="10220325" y="3743325"/>
          <p14:tracePt t="36265" x="10220325" y="3757613"/>
          <p14:tracePt t="36271" x="10220325" y="3771900"/>
          <p14:tracePt t="36272" x="10220325" y="3786188"/>
          <p14:tracePt t="36279" x="10220325" y="3800475"/>
          <p14:tracePt t="36287" x="10220325" y="3814763"/>
          <p14:tracePt t="36299" x="10220325" y="3829050"/>
          <p14:tracePt t="36307" x="10220325" y="3843338"/>
          <p14:tracePt t="36324" x="10206038" y="3843338"/>
          <p14:tracePt t="36332" x="10191750" y="3843338"/>
          <p14:tracePt t="36333" x="10191750" y="3857625"/>
          <p14:tracePt t="36339" x="10177463" y="3857625"/>
          <p14:tracePt t="36346" x="10163175" y="3857625"/>
          <p14:tracePt t="36350" x="10147300" y="3857625"/>
          <p14:tracePt t="36353" x="10133013" y="3857625"/>
          <p14:tracePt t="36357" x="10118725" y="3857625"/>
          <p14:tracePt t="36360" x="10104438" y="3857625"/>
          <p14:tracePt t="36365" x="10090150" y="3857625"/>
          <p14:tracePt t="36366" x="10075863" y="3857625"/>
          <p14:tracePt t="36371" x="10061575" y="3857625"/>
          <p14:tracePt t="36375" x="10047288" y="3857625"/>
          <p14:tracePt t="36379" x="10033000" y="3857625"/>
          <p14:tracePt t="36379" x="10018713" y="3857625"/>
          <p14:tracePt t="36385" x="10004425" y="3857625"/>
          <p14:tracePt t="36388" x="9990138" y="3857625"/>
          <p14:tracePt t="36393" x="9975850" y="3857625"/>
          <p14:tracePt t="36393" x="9961563" y="3857625"/>
          <p14:tracePt t="36398" x="9947275" y="3857625"/>
          <p14:tracePt t="36403" x="9932988" y="3857625"/>
          <p14:tracePt t="36407" x="9918700" y="3857625"/>
          <p14:tracePt t="36409" x="9918700" y="3843338"/>
          <p14:tracePt t="36409" x="9904413" y="3843338"/>
          <p14:tracePt t="36413" x="9890125" y="3829050"/>
          <p14:tracePt t="36416" x="9875838" y="3829050"/>
          <p14:tracePt t="36420" x="9861550" y="3814763"/>
          <p14:tracePt t="36423" x="9847263" y="3814763"/>
          <p14:tracePt t="36424" x="9847263" y="3800475"/>
          <p14:tracePt t="36424" x="9832975" y="3800475"/>
          <p14:tracePt t="36427" x="9818688" y="3800475"/>
          <p14:tracePt t="36428" x="9818688" y="3786188"/>
          <p14:tracePt t="36429" x="9804400" y="3771900"/>
          <p14:tracePt t="36432" x="9790113" y="3771900"/>
          <p14:tracePt t="36432" x="9775825" y="3771900"/>
          <p14:tracePt t="36434" x="9775825" y="3757613"/>
          <p14:tracePt t="36435" x="9761538" y="3757613"/>
          <p14:tracePt t="36436" x="9761538" y="3743325"/>
          <p14:tracePt t="36437" x="9747250" y="3743325"/>
          <p14:tracePt t="36440" x="9732963" y="3729038"/>
          <p14:tracePt t="36441" x="9718675" y="3729038"/>
          <p14:tracePt t="36441" x="9718675" y="3714750"/>
          <p14:tracePt t="36442" x="9704388" y="3714750"/>
          <p14:tracePt t="36443" x="9690100" y="3714750"/>
          <p14:tracePt t="36444" x="9690100" y="3700463"/>
          <p14:tracePt t="36445" x="9675813" y="3700463"/>
          <p14:tracePt t="36446" x="9661525" y="3700463"/>
          <p14:tracePt t="36448" x="9661525" y="3686175"/>
          <p14:tracePt t="36448" x="9647238" y="3671888"/>
          <p14:tracePt t="36449" x="9632950" y="3671888"/>
          <p14:tracePt t="36452" x="9618663" y="3657600"/>
          <p14:tracePt t="36454" x="9604375" y="3657600"/>
          <p14:tracePt t="36455" x="9604375" y="3643313"/>
          <p14:tracePt t="36456" x="9590088" y="3643313"/>
          <p14:tracePt t="36456" x="9575800" y="3629025"/>
          <p14:tracePt t="36457" x="9561513" y="3629025"/>
          <p14:tracePt t="36458" x="9561513" y="3614738"/>
          <p14:tracePt t="36459" x="9547225" y="3614738"/>
          <p14:tracePt t="36460" x="9532938" y="3600450"/>
          <p14:tracePt t="36462" x="9518650" y="3600450"/>
          <p14:tracePt t="36464" x="9504363" y="3586163"/>
          <p14:tracePt t="36464" x="9490075" y="3571875"/>
          <p14:tracePt t="36465" x="9475788" y="3571875"/>
          <p14:tracePt t="36468" x="9461500" y="3557588"/>
          <p14:tracePt t="36470" x="9432925" y="3543300"/>
          <p14:tracePt t="36472" x="9418638" y="3529013"/>
          <p14:tracePt t="36474" x="9404350" y="3514725"/>
          <p14:tracePt t="36474" x="9390063" y="3514725"/>
          <p14:tracePt t="36476" x="9375775" y="3514725"/>
          <p14:tracePt t="36479" x="9361488" y="3500438"/>
          <p14:tracePt t="36481" x="9347200" y="3486150"/>
          <p14:tracePt t="36481" x="9332913" y="3486150"/>
          <p14:tracePt t="36483" x="9332913" y="3471863"/>
          <p14:tracePt t="36484" x="9318625" y="3471863"/>
          <p14:tracePt t="36487" x="9304338" y="3457575"/>
          <p14:tracePt t="36490" x="9290050" y="3457575"/>
          <p14:tracePt t="36492" x="9275763" y="3457575"/>
          <p14:tracePt t="36494" x="9275763" y="3443288"/>
          <p14:tracePt t="36496" x="9261475" y="3443288"/>
          <p14:tracePt t="36497" x="9247188" y="3443288"/>
          <p14:tracePt t="36498" x="9247188" y="3429000"/>
          <p14:tracePt t="36503" x="9232900" y="3429000"/>
          <p14:tracePt t="36504" x="9218613" y="3414713"/>
          <p14:tracePt t="36511" x="9218613" y="3400425"/>
          <p14:tracePt t="36514" x="9204325" y="3400425"/>
          <p14:tracePt t="36522" x="9190038" y="3386138"/>
          <p14:tracePt t="36529" x="9175750" y="3386138"/>
          <p14:tracePt t="36533" x="9161463" y="3371850"/>
          <p14:tracePt t="36536" x="9161463" y="3357563"/>
          <p14:tracePt t="36538" x="9147175" y="3357563"/>
          <p14:tracePt t="36542" x="9147175" y="3343275"/>
          <p14:tracePt t="36542" x="9132888" y="3343275"/>
          <p14:tracePt t="36547" x="9118600" y="3328988"/>
          <p14:tracePt t="36549" x="9104313" y="3328988"/>
          <p14:tracePt t="36552" x="9090025" y="3314700"/>
          <p14:tracePt t="36555" x="9090025" y="3300413"/>
          <p14:tracePt t="36556" x="9075738" y="3300413"/>
          <p14:tracePt t="36559" x="9061450" y="3300413"/>
          <p14:tracePt t="36560" x="9047163" y="3286125"/>
          <p14:tracePt t="36564" x="9032875" y="3271838"/>
          <p14:tracePt t="36566" x="9018588" y="3271838"/>
          <p14:tracePt t="36569" x="9004300" y="3257550"/>
          <p14:tracePt t="36571" x="8990013" y="3243263"/>
          <p14:tracePt t="36573" x="8975725" y="3243263"/>
          <p14:tracePt t="36573" x="8975725" y="3228975"/>
          <p14:tracePt t="36574" x="8961438" y="3228975"/>
          <p14:tracePt t="36579" x="8947150" y="3214688"/>
          <p14:tracePt t="36581" x="8932863" y="3214688"/>
          <p14:tracePt t="36581" x="8918575" y="3214688"/>
          <p14:tracePt t="36584" x="8918575" y="3200400"/>
          <p14:tracePt t="36584" x="8904288" y="3200400"/>
          <p14:tracePt t="36585" x="8904288" y="3186113"/>
          <p14:tracePt t="36587" x="8890000" y="3186113"/>
          <p14:tracePt t="36589" x="8875713" y="3186113"/>
          <p14:tracePt t="36589" x="8875713" y="3171825"/>
          <p14:tracePt t="36590" x="8861425" y="3171825"/>
          <p14:tracePt t="36594" x="8847138" y="3157538"/>
          <p14:tracePt t="36597" x="8832850" y="3157538"/>
          <p14:tracePt t="36600" x="8818563" y="3157538"/>
          <p14:tracePt t="36601" x="8818563" y="3143250"/>
          <p14:tracePt t="36604" x="8804275" y="3128963"/>
          <p14:tracePt t="36607" x="8789988" y="3128963"/>
          <p14:tracePt t="36614" x="8775700" y="3114675"/>
          <p14:tracePt t="36615" x="8761413" y="3114675"/>
          <p14:tracePt t="36624" x="8761413" y="3100388"/>
          <p14:tracePt t="36628" x="8747125" y="3100388"/>
          <p14:tracePt t="36639" x="8732838" y="3100388"/>
          <p14:tracePt t="36646" x="8732838" y="3086100"/>
          <p14:tracePt t="36649" x="8732838" y="3071813"/>
          <p14:tracePt t="36662" x="8718550" y="3071813"/>
          <p14:tracePt t="36670" x="8704263" y="3071813"/>
          <p14:tracePt t="36671" x="8704263" y="3057525"/>
          <p14:tracePt t="36681" x="8704263" y="3043238"/>
          <p14:tracePt t="36690" x="8689975" y="3043238"/>
          <p14:tracePt t="36692" x="8689975" y="3028950"/>
          <p14:tracePt t="36696" x="8689975" y="3014663"/>
          <p14:tracePt t="36707" x="8675688" y="3014663"/>
          <p14:tracePt t="36715" x="8675688" y="3000375"/>
          <p14:tracePt t="36906" x="8661400" y="3000375"/>
          <p14:tracePt t="36930" x="8647113" y="3000375"/>
          <p14:tracePt t="36936" x="8632825" y="3000375"/>
          <p14:tracePt t="36940" x="8618538" y="3000375"/>
          <p14:tracePt t="36943" x="8604250" y="3000375"/>
          <p14:tracePt t="36944" x="8589963" y="3000375"/>
          <p14:tracePt t="36946" x="8575675" y="3000375"/>
          <p14:tracePt t="36950" x="8561388" y="3000375"/>
          <p14:tracePt t="36953" x="8532813" y="3000375"/>
          <p14:tracePt t="36955" x="8518525" y="3000375"/>
          <p14:tracePt t="36956" x="8504238" y="3000375"/>
          <p14:tracePt t="36960" x="8475663" y="3000375"/>
          <p14:tracePt t="36962" x="8461375" y="3000375"/>
          <p14:tracePt t="36964" x="8447088" y="3000375"/>
          <p14:tracePt t="36964" x="8432800" y="3000375"/>
          <p14:tracePt t="36965" x="8418513" y="3000375"/>
          <p14:tracePt t="36968" x="8404225" y="3000375"/>
          <p14:tracePt t="36969" x="8389938" y="3000375"/>
          <p14:tracePt t="36976" x="8318500" y="3000375"/>
          <p14:tracePt t="36978" x="8304213" y="3000375"/>
          <p14:tracePt t="36978" x="8289925" y="3000375"/>
          <p14:tracePt t="36979" x="8275638" y="3000375"/>
          <p14:tracePt t="36982" x="8261350" y="2986088"/>
          <p14:tracePt t="36983" x="8247063" y="2986088"/>
          <p14:tracePt t="36983" x="8232775" y="2986088"/>
          <p14:tracePt t="36984" x="8218488" y="2986088"/>
          <p14:tracePt t="36987" x="8204200" y="2986088"/>
          <p14:tracePt t="36987" x="8189913" y="2986088"/>
          <p14:tracePt t="36988" x="8175625" y="2986088"/>
          <p14:tracePt t="36990" x="8161338" y="2986088"/>
          <p14:tracePt t="36993" x="8147050" y="2986088"/>
          <p14:tracePt t="36993" x="8132763" y="2986088"/>
          <p14:tracePt t="36996" x="8118475" y="2986088"/>
          <p14:tracePt t="36996" x="8104188" y="2986088"/>
          <p14:tracePt t="36999" x="8089900" y="2986088"/>
          <p14:tracePt t="36999" x="8075613" y="2986088"/>
          <p14:tracePt t="37002" x="8061325" y="2986088"/>
          <p14:tracePt t="37002" x="8047038" y="2986088"/>
          <p14:tracePt t="37006" x="8032750" y="2986088"/>
          <p14:tracePt t="37006" x="8032750" y="2971800"/>
          <p14:tracePt t="37009" x="8018463" y="2971800"/>
          <p14:tracePt t="37011" x="8004175" y="2971800"/>
          <p14:tracePt t="37013" x="7989888" y="2971800"/>
          <p14:tracePt t="37016" x="7975600" y="2971800"/>
          <p14:tracePt t="37020" x="7961313" y="2971800"/>
          <p14:tracePt t="37022" x="7947025" y="2971800"/>
          <p14:tracePt t="37024" x="7932738" y="2957513"/>
          <p14:tracePt t="37027" x="7918450" y="2957513"/>
          <p14:tracePt t="37030" x="7904163" y="2957513"/>
          <p14:tracePt t="37032" x="7889875" y="2957513"/>
          <p14:tracePt t="37035" x="7875588" y="2957513"/>
          <p14:tracePt t="37035" x="7861300" y="2957513"/>
          <p14:tracePt t="37037" x="7847013" y="2957513"/>
          <p14:tracePt t="37041" x="7818438" y="2957513"/>
          <p14:tracePt t="37044" x="7804150" y="2957513"/>
          <p14:tracePt t="37044" x="7789863" y="2957513"/>
          <p14:tracePt t="37046" x="7761288" y="2957513"/>
          <p14:tracePt t="37049" x="7747000" y="2957513"/>
          <p14:tracePt t="37051" x="7732713" y="2957513"/>
          <p14:tracePt t="37052" x="7718425" y="2957513"/>
          <p14:tracePt t="37052" x="7704138" y="2957513"/>
          <p14:tracePt t="37053" x="7689850" y="2957513"/>
          <p14:tracePt t="37056" x="7675563" y="2957513"/>
          <p14:tracePt t="37056" x="7661275" y="2957513"/>
          <p14:tracePt t="37059" x="7646988" y="2957513"/>
          <p14:tracePt t="37059" x="7632700" y="2957513"/>
          <p14:tracePt t="37062" x="7618413" y="2957513"/>
          <p14:tracePt t="37062" x="7604125" y="2957513"/>
          <p14:tracePt t="37063" x="7589838" y="2957513"/>
          <p14:tracePt t="37064" x="7575550" y="2957513"/>
          <p14:tracePt t="37066" x="7561263" y="2957513"/>
          <p14:tracePt t="37067" x="7546975" y="2957513"/>
          <p14:tracePt t="37069" x="7532688" y="2957513"/>
          <p14:tracePt t="37070" x="7518400" y="2957513"/>
          <p14:tracePt t="37071" x="7504113" y="2957513"/>
          <p14:tracePt t="37073" x="7489825" y="2957513"/>
          <p14:tracePt t="37074" x="7475538" y="2957513"/>
          <p14:tracePt t="37075" x="7461250" y="2957513"/>
          <p14:tracePt t="37077" x="7446963" y="2957513"/>
          <p14:tracePt t="37078" x="7432675" y="2957513"/>
          <p14:tracePt t="37080" x="7418388" y="2957513"/>
          <p14:tracePt t="37080" x="7404100" y="2957513"/>
          <p14:tracePt t="37084" x="7375525" y="2957513"/>
          <p14:tracePt t="37086" x="7361238" y="2957513"/>
          <p14:tracePt t="37087" x="7346950" y="2957513"/>
          <p14:tracePt t="37088" x="7332663" y="2957513"/>
          <p14:tracePt t="37091" x="7318375" y="2971800"/>
          <p14:tracePt t="37093" x="7304088" y="2971800"/>
          <p14:tracePt t="37094" x="7289800" y="2971800"/>
          <p14:tracePt t="37094" x="7275513" y="2971800"/>
          <p14:tracePt t="37098" x="7261225" y="2971800"/>
          <p14:tracePt t="37101" x="7246938" y="2971800"/>
          <p14:tracePt t="37104" x="7232650" y="2971800"/>
          <p14:tracePt t="37104" x="7218363" y="2971800"/>
          <p14:tracePt t="37110" x="7204075" y="2971800"/>
          <p14:tracePt t="37112" x="7204075" y="2986088"/>
          <p14:tracePt t="37164" x="7189788" y="2986088"/>
          <p14:tracePt t="37169" x="7189788" y="3000375"/>
          <p14:tracePt t="37173" x="7175500" y="3000375"/>
          <p14:tracePt t="37174" x="7161213" y="3000375"/>
          <p14:tracePt t="37178" x="7161213" y="3014663"/>
          <p14:tracePt t="37179" x="7161213" y="3028950"/>
          <p14:tracePt t="37180" x="7146925" y="3028950"/>
          <p14:tracePt t="37185" x="7132638" y="3028950"/>
          <p14:tracePt t="37188" x="7132638" y="3043238"/>
          <p14:tracePt t="37192" x="7118350" y="3043238"/>
          <p14:tracePt t="37192" x="7118350" y="3057525"/>
          <p14:tracePt t="37194" x="7104063" y="3057525"/>
          <p14:tracePt t="37199" x="7104063" y="3071813"/>
          <p14:tracePt t="37200" x="7104063" y="3086100"/>
          <p14:tracePt t="37202" x="7089775" y="3086100"/>
          <p14:tracePt t="37208" x="7089775" y="3100388"/>
          <p14:tracePt t="37211" x="7075488" y="3100388"/>
          <p14:tracePt t="37212" x="7075488" y="3114675"/>
          <p14:tracePt t="37217" x="7075488" y="3128963"/>
          <p14:tracePt t="37219" x="7075488" y="3143250"/>
          <p14:tracePt t="37220" x="7061200" y="3143250"/>
          <p14:tracePt t="37225" x="7061200" y="3157538"/>
          <p14:tracePt t="37230" x="7061200" y="3171825"/>
          <p14:tracePt t="37233" x="7061200" y="3186113"/>
          <p14:tracePt t="37234" x="7046913" y="3186113"/>
          <p14:tracePt t="37239" x="7032625" y="3186113"/>
          <p14:tracePt t="37240" x="7032625" y="3200400"/>
          <p14:tracePt t="37241" x="7032625" y="3214688"/>
          <p14:tracePt t="37247" x="7032625" y="3228975"/>
          <p14:tracePt t="37251" x="7032625" y="3243263"/>
          <p14:tracePt t="37256" x="7018338" y="3243263"/>
          <p14:tracePt t="37256" x="7018338" y="3257550"/>
          <p14:tracePt t="37260" x="7018338" y="3271838"/>
          <p14:tracePt t="37267" x="7018338" y="3286125"/>
          <p14:tracePt t="37274" x="7018338" y="3300413"/>
          <p14:tracePt t="37284" x="7018338" y="3314700"/>
          <p14:tracePt t="37287" x="7018338" y="3328988"/>
          <p14:tracePt t="37296" x="7018338" y="3343275"/>
          <p14:tracePt t="37312" x="7018338" y="3357563"/>
          <p14:tracePt t="37316" x="7032625" y="3357563"/>
          <p14:tracePt t="37323" x="7046913" y="3371850"/>
          <p14:tracePt t="37332" x="7046913" y="3386138"/>
          <p14:tracePt t="37337" x="7061200" y="3386138"/>
          <p14:tracePt t="37343" x="7061200" y="3400425"/>
          <p14:tracePt t="37357" x="7061200" y="3414713"/>
          <p14:tracePt t="37363" x="7061200" y="3429000"/>
          <p14:tracePt t="37368" x="7061200" y="3443288"/>
          <p14:tracePt t="37372" x="7061200" y="3457575"/>
          <p14:tracePt t="37379" x="7061200" y="3471863"/>
          <p14:tracePt t="37386" x="7061200" y="3486150"/>
          <p14:tracePt t="37387" x="7061200" y="3500438"/>
          <p14:tracePt t="37393" x="7061200" y="3514725"/>
          <p14:tracePt t="37397" x="7061200" y="3529013"/>
          <p14:tracePt t="37405" x="7061200" y="3543300"/>
          <p14:tracePt t="37405" x="7061200" y="3557588"/>
          <p14:tracePt t="37413" x="7061200" y="3571875"/>
          <p14:tracePt t="37417" x="7061200" y="3586163"/>
          <p14:tracePt t="37421" x="7061200" y="3600450"/>
          <p14:tracePt t="37422" x="7061200" y="3614738"/>
          <p14:tracePt t="37428" x="7061200" y="3629025"/>
          <p14:tracePt t="37432" x="7061200" y="3643313"/>
          <p14:tracePt t="37434" x="7061200" y="3657600"/>
          <p14:tracePt t="37438" x="7046913" y="3657600"/>
          <p14:tracePt t="37438" x="7046913" y="3671888"/>
          <p14:tracePt t="37439" x="7046913" y="3686175"/>
          <p14:tracePt t="37441" x="7032625" y="3686175"/>
          <p14:tracePt t="37442" x="7032625" y="3700463"/>
          <p14:tracePt t="37445" x="7032625" y="3714750"/>
          <p14:tracePt t="37448" x="7032625" y="3729038"/>
          <p14:tracePt t="37450" x="7032625" y="3743325"/>
          <p14:tracePt t="37455" x="7032625" y="3757613"/>
          <p14:tracePt t="37457" x="7032625" y="3771900"/>
          <p14:tracePt t="37460" x="7018338" y="3771900"/>
          <p14:tracePt t="37462" x="7018338" y="3786188"/>
          <p14:tracePt t="37462" x="7018338" y="3800475"/>
          <p14:tracePt t="37466" x="7018338" y="3814763"/>
          <p14:tracePt t="37471" x="7018338" y="3829050"/>
          <p14:tracePt t="37474" x="7018338" y="3843338"/>
          <p14:tracePt t="37476" x="7018338" y="3857625"/>
          <p14:tracePt t="37479" x="7018338" y="3871913"/>
          <p14:tracePt t="37483" x="7018338" y="3886200"/>
          <p14:tracePt t="37488" x="7018338" y="3900488"/>
          <p14:tracePt t="37489" x="7018338" y="3914775"/>
          <p14:tracePt t="37491" x="7018338" y="3929063"/>
          <p14:tracePt t="37496" x="7018338" y="3943350"/>
          <p14:tracePt t="37502" x="7018338" y="3957638"/>
          <p14:tracePt t="37504" x="7018338" y="3971925"/>
          <p14:tracePt t="37510" x="7018338" y="3986213"/>
          <p14:tracePt t="37516" x="7018338" y="4000500"/>
          <p14:tracePt t="37524" x="7018338" y="4014788"/>
          <p14:tracePt t="37525" x="7018338" y="4029075"/>
          <p14:tracePt t="37532" x="7018338" y="4043363"/>
          <p14:tracePt t="37538" x="7018338" y="4057650"/>
          <p14:tracePt t="37542" x="7018338" y="4071938"/>
          <p14:tracePt t="37544" x="7018338" y="4086225"/>
          <p14:tracePt t="37548" x="7018338" y="4100513"/>
          <p14:tracePt t="37552" x="7018338" y="4114800"/>
          <p14:tracePt t="37557" x="7018338" y="4129088"/>
          <p14:tracePt t="37559" x="7018338" y="4143375"/>
          <p14:tracePt t="37562" x="7018338" y="4157663"/>
          <p14:tracePt t="37564" x="7018338" y="4171950"/>
          <p14:tracePt t="37568" x="7018338" y="4186238"/>
          <p14:tracePt t="37571" x="7018338" y="4200525"/>
          <p14:tracePt t="37575" x="7018338" y="4214813"/>
          <p14:tracePt t="37576" x="7018338" y="4229100"/>
          <p14:tracePt t="37580" x="7004050" y="4229100"/>
          <p14:tracePt t="37580" x="7004050" y="4243388"/>
          <p14:tracePt t="37583" x="7004050" y="4257675"/>
          <p14:tracePt t="37585" x="7004050" y="4271963"/>
          <p14:tracePt t="37589" x="7004050" y="4286250"/>
          <p14:tracePt t="37594" x="7004050" y="4300538"/>
          <p14:tracePt t="37597" x="7004050" y="4314825"/>
          <p14:tracePt t="37598" x="7004050" y="4329113"/>
          <p14:tracePt t="37603" x="6989763" y="4343400"/>
          <p14:tracePt t="37606" x="6989763" y="4357688"/>
          <p14:tracePt t="37610" x="6989763" y="4371975"/>
          <p14:tracePt t="37611" x="6989763" y="4386263"/>
          <p14:tracePt t="37615" x="6989763" y="4400550"/>
          <p14:tracePt t="37619" x="6989763" y="4414838"/>
          <p14:tracePt t="37624" x="6989763" y="4429125"/>
          <p14:tracePt t="37625" x="6989763" y="4443413"/>
          <p14:tracePt t="37630" x="6989763" y="4457700"/>
          <p14:tracePt t="37635" x="6989763" y="4471988"/>
          <p14:tracePt t="37641" x="6989763" y="4486275"/>
          <p14:tracePt t="37643" x="6989763" y="4500563"/>
          <p14:tracePt t="37650" x="6989763" y="4514850"/>
          <p14:tracePt t="37655" x="6989763" y="4529138"/>
          <p14:tracePt t="37661" x="6989763" y="4543425"/>
          <p14:tracePt t="37664" x="6989763" y="4557713"/>
          <p14:tracePt t="37670" x="6989763" y="4572000"/>
          <p14:tracePt t="37675" x="6989763" y="4586288"/>
          <p14:tracePt t="37681" x="6989763" y="4600575"/>
          <p14:tracePt t="37684" x="7004050" y="4600575"/>
          <p14:tracePt t="37689" x="7004050" y="4614863"/>
          <p14:tracePt t="37691" x="7004050" y="4629150"/>
          <p14:tracePt t="37696" x="7018338" y="4629150"/>
          <p14:tracePt t="37707" x="7032625" y="4629150"/>
          <p14:tracePt t="37709" x="7032625" y="4643438"/>
          <p14:tracePt t="37713" x="7046913" y="4643438"/>
          <p14:tracePt t="37722" x="7061200" y="4643438"/>
          <p14:tracePt t="37727" x="7075488" y="4657725"/>
          <p14:tracePt t="37731" x="7089775" y="4657725"/>
          <p14:tracePt t="37734" x="7104063" y="4657725"/>
          <p14:tracePt t="37736" x="7118350" y="4657725"/>
          <p14:tracePt t="37740" x="7132638" y="4657725"/>
          <p14:tracePt t="37741" x="7146925" y="4657725"/>
          <p14:tracePt t="37743" x="7161213" y="4657725"/>
          <p14:tracePt t="37744" x="7175500" y="4657725"/>
          <p14:tracePt t="37747" x="7189788" y="4657725"/>
          <p14:tracePt t="37748" x="7204075" y="4657725"/>
          <p14:tracePt t="37749" x="7218363" y="4657725"/>
          <p14:tracePt t="37751" x="7232650" y="4657725"/>
          <p14:tracePt t="37753" x="7246938" y="4657725"/>
          <p14:tracePt t="37754" x="7261225" y="4657725"/>
          <p14:tracePt t="37755" x="7275513" y="4657725"/>
          <p14:tracePt t="37757" x="7289800" y="4657725"/>
          <p14:tracePt t="37758" x="7304088" y="4657725"/>
          <p14:tracePt t="37759" x="7318375" y="4657725"/>
          <p14:tracePt t="37760" x="7332663" y="4657725"/>
          <p14:tracePt t="37761" x="7332663" y="4643438"/>
          <p14:tracePt t="37762" x="7361238" y="4643438"/>
          <p14:tracePt t="37765" x="7389813" y="4643438"/>
          <p14:tracePt t="37766" x="7418388" y="4643438"/>
          <p14:tracePt t="37768" x="7432675" y="4629150"/>
          <p14:tracePt t="37768" x="7446963" y="4629150"/>
          <p14:tracePt t="37769" x="7461250" y="4614863"/>
          <p14:tracePt t="37770" x="7475538" y="4614863"/>
          <p14:tracePt t="37771" x="7504113" y="4614863"/>
          <p14:tracePt t="37774" x="7518400" y="4614863"/>
          <p14:tracePt t="37774" x="7546975" y="4600575"/>
          <p14:tracePt t="37775" x="7561263" y="4600575"/>
          <p14:tracePt t="37776" x="7575550" y="4586288"/>
          <p14:tracePt t="37777" x="7604125" y="4586288"/>
          <p14:tracePt t="37778" x="7618413" y="4586288"/>
          <p14:tracePt t="37779" x="7632700" y="4586288"/>
          <p14:tracePt t="37780" x="7661275" y="4586288"/>
          <p14:tracePt t="37781" x="7675563" y="4572000"/>
          <p14:tracePt t="37782" x="7704138" y="4557713"/>
          <p14:tracePt t="37783" x="7718425" y="4557713"/>
          <p14:tracePt t="37784" x="7747000" y="4557713"/>
          <p14:tracePt t="37785" x="7761288" y="4557713"/>
          <p14:tracePt t="37786" x="7789863" y="4543425"/>
          <p14:tracePt t="37787" x="7804150" y="4543425"/>
          <p14:tracePt t="37788" x="7818438" y="4529138"/>
          <p14:tracePt t="37789" x="7847013" y="4514850"/>
          <p14:tracePt t="37790" x="7875588" y="4514850"/>
          <p14:tracePt t="37791" x="7904163" y="4514850"/>
          <p14:tracePt t="37792" x="7918450" y="4500563"/>
          <p14:tracePt t="37793" x="7932738" y="4500563"/>
          <p14:tracePt t="37794" x="7975600" y="4486275"/>
          <p14:tracePt t="37796" x="7989888" y="4486275"/>
          <p14:tracePt t="37796" x="8004175" y="4486275"/>
          <p14:tracePt t="37797" x="8032750" y="4471988"/>
          <p14:tracePt t="37798" x="8061325" y="4457700"/>
          <p14:tracePt t="37799" x="8075613" y="4457700"/>
          <p14:tracePt t="37800" x="8104188" y="4443413"/>
          <p14:tracePt t="37801" x="8132763" y="4443413"/>
          <p14:tracePt t="37803" x="8161338" y="4429125"/>
          <p14:tracePt t="37803" x="8175625" y="4414838"/>
          <p14:tracePt t="37804" x="8204200" y="4414838"/>
          <p14:tracePt t="37805" x="8232775" y="4400550"/>
          <p14:tracePt t="37806" x="8247063" y="4386263"/>
          <p14:tracePt t="37807" x="8275638" y="4386263"/>
          <p14:tracePt t="37809" x="8304213" y="4371975"/>
          <p14:tracePt t="37810" x="8332788" y="4357688"/>
          <p14:tracePt t="37810" x="8361363" y="4343400"/>
          <p14:tracePt t="37811" x="8389938" y="4343400"/>
          <p14:tracePt t="37812" x="8418513" y="4329113"/>
          <p14:tracePt t="37813" x="8432800" y="4314825"/>
          <p14:tracePt t="37814" x="8447088" y="4314825"/>
          <p14:tracePt t="37816" x="8489950" y="4300538"/>
          <p14:tracePt t="37816" x="8504238" y="4286250"/>
          <p14:tracePt t="37817" x="8518525" y="4286250"/>
          <p14:tracePt t="37818" x="8547100" y="4271963"/>
          <p14:tracePt t="37819" x="8575675" y="4257675"/>
          <p14:tracePt t="37820" x="8589963" y="4257675"/>
          <p14:tracePt t="37821" x="8618538" y="4243388"/>
          <p14:tracePt t="37823" x="8632825" y="4229100"/>
          <p14:tracePt t="37823" x="8661400" y="4214813"/>
          <p14:tracePt t="37824" x="8689975" y="4214813"/>
          <p14:tracePt t="37825" x="8689975" y="4200525"/>
          <p14:tracePt t="37826" x="8704263" y="4200525"/>
          <p14:tracePt t="37827" x="8732838" y="4186238"/>
          <p14:tracePt t="37828" x="8747125" y="4171950"/>
          <p14:tracePt t="37830" x="8775700" y="4157663"/>
          <p14:tracePt t="37830" x="8789988" y="4157663"/>
          <p14:tracePt t="37831" x="8804275" y="4143375"/>
          <p14:tracePt t="37832" x="8832850" y="4143375"/>
          <p14:tracePt t="37833" x="8847138" y="4129088"/>
          <p14:tracePt t="37834" x="8861425" y="4129088"/>
          <p14:tracePt t="37835" x="8875713" y="4114800"/>
          <p14:tracePt t="37837" x="8904288" y="4114800"/>
          <p14:tracePt t="37838" x="8904288" y="4100513"/>
          <p14:tracePt t="37839" x="8932863" y="4086225"/>
          <p14:tracePt t="37840" x="8975725" y="4086225"/>
          <p14:tracePt t="37841" x="8975725" y="4071938"/>
          <p14:tracePt t="37842" x="8990013" y="4057650"/>
          <p14:tracePt t="37844" x="9018588" y="4043363"/>
          <p14:tracePt t="37845" x="9032875" y="4043363"/>
          <p14:tracePt t="37846" x="9047163" y="4043363"/>
          <p14:tracePt t="37847" x="9047163" y="4029075"/>
          <p14:tracePt t="37848" x="9061450" y="4014788"/>
          <p14:tracePt t="37849" x="9075738" y="4014788"/>
          <p14:tracePt t="37851" x="9104313" y="4014788"/>
          <p14:tracePt t="37852" x="9104313" y="4000500"/>
          <p14:tracePt t="37854" x="9118600" y="4000500"/>
          <p14:tracePt t="37855" x="9118600" y="3986213"/>
          <p14:tracePt t="37856" x="9132888" y="3986213"/>
          <p14:tracePt t="37857" x="9147175" y="3971925"/>
          <p14:tracePt t="37860" x="9161463" y="3957638"/>
          <p14:tracePt t="37861" x="9175750" y="3957638"/>
          <p14:tracePt t="37862" x="9190038" y="3957638"/>
          <p14:tracePt t="37863" x="9190038" y="3943350"/>
          <p14:tracePt t="37865" x="9204325" y="3943350"/>
          <p14:tracePt t="37867" x="9204325" y="3929063"/>
          <p14:tracePt t="37868" x="9218613" y="3929063"/>
          <p14:tracePt t="37869" x="9218613" y="3914775"/>
          <p14:tracePt t="37870" x="9232900" y="3914775"/>
          <p14:tracePt t="37872" x="9247188" y="3914775"/>
          <p14:tracePt t="37873" x="9247188" y="3900488"/>
          <p14:tracePt t="37874" x="9261475" y="3900488"/>
          <p14:tracePt t="37877" x="9275763" y="3886200"/>
          <p14:tracePt t="37881" x="9290050" y="3886200"/>
          <p14:tracePt t="37882" x="9290050" y="3871913"/>
          <p14:tracePt t="37883" x="9304338" y="3871913"/>
          <p14:tracePt t="37884" x="9304338" y="3857625"/>
          <p14:tracePt t="37887" x="9318625" y="3857625"/>
          <p14:tracePt t="37891" x="9332913" y="3843338"/>
          <p14:tracePt t="37895" x="9332913" y="3829050"/>
          <p14:tracePt t="37896" x="9347200" y="3829050"/>
          <p14:tracePt t="37898" x="9361488" y="3829050"/>
          <p14:tracePt t="37904" x="9361488" y="3814763"/>
          <p14:tracePt t="37905" x="9375775" y="3814763"/>
          <p14:tracePt t="37907" x="9375775" y="3800475"/>
          <p14:tracePt t="37911" x="9390063" y="3800475"/>
          <p14:tracePt t="37918" x="9390063" y="3786188"/>
          <p14:tracePt t="37920" x="9404350" y="3786188"/>
          <p14:tracePt t="37925" x="9404350" y="3771900"/>
          <p14:tracePt t="37925" x="9418638" y="3771900"/>
          <p14:tracePt t="37934" x="9418638" y="3757613"/>
          <p14:tracePt t="37937" x="9432925" y="3743325"/>
          <p14:tracePt t="37946" x="9432925" y="3729038"/>
          <p14:tracePt t="37955" x="9432925" y="3714750"/>
          <p14:tracePt t="37960" x="9432925" y="3700463"/>
          <p14:tracePt t="37965" x="9432925" y="3686175"/>
          <p14:tracePt t="37976" x="9432925" y="3671888"/>
          <p14:tracePt t="37982" x="9432925" y="3657600"/>
          <p14:tracePt t="37988" x="9432925" y="3643313"/>
          <p14:tracePt t="37992" x="9432925" y="3629025"/>
          <p14:tracePt t="37997" x="9418638" y="3614738"/>
          <p14:tracePt t="38000" x="9404350" y="3614738"/>
          <p14:tracePt t="38004" x="9404350" y="3600450"/>
          <p14:tracePt t="38006" x="9390063" y="3600450"/>
          <p14:tracePt t="38009" x="9390063" y="3586163"/>
          <p14:tracePt t="38011" x="9375775" y="3586163"/>
          <p14:tracePt t="38012" x="9375775" y="3571875"/>
          <p14:tracePt t="38014" x="9361488" y="3571875"/>
          <p14:tracePt t="38015" x="9347200" y="3557588"/>
          <p14:tracePt t="38019" x="9332913" y="3557588"/>
          <p14:tracePt t="38021" x="9332913" y="3543300"/>
          <p14:tracePt t="38022" x="9318625" y="3543300"/>
          <p14:tracePt t="38024" x="9304338" y="3543300"/>
          <p14:tracePt t="38025" x="9304338" y="3529013"/>
          <p14:tracePt t="38026" x="9290050" y="3529013"/>
          <p14:tracePt t="38028" x="9275763" y="3514725"/>
          <p14:tracePt t="38032" x="9275763" y="3500438"/>
          <p14:tracePt t="38033" x="9247188" y="3500438"/>
          <p14:tracePt t="38037" x="9232900" y="3486150"/>
          <p14:tracePt t="38040" x="9218613" y="3486150"/>
          <p14:tracePt t="38041" x="9204325" y="3486150"/>
          <p14:tracePt t="38042" x="9204325" y="3471863"/>
          <p14:tracePt t="38045" x="9190038" y="3457575"/>
          <p14:tracePt t="38046" x="9175750" y="3457575"/>
          <p14:tracePt t="38049" x="9161463" y="3457575"/>
          <p14:tracePt t="38052" x="9161463" y="3443288"/>
          <p14:tracePt t="38052" x="9147175" y="3443288"/>
          <p14:tracePt t="38055" x="9132888" y="3443288"/>
          <p14:tracePt t="38061" x="9118600" y="3429000"/>
          <p14:tracePt t="38063" x="9104313" y="3429000"/>
          <p14:tracePt t="38066" x="9104313" y="3414713"/>
          <p14:tracePt t="38067" x="9090025" y="3414713"/>
          <p14:tracePt t="38071" x="9075738" y="3414713"/>
          <p14:tracePt t="38073" x="9061450" y="3414713"/>
          <p14:tracePt t="38077" x="9047163" y="3414713"/>
          <p14:tracePt t="38078" x="9047163" y="3400425"/>
          <p14:tracePt t="38080" x="9032875" y="3400425"/>
          <p14:tracePt t="38085" x="9018588" y="3400425"/>
          <p14:tracePt t="38087" x="9004300" y="3400425"/>
          <p14:tracePt t="38091" x="8990013" y="3400425"/>
          <p14:tracePt t="38094" x="8975725" y="3400425"/>
          <p14:tracePt t="38096" x="8961438" y="3400425"/>
          <p14:tracePt t="38098" x="8947150" y="3400425"/>
          <p14:tracePt t="38101" x="8932863" y="3400425"/>
          <p14:tracePt t="38104" x="8904288" y="3400425"/>
          <p14:tracePt t="38108" x="8890000" y="3400425"/>
          <p14:tracePt t="38108" x="8875713" y="3400425"/>
          <p14:tracePt t="38111" x="8861425" y="3400425"/>
          <p14:tracePt t="38112" x="8847138" y="3400425"/>
          <p14:tracePt t="38115" x="8832850" y="3400425"/>
          <p14:tracePt t="38117" x="8804275" y="3400425"/>
          <p14:tracePt t="38120" x="8789988" y="3400425"/>
          <p14:tracePt t="38122" x="8775700" y="3400425"/>
          <p14:tracePt t="38123" x="8761413" y="3400425"/>
          <p14:tracePt t="38125" x="8747125" y="3400425"/>
          <p14:tracePt t="38127" x="8732838" y="3400425"/>
          <p14:tracePt t="38129" x="8718550" y="3400425"/>
          <p14:tracePt t="38130" x="8704263" y="3400425"/>
          <p14:tracePt t="38132" x="8675688" y="3400425"/>
          <p14:tracePt t="38134" x="8661400" y="3400425"/>
          <p14:tracePt t="38135" x="8647113" y="3400425"/>
          <p14:tracePt t="38137" x="8632825" y="3400425"/>
          <p14:tracePt t="38138" x="8618538" y="3400425"/>
          <p14:tracePt t="38140" x="8589963" y="3400425"/>
          <p14:tracePt t="38142" x="8575675" y="3400425"/>
          <p14:tracePt t="38143" x="8561388" y="3400425"/>
          <p14:tracePt t="38145" x="8547100" y="3400425"/>
          <p14:tracePt t="38146" x="8532813" y="3400425"/>
          <p14:tracePt t="38147" x="8518525" y="3400425"/>
          <p14:tracePt t="38149" x="8489950" y="3400425"/>
          <p14:tracePt t="38151" x="8461375" y="3400425"/>
          <p14:tracePt t="38152" x="8432800" y="3400425"/>
          <p14:tracePt t="38153" x="8418513" y="3400425"/>
          <p14:tracePt t="38154" x="8404225" y="3400425"/>
          <p14:tracePt t="38155" x="8389938" y="3400425"/>
          <p14:tracePt t="38156" x="8375650" y="3400425"/>
          <p14:tracePt t="38157" x="8361363" y="3400425"/>
          <p14:tracePt t="38158" x="8347075" y="3400425"/>
          <p14:tracePt t="38159" x="8332788" y="3386138"/>
          <p14:tracePt t="38160" x="8318500" y="3386138"/>
          <p14:tracePt t="38161" x="8289925" y="3386138"/>
          <p14:tracePt t="38163" x="8275638" y="3386138"/>
          <p14:tracePt t="38164" x="8261350" y="3386138"/>
          <p14:tracePt t="38165" x="8247063" y="3386138"/>
          <p14:tracePt t="38166" x="8232775" y="3386138"/>
          <p14:tracePt t="38167" x="8218488" y="3386138"/>
          <p14:tracePt t="38168" x="8204200" y="3386138"/>
          <p14:tracePt t="38169" x="8175625" y="3371850"/>
          <p14:tracePt t="38170" x="8161338" y="3371850"/>
          <p14:tracePt t="38171" x="8147050" y="3371850"/>
          <p14:tracePt t="38172" x="8118475" y="3371850"/>
          <p14:tracePt t="38173" x="8104188" y="3371850"/>
          <p14:tracePt t="38174" x="8089900" y="3371850"/>
          <p14:tracePt t="38175" x="8075613" y="3371850"/>
          <p14:tracePt t="38176" x="8047038" y="3371850"/>
          <p14:tracePt t="38177" x="8018463" y="3371850"/>
          <p14:tracePt t="38178" x="8004175" y="3371850"/>
          <p14:tracePt t="38179" x="7989888" y="3371850"/>
          <p14:tracePt t="38180" x="7961313" y="3371850"/>
          <p14:tracePt t="38181" x="7947025" y="3371850"/>
          <p14:tracePt t="38182" x="7932738" y="3371850"/>
          <p14:tracePt t="38183" x="7904163" y="3371850"/>
          <p14:tracePt t="38184" x="7889875" y="3371850"/>
          <p14:tracePt t="38185" x="7875588" y="3371850"/>
          <p14:tracePt t="38186" x="7861300" y="3371850"/>
          <p14:tracePt t="38187" x="7832725" y="3371850"/>
          <p14:tracePt t="38188" x="7818438" y="3371850"/>
          <p14:tracePt t="38189" x="7804150" y="3371850"/>
          <p14:tracePt t="38191" x="7789863" y="3371850"/>
          <p14:tracePt t="38191" x="7747000" y="3371850"/>
          <p14:tracePt t="38192" x="7732713" y="3371850"/>
          <p14:tracePt t="38193" x="7718425" y="3371850"/>
          <p14:tracePt t="38194" x="7704138" y="3371850"/>
          <p14:tracePt t="38195" x="7675563" y="3371850"/>
          <p14:tracePt t="38196" x="7661275" y="3371850"/>
          <p14:tracePt t="38198" x="7646988" y="3371850"/>
          <p14:tracePt t="38198" x="7618413" y="3371850"/>
          <p14:tracePt t="38199" x="7589838" y="3371850"/>
          <p14:tracePt t="38201" x="7561263" y="3371850"/>
          <p14:tracePt t="38202" x="7546975" y="3371850"/>
          <p14:tracePt t="38203" x="7518400" y="3371850"/>
          <p14:tracePt t="38205" x="7504113" y="3371850"/>
          <p14:tracePt t="38205" x="7489825" y="3371850"/>
          <p14:tracePt t="38206" x="7461250" y="3371850"/>
          <p14:tracePt t="38207" x="7446963" y="3371850"/>
          <p14:tracePt t="38208" x="7432675" y="3371850"/>
          <p14:tracePt t="38209" x="7418388" y="3371850"/>
          <p14:tracePt t="38210" x="7389813" y="3371850"/>
          <p14:tracePt t="38212" x="7375525" y="3371850"/>
          <p14:tracePt t="38212" x="7361238" y="3371850"/>
          <p14:tracePt t="38213" x="7332663" y="3371850"/>
          <p14:tracePt t="38214" x="7318375" y="3371850"/>
          <p14:tracePt t="38215" x="7304088" y="3371850"/>
          <p14:tracePt t="38216" x="7289800" y="3371850"/>
          <p14:tracePt t="38217" x="7275513" y="3371850"/>
          <p14:tracePt t="38219" x="7261225" y="3371850"/>
          <p14:tracePt t="38219" x="7232650" y="3371850"/>
          <p14:tracePt t="38220" x="7218363" y="3371850"/>
          <p14:tracePt t="38222" x="7189788" y="3371850"/>
          <p14:tracePt t="38223" x="7175500" y="3371850"/>
          <p14:tracePt t="38224" x="7175500" y="3386138"/>
          <p14:tracePt t="38226" x="7146925" y="3386138"/>
          <p14:tracePt t="38227" x="7132638" y="3386138"/>
          <p14:tracePt t="38228" x="7118350" y="3386138"/>
          <p14:tracePt t="38229" x="7104063" y="3386138"/>
          <p14:tracePt t="38231" x="7089775" y="3386138"/>
          <p14:tracePt t="38233" x="7075488" y="3386138"/>
          <p14:tracePt t="38233" x="7075488" y="3400425"/>
          <p14:tracePt t="38234" x="7061200" y="3400425"/>
          <p14:tracePt t="38236" x="7046913" y="3400425"/>
          <p14:tracePt t="38238" x="7032625" y="3400425"/>
          <p14:tracePt t="38241" x="7018338" y="3414713"/>
          <p14:tracePt t="38243" x="7004050" y="3414713"/>
          <p14:tracePt t="38251" x="6989763" y="3414713"/>
          <p14:tracePt t="38397" x="6989763" y="3429000"/>
          <p14:tracePt t="38399" x="6989763" y="3443288"/>
          <p14:tracePt t="38403" x="6989763" y="3457575"/>
          <p14:tracePt t="38408" x="6989763" y="3471863"/>
          <p14:tracePt t="38412" x="6989763" y="3486150"/>
          <p14:tracePt t="38416" x="6989763" y="3500438"/>
          <p14:tracePt t="38417" x="7004050" y="3500438"/>
          <p14:tracePt t="38418" x="7004050" y="3514725"/>
          <p14:tracePt t="38422" x="7018338" y="3529013"/>
          <p14:tracePt t="38425" x="7018338" y="3543300"/>
          <p14:tracePt t="38429" x="7018338" y="3557588"/>
          <p14:tracePt t="38431" x="7032625" y="3571875"/>
          <p14:tracePt t="38434" x="7032625" y="3586163"/>
          <p14:tracePt t="38438" x="7032625" y="3600450"/>
          <p14:tracePt t="38439" x="7046913" y="3600450"/>
          <p14:tracePt t="38441" x="7046913" y="3614738"/>
          <p14:tracePt t="38443" x="7046913" y="3629025"/>
          <p14:tracePt t="38446" x="7046913" y="3643313"/>
          <p14:tracePt t="38448" x="7061200" y="3643313"/>
          <p14:tracePt t="38449" x="7061200" y="3657600"/>
          <p14:tracePt t="38450" x="7075488" y="3657600"/>
          <p14:tracePt t="38451" x="7075488" y="3671888"/>
          <p14:tracePt t="38455" x="7075488" y="3686175"/>
          <p14:tracePt t="38459" x="7075488" y="3700463"/>
          <p14:tracePt t="38460" x="7089775" y="3700463"/>
          <p14:tracePt t="38462" x="7089775" y="3714750"/>
          <p14:tracePt t="38467" x="7089775" y="3729038"/>
          <p14:tracePt t="38469" x="7104063" y="3729038"/>
          <p14:tracePt t="38469" x="7104063" y="3743325"/>
          <p14:tracePt t="38476" x="7104063" y="3757613"/>
          <p14:tracePt t="38480" x="7118350" y="3771900"/>
          <p14:tracePt t="38485" x="7132638" y="3771900"/>
          <p14:tracePt t="38487" x="7132638" y="3786188"/>
          <p14:tracePt t="38490" x="7132638" y="3800475"/>
          <p14:tracePt t="38499" x="7146925" y="3814763"/>
          <p14:tracePt t="38506" x="7146925" y="3829050"/>
          <p14:tracePt t="38509" x="7161213" y="3829050"/>
          <p14:tracePt t="38512" x="7161213" y="3843338"/>
          <p14:tracePt t="38516" x="7161213" y="3857625"/>
          <p14:tracePt t="38523" x="7161213" y="3871913"/>
          <p14:tracePt t="38526" x="7175500" y="3871913"/>
          <p14:tracePt t="38529" x="7175500" y="3886200"/>
          <p14:tracePt t="38532" x="7189788" y="3886200"/>
          <p14:tracePt t="38534" x="7189788" y="3900488"/>
          <p14:tracePt t="38537" x="7189788" y="3914775"/>
          <p14:tracePt t="38542" x="7189788" y="3929063"/>
          <p14:tracePt t="38545" x="7204075" y="3929063"/>
          <p14:tracePt t="38546" x="7204075" y="3943350"/>
          <p14:tracePt t="38551" x="7204075" y="3957638"/>
          <p14:tracePt t="38552" x="7218363" y="3971925"/>
          <p14:tracePt t="38558" x="7218363" y="3986213"/>
          <p14:tracePt t="38562" x="7218363" y="4000500"/>
          <p14:tracePt t="38567" x="7218363" y="4014788"/>
          <p14:tracePt t="38569" x="7232650" y="4029075"/>
          <p14:tracePt t="38573" x="7246938" y="4029075"/>
          <p14:tracePt t="38574" x="7246938" y="4043363"/>
          <p14:tracePt t="38580" x="7246938" y="4057650"/>
          <p14:tracePt t="38587" x="7246938" y="4071938"/>
          <p14:tracePt t="38587" x="7261225" y="4071938"/>
          <p14:tracePt t="38590" x="7261225" y="4086225"/>
          <p14:tracePt t="38606" x="7261225" y="4100513"/>
          <p14:tracePt t="38717" x="7275513" y="4100513"/>
          <p14:tracePt t="38734" x="7289800" y="4100513"/>
          <p14:tracePt t="38740" x="7289800" y="4114800"/>
          <p14:tracePt t="38742" x="7304088" y="4114800"/>
          <p14:tracePt t="38752" x="7318375" y="4114800"/>
          <p14:tracePt t="38754" x="7318375" y="4129088"/>
          <p14:tracePt t="38759" x="7332663" y="4143375"/>
          <p14:tracePt t="38771" x="7346950" y="4157663"/>
          <p14:tracePt t="38774" x="7361238" y="4157663"/>
          <p14:tracePt t="38783" x="7361238" y="4171950"/>
          <p14:tracePt t="38794" x="7375525" y="4171950"/>
          <p14:tracePt t="38795" x="7375525" y="4186238"/>
          <p14:tracePt t="38810" x="7375525" y="4200525"/>
          <p14:tracePt t="38814" x="7389813" y="4200525"/>
          <p14:tracePt t="38824" x="7389813" y="4214813"/>
          <p14:tracePt t="38835" x="7389813" y="4229100"/>
          <p14:tracePt t="38838" x="7404100" y="4229100"/>
          <p14:tracePt t="38845" x="7418388" y="4229100"/>
          <p14:tracePt t="38850" x="7418388" y="4243388"/>
          <p14:tracePt t="38858" x="7432675" y="4243388"/>
          <p14:tracePt t="38860" x="7432675" y="4257675"/>
          <p14:tracePt t="38867" x="7432675" y="4271963"/>
          <p14:tracePt t="38871" x="7446963" y="4271963"/>
          <p14:tracePt t="38878" x="7446963" y="4286250"/>
          <p14:tracePt t="39164" x="7432675" y="4286250"/>
          <p14:tracePt t="39165" x="7432675" y="4271963"/>
          <p14:tracePt t="39168" x="7432675" y="4257675"/>
          <p14:tracePt t="39174" x="7432675" y="4243388"/>
          <p14:tracePt t="39179" x="7432675" y="4229100"/>
          <p14:tracePt t="39185" x="7432675" y="4214813"/>
          <p14:tracePt t="39187" x="7432675" y="4200525"/>
          <p14:tracePt t="39193" x="7432675" y="4186238"/>
          <p14:tracePt t="39198" x="7432675" y="4171950"/>
          <p14:tracePt t="39199" x="7446963" y="4171950"/>
          <p14:tracePt t="39203" x="7446963" y="4157663"/>
          <p14:tracePt t="39207" x="7461250" y="4157663"/>
          <p14:tracePt t="39208" x="7461250" y="4143375"/>
          <p14:tracePt t="39212" x="7461250" y="4129088"/>
          <p14:tracePt t="39216" x="7461250" y="4114800"/>
          <p14:tracePt t="39217" x="7475538" y="4114800"/>
          <p14:tracePt t="39221" x="7489825" y="4114800"/>
          <p14:tracePt t="39223" x="7489825" y="4100513"/>
          <p14:tracePt t="39228" x="7489825" y="4086225"/>
          <p14:tracePt t="39230" x="7504113" y="4086225"/>
          <p14:tracePt t="39233" x="7504113" y="4071938"/>
          <p14:tracePt t="39237" x="7518400" y="4057650"/>
          <p14:tracePt t="39243" x="7518400" y="4043363"/>
          <p14:tracePt t="39245" x="7532688" y="4043363"/>
          <p14:tracePt t="39249" x="7546975" y="4029075"/>
          <p14:tracePt t="39252" x="7546975" y="4014788"/>
          <p14:tracePt t="39257" x="7561263" y="4014788"/>
          <p14:tracePt t="39258" x="7561263" y="4000500"/>
          <p14:tracePt t="39263" x="7561263" y="3986213"/>
          <p14:tracePt t="39264" x="7575550" y="3986213"/>
          <p14:tracePt t="39269" x="7575550" y="3971925"/>
          <p14:tracePt t="39270" x="7589838" y="3971925"/>
          <p14:tracePt t="39272" x="7589838" y="3957638"/>
          <p14:tracePt t="39273" x="7604125" y="3957638"/>
          <p14:tracePt t="39277" x="7604125" y="3943350"/>
          <p14:tracePt t="39278" x="7618413" y="3943350"/>
          <p14:tracePt t="39283" x="7618413" y="3929063"/>
          <p14:tracePt t="39284" x="7632700" y="3929063"/>
          <p14:tracePt t="39290" x="7646988" y="3914775"/>
          <p14:tracePt t="39293" x="7661275" y="3914775"/>
          <p14:tracePt t="39297" x="7661275" y="3900488"/>
          <p14:tracePt t="39301" x="7675563" y="3900488"/>
          <p14:tracePt t="39306" x="7689850" y="3900488"/>
          <p14:tracePt t="39309" x="7689850" y="3886200"/>
          <p14:tracePt t="39314" x="7704138" y="3886200"/>
          <p14:tracePt t="39317" x="7718425" y="3886200"/>
          <p14:tracePt t="39324" x="7732713" y="3886200"/>
          <p14:tracePt t="39330" x="7747000" y="3886200"/>
          <p14:tracePt t="39333" x="7761288" y="3886200"/>
          <p14:tracePt t="39335" x="7761288" y="3871913"/>
          <p14:tracePt t="39337" x="7775575" y="3871913"/>
          <p14:tracePt t="39342" x="7789863" y="3871913"/>
          <p14:tracePt t="39345" x="7804150" y="3871913"/>
          <p14:tracePt t="39349" x="7818438" y="3871913"/>
          <p14:tracePt t="39351" x="7832725" y="3871913"/>
          <p14:tracePt t="39355" x="7847013" y="3871913"/>
          <p14:tracePt t="39359" x="7861300" y="3871913"/>
          <p14:tracePt t="39360" x="7861300" y="3857625"/>
          <p14:tracePt t="39363" x="7875588" y="3857625"/>
          <p14:tracePt t="39368" x="7889875" y="3857625"/>
          <p14:tracePt t="39369" x="7889875" y="3843338"/>
          <p14:tracePt t="39370" x="7904163" y="3843338"/>
          <p14:tracePt t="39376" x="7918450" y="3843338"/>
          <p14:tracePt t="39380" x="7932738" y="3843338"/>
          <p14:tracePt t="39386" x="7947025" y="3843338"/>
          <p14:tracePt t="39389" x="7961313" y="3843338"/>
          <p14:tracePt t="39397" x="7975600" y="3843338"/>
          <p14:tracePt t="39405" x="7989888" y="3829050"/>
          <p14:tracePt t="39448" x="8004175" y="3829050"/>
          <p14:tracePt t="39453" x="8018463" y="3829050"/>
          <p14:tracePt t="39467" x="8032750" y="3829050"/>
          <p14:tracePt t="39478" x="8047038" y="3829050"/>
          <p14:tracePt t="39492" x="8061325" y="3829050"/>
          <p14:tracePt t="39501" x="8075613" y="3829050"/>
          <p14:tracePt t="39618" x="8089900" y="3829050"/>
          <p14:tracePt t="39619" x="8089900" y="3843338"/>
          <p14:tracePt t="39624" x="8089900" y="3857625"/>
          <p14:tracePt t="39625" x="8104188" y="3857625"/>
          <p14:tracePt t="39630" x="8118475" y="3857625"/>
          <p14:tracePt t="39632" x="8118475" y="3871913"/>
          <p14:tracePt t="39633" x="8132763" y="3871913"/>
          <p14:tracePt t="39640" x="8147050" y="3871913"/>
          <p14:tracePt t="39653" x="8161338" y="3871913"/>
          <p14:tracePt t="39663" x="8161338" y="3886200"/>
          <p14:tracePt t="39664" x="8175625" y="3886200"/>
          <p14:tracePt t="39677" x="8189913" y="3886200"/>
          <p14:tracePt t="39694" x="8204200" y="3886200"/>
          <p14:tracePt t="39705" x="8218488" y="3886200"/>
          <p14:tracePt t="39716" x="8232775" y="3886200"/>
          <p14:tracePt t="39720" x="8247063" y="3886200"/>
          <p14:tracePt t="39729" x="8261350" y="3886200"/>
          <p14:tracePt t="39739" x="8275638" y="3886200"/>
          <p14:tracePt t="39760" x="8289925" y="3886200"/>
          <p14:tracePt t="39766" x="8304213" y="3886200"/>
          <p14:tracePt t="39779" x="8318500" y="3886200"/>
          <p14:tracePt t="39789" x="8332788" y="3886200"/>
          <p14:tracePt t="39802" x="8347075" y="3886200"/>
          <p14:tracePt t="39812" x="8361363" y="3886200"/>
          <p14:tracePt t="39817" x="8375650" y="3886200"/>
          <p14:tracePt t="39833" x="8389938" y="3886200"/>
          <p14:tracePt t="39848" x="8404225" y="3871913"/>
          <p14:tracePt t="39857" x="8404225" y="3857625"/>
          <p14:tracePt t="39862" x="8404225" y="3843338"/>
          <p14:tracePt t="39863" x="8418513" y="3843338"/>
          <p14:tracePt t="39867" x="8418513" y="3829050"/>
          <p14:tracePt t="39872" x="8432800" y="3814763"/>
          <p14:tracePt t="39877" x="8432800" y="3800475"/>
          <p14:tracePt t="39879" x="8432800" y="3786188"/>
          <p14:tracePt t="39884" x="8432800" y="3771900"/>
          <p14:tracePt t="39888" x="8432800" y="3757613"/>
          <p14:tracePt t="39892" x="8432800" y="3743325"/>
          <p14:tracePt t="39894" x="8432800" y="3729038"/>
          <p14:tracePt t="39897" x="8432800" y="3714750"/>
          <p14:tracePt t="39901" x="8432800" y="3700463"/>
          <p14:tracePt t="39904" x="8432800" y="3686175"/>
          <p14:tracePt t="39906" x="8432800" y="3671888"/>
          <p14:tracePt t="39908" x="8432800" y="3657600"/>
          <p14:tracePt t="39910" x="8432800" y="3643313"/>
          <p14:tracePt t="39913" x="8432800" y="3629025"/>
          <p14:tracePt t="39915" x="8432800" y="3614738"/>
          <p14:tracePt t="39917" x="8432800" y="3600450"/>
          <p14:tracePt t="39919" x="8432800" y="3586163"/>
          <p14:tracePt t="39921" x="8432800" y="3571875"/>
          <p14:tracePt t="39923" x="8432800" y="3557588"/>
          <p14:tracePt t="39924" x="8432800" y="3543300"/>
          <p14:tracePt t="39925" x="8418513" y="3543300"/>
          <p14:tracePt t="39927" x="8418513" y="3529013"/>
          <p14:tracePt t="39929" x="8418513" y="3514725"/>
          <p14:tracePt t="39931" x="8404225" y="3514725"/>
          <p14:tracePt t="39932" x="8404225" y="3500438"/>
          <p14:tracePt t="39933" x="8404225" y="3486150"/>
          <p14:tracePt t="39936" x="8404225" y="3471863"/>
          <p14:tracePt t="39938" x="8389938" y="3457575"/>
          <p14:tracePt t="39941" x="8389938" y="3443288"/>
          <p14:tracePt t="39942" x="8389938" y="3429000"/>
          <p14:tracePt t="39945" x="8375650" y="3414713"/>
          <p14:tracePt t="39946" x="8361363" y="3400425"/>
          <p14:tracePt t="39948" x="8361363" y="3386138"/>
          <p14:tracePt t="39949" x="8361363" y="3371850"/>
          <p14:tracePt t="39952" x="8347075" y="3357563"/>
          <p14:tracePt t="39955" x="8347075" y="3343275"/>
          <p14:tracePt t="39956" x="8347075" y="3328988"/>
          <p14:tracePt t="39957" x="8332788" y="3314700"/>
          <p14:tracePt t="39959" x="8332788" y="3300413"/>
          <p14:tracePt t="39962" x="8318500" y="3286125"/>
          <p14:tracePt t="39964" x="8304213" y="3271838"/>
          <p14:tracePt t="39965" x="8304213" y="3257550"/>
          <p14:tracePt t="39967" x="8304213" y="3243263"/>
          <p14:tracePt t="39970" x="8289925" y="3214688"/>
          <p14:tracePt t="39973" x="8289925" y="3200400"/>
          <p14:tracePt t="39976" x="8275638" y="3200400"/>
          <p14:tracePt t="39976" x="8275638" y="3186113"/>
          <p14:tracePt t="39978" x="8275638" y="3171825"/>
          <p14:tracePt t="39980" x="8261350" y="3157538"/>
          <p14:tracePt t="39983" x="8247063" y="3143250"/>
          <p14:tracePt t="39986" x="8247063" y="3128963"/>
          <p14:tracePt t="39989" x="8232775" y="3114675"/>
          <p14:tracePt t="39991" x="8232775" y="3100388"/>
          <p14:tracePt t="39994" x="8232775" y="3086100"/>
          <p14:tracePt t="39995" x="8218488" y="3086100"/>
          <p14:tracePt t="39998" x="8218488" y="3071813"/>
          <p14:tracePt t="40002" x="8204200" y="3057525"/>
          <p14:tracePt t="40004" x="8204200" y="3043238"/>
          <p14:tracePt t="40005" x="8189913" y="3043238"/>
          <p14:tracePt t="40009" x="8189913" y="3028950"/>
          <p14:tracePt t="40012" x="8175625" y="3028950"/>
          <p14:tracePt t="40014" x="8175625" y="3014663"/>
          <p14:tracePt t="40021" x="8175625" y="3000375"/>
          <p14:tracePt t="40023" x="8161338" y="3000375"/>
          <p14:tracePt t="40030" x="8161338" y="2986088"/>
          <p14:tracePt t="40032" x="8147050" y="2986088"/>
          <p14:tracePt t="40033" x="8147050" y="2971800"/>
          <p14:tracePt t="40042" x="8132763" y="2971800"/>
          <p14:tracePt t="40046" x="8132763" y="2957513"/>
          <p14:tracePt t="40062" x="8118475" y="2943225"/>
          <p14:tracePt t="40073" x="8118475" y="2928938"/>
          <p14:tracePt t="40079" x="8118475" y="2914650"/>
          <p14:tracePt t="40082" x="8104188" y="2914650"/>
          <p14:tracePt t="40087" x="8104188" y="2900363"/>
          <p14:tracePt t="40098" x="8089900" y="2886075"/>
          <p14:tracePt t="40108" x="8089900" y="2871788"/>
          <p14:tracePt t="40110" x="8075613" y="2871788"/>
          <p14:tracePt t="40114" x="8075613" y="2857500"/>
          <p14:tracePt t="40125" x="8075613" y="2843213"/>
          <p14:tracePt t="40136" x="8061325" y="2843213"/>
          <p14:tracePt t="40138" x="8061325" y="2828925"/>
          <p14:tracePt t="40154" x="8061325" y="2814638"/>
          <p14:tracePt t="40159" x="8061325" y="2800350"/>
          <p14:tracePt t="40160" x="8047038" y="2800350"/>
          <p14:tracePt t="40174" x="8047038" y="2786063"/>
          <p14:tracePt t="40178" x="8032750" y="2786063"/>
          <p14:tracePt t="40182" x="8018463" y="2786063"/>
          <p14:tracePt t="40183" x="8018463" y="2771775"/>
          <p14:tracePt t="40195" x="8018463" y="2757488"/>
          <p14:tracePt t="40198" x="8004175" y="2757488"/>
          <p14:tracePt t="40202" x="8004175" y="2743200"/>
          <p14:tracePt t="40215" x="7989888" y="2743200"/>
          <p14:tracePt t="40220" x="7989888" y="2728913"/>
          <p14:tracePt t="40232" x="7975600" y="2728913"/>
          <p14:tracePt t="40239" x="7975600" y="2714625"/>
          <p14:tracePt t="40247" x="7961313" y="2714625"/>
          <p14:tracePt t="40250" x="7961313" y="2700338"/>
          <p14:tracePt t="40253" x="7947025" y="2700338"/>
          <p14:tracePt t="40260" x="7947025" y="2686050"/>
          <p14:tracePt t="40263" x="7932738" y="2686050"/>
          <p14:tracePt t="40269" x="7918450" y="2686050"/>
          <p14:tracePt t="40270" x="7918450" y="2671763"/>
          <p14:tracePt t="40274" x="7904163" y="2671763"/>
          <p14:tracePt t="40275" x="7889875" y="2671763"/>
          <p14:tracePt t="40279" x="7875588" y="2657475"/>
          <p14:tracePt t="40283" x="7861300" y="2657475"/>
          <p14:tracePt t="40285" x="7847013" y="2657475"/>
          <p14:tracePt t="40286" x="7832725" y="2643188"/>
          <p14:tracePt t="40289" x="7818438" y="2643188"/>
          <p14:tracePt t="40290" x="7818438" y="2628900"/>
          <p14:tracePt t="40291" x="7804150" y="2628900"/>
          <p14:tracePt t="40293" x="7789863" y="2628900"/>
          <p14:tracePt t="40294" x="7775575" y="2628900"/>
          <p14:tracePt t="40296" x="7761288" y="2628900"/>
          <p14:tracePt t="40297" x="7761288" y="2614613"/>
          <p14:tracePt t="40298" x="7747000" y="2614613"/>
          <p14:tracePt t="40300" x="7732713" y="2614613"/>
          <p14:tracePt t="40301" x="7718425" y="2614613"/>
          <p14:tracePt t="40303" x="7704138" y="2614613"/>
          <p14:tracePt t="40304" x="7689850" y="2614613"/>
          <p14:tracePt t="40306" x="7675563" y="2614613"/>
          <p14:tracePt t="40307" x="7661275" y="2614613"/>
          <p14:tracePt t="40308" x="7646988" y="2600325"/>
          <p14:tracePt t="40310" x="7632700" y="2600325"/>
          <p14:tracePt t="40311" x="7618413" y="2600325"/>
          <p14:tracePt t="40312" x="7604125" y="2600325"/>
          <p14:tracePt t="40314" x="7589838" y="2600325"/>
          <p14:tracePt t="40316" x="7561263" y="2600325"/>
          <p14:tracePt t="40318" x="7532688" y="2600325"/>
          <p14:tracePt t="40320" x="7518400" y="2586038"/>
          <p14:tracePt t="40321" x="7504113" y="2586038"/>
          <p14:tracePt t="40323" x="7475538" y="2586038"/>
          <p14:tracePt t="40325" x="7461250" y="2586038"/>
          <p14:tracePt t="40326" x="7446963" y="2586038"/>
          <p14:tracePt t="40327" x="7432675" y="2586038"/>
          <p14:tracePt t="40328" x="7418388" y="2586038"/>
          <p14:tracePt t="40330" x="7404100" y="2571750"/>
          <p14:tracePt t="40331" x="7389813" y="2571750"/>
          <p14:tracePt t="40333" x="7375525" y="2571750"/>
          <p14:tracePt t="40335" x="7361238" y="2571750"/>
          <p14:tracePt t="40337" x="7346950" y="2571750"/>
          <p14:tracePt t="40337" x="7332663" y="2571750"/>
          <p14:tracePt t="40339" x="7318375" y="2571750"/>
          <p14:tracePt t="40341" x="7304088" y="2571750"/>
          <p14:tracePt t="40342" x="7289800" y="2571750"/>
          <p14:tracePt t="40344" x="7275513" y="2571750"/>
          <p14:tracePt t="40346" x="7261225" y="2571750"/>
          <p14:tracePt t="40348" x="7246938" y="2571750"/>
          <p14:tracePt t="40349" x="7232650" y="2571750"/>
          <p14:tracePt t="40351" x="7218363" y="2571750"/>
          <p14:tracePt t="40353" x="7204075" y="2571750"/>
          <p14:tracePt t="40356" x="7189788" y="2571750"/>
          <p14:tracePt t="40358" x="7175500" y="2571750"/>
          <p14:tracePt t="40360" x="7161213" y="2571750"/>
          <p14:tracePt t="40363" x="7146925" y="2571750"/>
          <p14:tracePt t="40368" x="7132638" y="2571750"/>
          <p14:tracePt t="40369" x="7118350" y="2571750"/>
          <p14:tracePt t="40374" x="7104063" y="2571750"/>
          <p14:tracePt t="40375" x="7104063" y="2586038"/>
          <p14:tracePt t="40380" x="7089775" y="2586038"/>
          <p14:tracePt t="40390" x="7075488" y="2586038"/>
          <p14:tracePt t="40396" x="7061200" y="2586038"/>
          <p14:tracePt t="40538" x="7061200" y="2600325"/>
          <p14:tracePt t="40546" x="7061200" y="2614613"/>
          <p14:tracePt t="40551" x="7046913" y="2628900"/>
          <p14:tracePt t="40558" x="7046913" y="2643188"/>
          <p14:tracePt t="40560" x="7046913" y="2657475"/>
          <p14:tracePt t="40566" x="7046913" y="2671763"/>
          <p14:tracePt t="40567" x="7032625" y="2671763"/>
          <p14:tracePt t="40573" x="7032625" y="2686050"/>
          <p14:tracePt t="40578" x="7032625" y="2700338"/>
          <p14:tracePt t="40581" x="7032625" y="2714625"/>
          <p14:tracePt t="40585" x="7032625" y="2728913"/>
          <p14:tracePt t="40590" x="7018338" y="2728913"/>
          <p14:tracePt t="40592" x="7018338" y="2743200"/>
          <p14:tracePt t="40596" x="7018338" y="2757488"/>
          <p14:tracePt t="40598" x="7018338" y="2771775"/>
          <p14:tracePt t="40602" x="7004050" y="2771775"/>
          <p14:tracePt t="40603" x="7004050" y="2786063"/>
          <p14:tracePt t="40608" x="7004050" y="2800350"/>
          <p14:tracePt t="40612" x="7004050" y="2814638"/>
          <p14:tracePt t="40614" x="7004050" y="2828925"/>
          <p14:tracePt t="40619" x="7004050" y="2843213"/>
          <p14:tracePt t="40623" x="7004050" y="2857500"/>
          <p14:tracePt t="40629" x="7004050" y="2871788"/>
          <p14:tracePt t="40631" x="7004050" y="2886075"/>
          <p14:tracePt t="40636" x="7004050" y="2900363"/>
          <p14:tracePt t="40638" x="6989763" y="2900363"/>
          <p14:tracePt t="40642" x="6989763" y="2914650"/>
          <p14:tracePt t="40648" x="6989763" y="2928938"/>
          <p14:tracePt t="40653" x="6989763" y="2943225"/>
          <p14:tracePt t="40663" x="6989763" y="2957513"/>
          <p14:tracePt t="40674" x="6989763" y="2971800"/>
          <p14:tracePt t="40682" x="6989763" y="2986088"/>
          <p14:tracePt t="40688" x="6989763" y="3000375"/>
          <p14:tracePt t="40695" x="6989763" y="3014663"/>
          <p14:tracePt t="40703" x="6989763" y="3028950"/>
          <p14:tracePt t="40709" x="6989763" y="3043238"/>
          <p14:tracePt t="40712" x="6989763" y="3057525"/>
          <p14:tracePt t="40717" x="6989763" y="3071813"/>
          <p14:tracePt t="40721" x="6989763" y="3086100"/>
          <p14:tracePt t="40725" x="6989763" y="3100388"/>
          <p14:tracePt t="40729" x="6989763" y="3114675"/>
          <p14:tracePt t="40731" x="6989763" y="3128963"/>
          <p14:tracePt t="40733" x="6989763" y="3143250"/>
          <p14:tracePt t="40738" x="6989763" y="3157538"/>
          <p14:tracePt t="40742" x="6989763" y="3171825"/>
          <p14:tracePt t="40745" x="6989763" y="3186113"/>
          <p14:tracePt t="40749" x="6989763" y="3200400"/>
          <p14:tracePt t="40754" x="6989763" y="3214688"/>
          <p14:tracePt t="40759" x="6989763" y="3228975"/>
          <p14:tracePt t="40762" x="6989763" y="3243263"/>
          <p14:tracePt t="40766" x="6989763" y="3257550"/>
          <p14:tracePt t="40772" x="6989763" y="3271838"/>
          <p14:tracePt t="40779" x="6989763" y="3286125"/>
          <p14:tracePt t="40782" x="7004050" y="3300413"/>
          <p14:tracePt t="40788" x="7018338" y="3300413"/>
          <p14:tracePt t="40791" x="7018338" y="3314700"/>
          <p14:tracePt t="40800" x="7032625" y="3328988"/>
          <p14:tracePt t="40806" x="7046913" y="3328988"/>
          <p14:tracePt t="40813" x="7061200" y="3328988"/>
          <p14:tracePt t="40816" x="7075488" y="3328988"/>
          <p14:tracePt t="40817" x="7075488" y="3343275"/>
          <p14:tracePt t="40819" x="7089775" y="3343275"/>
          <p14:tracePt t="40823" x="7089775" y="3357563"/>
          <p14:tracePt t="40824" x="7104063" y="3357563"/>
          <p14:tracePt t="40827" x="7118350" y="3357563"/>
          <p14:tracePt t="40830" x="7132638" y="3357563"/>
          <p14:tracePt t="40833" x="7146925" y="3357563"/>
          <p14:tracePt t="40837" x="7161213" y="3371850"/>
          <p14:tracePt t="40841" x="7175500" y="3371850"/>
          <p14:tracePt t="40842" x="7189788" y="3371850"/>
          <p14:tracePt t="40845" x="7204075" y="3371850"/>
          <p14:tracePt t="40848" x="7218363" y="3371850"/>
          <p14:tracePt t="40851" x="7232650" y="3386138"/>
          <p14:tracePt t="40854" x="7246938" y="3386138"/>
          <p14:tracePt t="40855" x="7261225" y="3386138"/>
          <p14:tracePt t="40859" x="7275513" y="3386138"/>
          <p14:tracePt t="40861" x="7289800" y="3386138"/>
          <p14:tracePt t="40864" x="7304088" y="3386138"/>
          <p14:tracePt t="40866" x="7318375" y="3386138"/>
          <p14:tracePt t="40868" x="7332663" y="3386138"/>
          <p14:tracePt t="40871" x="7346950" y="3386138"/>
          <p14:tracePt t="40873" x="7361238" y="3386138"/>
          <p14:tracePt t="40875" x="7375525" y="3386138"/>
          <p14:tracePt t="40878" x="7389813" y="3386138"/>
          <p14:tracePt t="40881" x="7404100" y="3386138"/>
          <p14:tracePt t="40882" x="7418388" y="3386138"/>
          <p14:tracePt t="40885" x="7432675" y="3386138"/>
          <p14:tracePt t="40887" x="7446963" y="3386138"/>
          <p14:tracePt t="40890" x="7461250" y="3386138"/>
          <p14:tracePt t="40892" x="7475538" y="3386138"/>
          <p14:tracePt t="40894" x="7489825" y="3386138"/>
          <p14:tracePt t="40896" x="7504113" y="3386138"/>
          <p14:tracePt t="40898" x="7518400" y="3386138"/>
          <p14:tracePt t="40901" x="7532688" y="3386138"/>
          <p14:tracePt t="40902" x="7546975" y="3386138"/>
          <p14:tracePt t="40905" x="7561263" y="3386138"/>
          <p14:tracePt t="40907" x="7575550" y="3386138"/>
          <p14:tracePt t="40908" x="7575550" y="3371850"/>
          <p14:tracePt t="40910" x="7604125" y="3371850"/>
          <p14:tracePt t="40913" x="7618413" y="3371850"/>
          <p14:tracePt t="40915" x="7632700" y="3371850"/>
          <p14:tracePt t="40916" x="7646988" y="3357563"/>
          <p14:tracePt t="40918" x="7646988" y="3343275"/>
          <p14:tracePt t="40919" x="7661275" y="3343275"/>
          <p14:tracePt t="40921" x="7675563" y="3343275"/>
          <p14:tracePt t="40924" x="7689850" y="3343275"/>
          <p14:tracePt t="40925" x="7689850" y="3328988"/>
          <p14:tracePt t="40927" x="7704138" y="3328988"/>
          <p14:tracePt t="40929" x="7718425" y="3314700"/>
          <p14:tracePt t="40931" x="7732713" y="3314700"/>
          <p14:tracePt t="40934" x="7747000" y="3314700"/>
          <p14:tracePt t="40935" x="7747000" y="3300413"/>
          <p14:tracePt t="40936" x="7761288" y="3300413"/>
          <p14:tracePt t="40938" x="7761288" y="3286125"/>
          <p14:tracePt t="40939" x="7775575" y="3286125"/>
          <p14:tracePt t="40942" x="7789863" y="3286125"/>
          <p14:tracePt t="40944" x="7789863" y="3271838"/>
          <p14:tracePt t="40945" x="7804150" y="3271838"/>
          <p14:tracePt t="40948" x="7818438" y="3271838"/>
          <p14:tracePt t="40949" x="7818438" y="3257550"/>
          <p14:tracePt t="40951" x="7832725" y="3257550"/>
          <p14:tracePt t="40955" x="7847013" y="3257550"/>
          <p14:tracePt t="40956" x="7847013" y="3243263"/>
          <p14:tracePt t="40959" x="7861300" y="3228975"/>
          <p14:tracePt t="40962" x="7875588" y="3228975"/>
          <p14:tracePt t="40964" x="7875588" y="3214688"/>
          <p14:tracePt t="40965" x="7889875" y="3214688"/>
          <p14:tracePt t="40969" x="7904163" y="3214688"/>
          <p14:tracePt t="40971" x="7904163" y="3200400"/>
          <p14:tracePt t="40974" x="7918450" y="3200400"/>
          <p14:tracePt t="40976" x="7932738" y="3200400"/>
          <p14:tracePt t="40977" x="7932738" y="3186113"/>
          <p14:tracePt t="40980" x="7947025" y="3186113"/>
          <p14:tracePt t="40982" x="7947025" y="3171825"/>
          <p14:tracePt t="40985" x="7961313" y="3171825"/>
          <p14:tracePt t="40989" x="7961313" y="3157538"/>
          <p14:tracePt t="40990" x="7975600" y="3157538"/>
          <p14:tracePt t="40993" x="7989888" y="3157538"/>
          <p14:tracePt t="40997" x="8004175" y="3143250"/>
          <p14:tracePt t="41002" x="8018463" y="3143250"/>
          <p14:tracePt t="41006" x="8018463" y="3128963"/>
          <p14:tracePt t="41007" x="8032750" y="3128963"/>
          <p14:tracePt t="41009" x="8047038" y="3128963"/>
          <p14:tracePt t="41011" x="8047038" y="3114675"/>
          <p14:tracePt t="41014" x="8061325" y="3114675"/>
          <p14:tracePt t="41019" x="8075613" y="3114675"/>
          <p14:tracePt t="41021" x="8075613" y="3100388"/>
          <p14:tracePt t="41025" x="8089900" y="3100388"/>
          <p14:tracePt t="41031" x="8104188" y="3100388"/>
          <p14:tracePt t="41034" x="8118475" y="3086100"/>
          <p14:tracePt t="41042" x="8132763" y="3086100"/>
          <p14:tracePt t="41055" x="8132763" y="3071813"/>
          <p14:tracePt t="41056" x="8147050" y="3071813"/>
          <p14:tracePt t="41067" x="8147050" y="3057525"/>
          <p14:tracePt t="41069" x="8161338" y="3057525"/>
          <p14:tracePt t="41074" x="8175625" y="3057525"/>
          <p14:tracePt t="41087" x="8189913" y="3057525"/>
          <p14:tracePt t="41089" x="8189913" y="3043238"/>
          <p14:tracePt t="41104" x="8204200" y="3043238"/>
          <p14:tracePt t="41119" x="8204200" y="3028950"/>
          <p14:tracePt t="41121" x="8218488" y="3028950"/>
          <p14:tracePt t="41145" x="8232775" y="3028950"/>
          <p14:tracePt t="41221" x="8232775" y="3014663"/>
          <p14:tracePt t="41223" x="8247063" y="3014663"/>
          <p14:tracePt t="41247" x="8247063" y="3000375"/>
          <p14:tracePt t="41250" x="8261350" y="3000375"/>
          <p14:tracePt t="41265" x="8261350" y="2986088"/>
          <p14:tracePt t="41278" x="8261350" y="2971800"/>
          <p14:tracePt t="41290" x="8261350" y="2957513"/>
          <p14:tracePt t="41293" x="8261350" y="2943225"/>
          <p14:tracePt t="41305" x="8261350" y="2928938"/>
          <p14:tracePt t="41314" x="8261350" y="2914650"/>
          <p14:tracePt t="41329" x="8261350" y="2900363"/>
          <p14:tracePt t="41333" x="8275638" y="2900363"/>
          <p14:tracePt t="41339" x="8275638" y="2886075"/>
          <p14:tracePt t="41349" x="8275638" y="2871788"/>
          <p14:tracePt t="41368" x="8275638" y="2857500"/>
          <p14:tracePt t="41387" x="8275638" y="2843213"/>
          <p14:tracePt t="41415" x="8275638" y="2828925"/>
          <p14:tracePt t="42258" x="8275638" y="2814638"/>
          <p14:tracePt t="42263" x="8275638" y="2800350"/>
          <p14:tracePt t="42282" x="8275638" y="2786063"/>
          <p14:tracePt t="42365" x="8275638" y="2771775"/>
          <p14:tracePt t="42371" x="8275638" y="2757488"/>
          <p14:tracePt t="42441" x="8261350" y="2757488"/>
          <p14:tracePt t="42444" x="8261350" y="2743200"/>
          <p14:tracePt t="42457" x="8261350" y="2728913"/>
          <p14:tracePt t="42462" x="8247063" y="2728913"/>
          <p14:tracePt t="42580" x="8247063" y="2714625"/>
          <p14:tracePt t="42590" x="8247063" y="2700338"/>
          <p14:tracePt t="42595" x="8232775" y="2700338"/>
          <p14:tracePt t="42600" x="8218488" y="2686050"/>
          <p14:tracePt t="42610" x="8218488" y="2671763"/>
          <p14:tracePt t="42613" x="8204200" y="2671763"/>
          <p14:tracePt t="42622" x="8204200" y="2657475"/>
          <p14:tracePt t="42624" x="8189913" y="2657475"/>
          <p14:tracePt t="42627" x="8189913" y="2643188"/>
          <p14:tracePt t="42632" x="8175625" y="2643188"/>
          <p14:tracePt t="42636" x="8161338" y="2643188"/>
          <p14:tracePt t="42645" x="8147050" y="2643188"/>
          <p14:tracePt t="42646" x="8147050" y="2628900"/>
          <p14:tracePt t="42655" x="8132763" y="2628900"/>
          <p14:tracePt t="42663" x="8118475" y="2628900"/>
          <p14:tracePt t="42666" x="8118475" y="2614613"/>
          <p14:tracePt t="42667" x="8104188" y="2614613"/>
          <p14:tracePt t="42674" x="8089900" y="2614613"/>
          <p14:tracePt t="42679" x="8075613" y="2614613"/>
          <p14:tracePt t="42684" x="8061325" y="2600325"/>
          <p14:tracePt t="42688" x="8047038" y="2600325"/>
          <p14:tracePt t="42689" x="8032750" y="2600325"/>
          <p14:tracePt t="42692" x="8018463" y="2600325"/>
          <p14:tracePt t="42696" x="8004175" y="2600325"/>
          <p14:tracePt t="42697" x="8004175" y="2586038"/>
          <p14:tracePt t="42699" x="7989888" y="2586038"/>
          <p14:tracePt t="42700" x="7975600" y="2586038"/>
          <p14:tracePt t="42703" x="7961313" y="2586038"/>
          <p14:tracePt t="42705" x="7947025" y="2586038"/>
          <p14:tracePt t="42707" x="7932738" y="2586038"/>
          <p14:tracePt t="42708" x="7918450" y="2586038"/>
          <p14:tracePt t="42712" x="7904163" y="2586038"/>
          <p14:tracePt t="42713" x="7889875" y="2586038"/>
          <p14:tracePt t="42715" x="7875588" y="2586038"/>
          <p14:tracePt t="42717" x="7861300" y="2586038"/>
          <p14:tracePt t="42719" x="7847013" y="2586038"/>
          <p14:tracePt t="42722" x="7832725" y="2586038"/>
          <p14:tracePt t="42724" x="7818438" y="2586038"/>
          <p14:tracePt t="42726" x="7804150" y="2586038"/>
          <p14:tracePt t="42728" x="7789863" y="2586038"/>
          <p14:tracePt t="42731" x="7775575" y="2586038"/>
          <p14:tracePt t="42734" x="7761288" y="2586038"/>
          <p14:tracePt t="42735" x="7747000" y="2586038"/>
          <p14:tracePt t="42738" x="7732713" y="2586038"/>
          <p14:tracePt t="42739" x="7732713" y="2600325"/>
          <p14:tracePt t="42741" x="7718425" y="2600325"/>
          <p14:tracePt t="42746" x="7704138" y="2600325"/>
          <p14:tracePt t="42748" x="7689850" y="2600325"/>
          <p14:tracePt t="42754" x="7675563" y="2600325"/>
          <p14:tracePt t="42758" x="7661275" y="2600325"/>
          <p14:tracePt t="42765" x="7646988" y="2600325"/>
          <p14:tracePt t="42766" x="7646988" y="2614613"/>
          <p14:tracePt t="42768" x="7632700" y="2614613"/>
          <p14:tracePt t="42775" x="7618413" y="2614613"/>
          <p14:tracePt t="42788" x="7604125" y="2614613"/>
          <p14:tracePt t="42798" x="7589838" y="2614613"/>
          <p14:tracePt t="42809" x="7575550" y="2614613"/>
          <p14:tracePt t="42813" x="7561263" y="2614613"/>
          <p14:tracePt t="42814" x="7561263" y="2628900"/>
          <p14:tracePt t="42819" x="7546975" y="2628900"/>
          <p14:tracePt t="42827" x="7532688" y="2628900"/>
          <p14:tracePt t="42828" x="7532688" y="2643188"/>
          <p14:tracePt t="42831" x="7518400" y="2643188"/>
          <p14:tracePt t="42837" x="7504113" y="2657475"/>
          <p14:tracePt t="42842" x="7489825" y="2657475"/>
          <p14:tracePt t="42848" x="7475538" y="2671763"/>
          <p14:tracePt t="42857" x="7461250" y="2671763"/>
          <p14:tracePt t="42862" x="7446963" y="2671763"/>
          <p14:tracePt t="42867" x="7446963" y="2686050"/>
          <p14:tracePt t="42877" x="7432675" y="2686050"/>
          <p14:tracePt t="42933" x="7432675" y="2700338"/>
          <p14:tracePt t="42944" x="7418388" y="2700338"/>
          <p14:tracePt t="42952" x="7418388" y="2714625"/>
          <p14:tracePt t="42957" x="7404100" y="2714625"/>
          <p14:tracePt t="42972" x="7389813" y="2714625"/>
          <p14:tracePt t="42973" x="7389813" y="2728913"/>
          <p14:tracePt t="43045" x="7375525" y="2728913"/>
          <p14:tracePt t="43050" x="7375525" y="2743200"/>
          <p14:tracePt t="43052" x="7361238" y="2743200"/>
          <p14:tracePt t="43059" x="7346950" y="2743200"/>
          <p14:tracePt t="43062" x="7332663" y="2757488"/>
          <p14:tracePt t="43068" x="7318375" y="2771775"/>
          <p14:tracePt t="43073" x="7304088" y="2771775"/>
          <p14:tracePt t="43080" x="7289800" y="2771775"/>
          <p14:tracePt t="43081" x="7289800" y="2786063"/>
          <p14:tracePt t="43088" x="7275513" y="2786063"/>
          <p14:tracePt t="43171" x="7261225" y="2786063"/>
          <p14:tracePt t="43176" x="7261225" y="2800350"/>
          <p14:tracePt t="43180" x="7246938" y="2800350"/>
          <p14:tracePt t="43190" x="7232650" y="2800350"/>
          <p14:tracePt t="43365" x="7218363" y="2800350"/>
          <p14:tracePt t="43374" x="7218363" y="2814638"/>
          <p14:tracePt t="43376" x="7204075" y="2814638"/>
          <p14:tracePt t="43393" x="7189788" y="2814638"/>
          <p14:tracePt t="43421" x="7189788" y="2828925"/>
          <p14:tracePt t="43427" x="7175500" y="2828925"/>
          <p14:tracePt t="43433" x="7161213" y="2828925"/>
          <p14:tracePt t="43440" x="7146925" y="2828925"/>
          <p14:tracePt t="43447" x="7132638" y="2843213"/>
          <p14:tracePt t="43454" x="7118350" y="2843213"/>
          <p14:tracePt t="43459" x="7104063" y="2843213"/>
          <p14:tracePt t="43461" x="7104063" y="2857500"/>
          <p14:tracePt t="43462" x="7089775" y="2857500"/>
          <p14:tracePt t="43469" x="7075488" y="2857500"/>
          <p14:tracePt t="43476" x="7075488" y="2871788"/>
          <p14:tracePt t="43477" x="7061200" y="2871788"/>
          <p14:tracePt t="43483" x="7061200" y="2886075"/>
          <p14:tracePt t="43489" x="7046913" y="2886075"/>
          <p14:tracePt t="43496" x="7032625" y="2886075"/>
          <p14:tracePt t="43554" x="7032625" y="2900363"/>
          <p14:tracePt t="43567" x="7018338" y="2900363"/>
          <p14:tracePt t="43731" x="7018338" y="2914650"/>
          <p14:tracePt t="43739" x="7004050" y="2914650"/>
          <p14:tracePt t="43745" x="7004050" y="2928938"/>
          <p14:tracePt t="43888" x="7018338" y="2928938"/>
          <p14:tracePt t="43900" x="7032625" y="2928938"/>
          <p14:tracePt t="43904" x="7046913" y="2928938"/>
          <p14:tracePt t="43910" x="7061200" y="2928938"/>
          <p14:tracePt t="43915" x="7075488" y="2928938"/>
          <p14:tracePt t="43919" x="7075488" y="2914650"/>
          <p14:tracePt t="43920" x="7089775" y="2914650"/>
          <p14:tracePt t="43922" x="7104063" y="2914650"/>
          <p14:tracePt t="43926" x="7118350" y="2914650"/>
          <p14:tracePt t="43930" x="7132638" y="2914650"/>
          <p14:tracePt t="43932" x="7132638" y="2900363"/>
          <p14:tracePt t="43934" x="7146925" y="2900363"/>
          <p14:tracePt t="43937" x="7161213" y="2900363"/>
          <p14:tracePt t="43939" x="7175500" y="2900363"/>
          <p14:tracePt t="43941" x="7175500" y="2886075"/>
          <p14:tracePt t="43943" x="7189788" y="2886075"/>
          <p14:tracePt t="43946" x="7204075" y="2886075"/>
          <p14:tracePt t="43948" x="7204075" y="2871788"/>
          <p14:tracePt t="43949" x="7218363" y="2871788"/>
          <p14:tracePt t="43950" x="7232650" y="2871788"/>
          <p14:tracePt t="43953" x="7246938" y="2871788"/>
          <p14:tracePt t="43956" x="7261225" y="2857500"/>
          <p14:tracePt t="43958" x="7275513" y="2857500"/>
          <p14:tracePt t="43960" x="7289800" y="2857500"/>
          <p14:tracePt t="43962" x="7304088" y="2857500"/>
          <p14:tracePt t="43965" x="7318375" y="2857500"/>
          <p14:tracePt t="43967" x="7332663" y="2843213"/>
          <p14:tracePt t="43968" x="7346950" y="2843213"/>
          <p14:tracePt t="43976" x="7389813" y="2843213"/>
          <p14:tracePt t="43977" x="7404100" y="2843213"/>
          <p14:tracePt t="43979" x="7418388" y="2843213"/>
          <p14:tracePt t="43980" x="7418388" y="2828925"/>
          <p14:tracePt t="43981" x="7432675" y="2828925"/>
          <p14:tracePt t="43984" x="7446963" y="2828925"/>
          <p14:tracePt t="43985" x="7461250" y="2814638"/>
          <p14:tracePt t="43988" x="7475538" y="2814638"/>
          <p14:tracePt t="43990" x="7489825" y="2814638"/>
          <p14:tracePt t="43993" x="7518400" y="2814638"/>
          <p14:tracePt t="43996" x="7532688" y="2800350"/>
          <p14:tracePt t="43998" x="7546975" y="2800350"/>
          <p14:tracePt t="44000" x="7561263" y="2800350"/>
          <p14:tracePt t="44001" x="7575550" y="2800350"/>
          <p14:tracePt t="44003" x="7589838" y="2800350"/>
          <p14:tracePt t="44006" x="7618413" y="2800350"/>
          <p14:tracePt t="44009" x="7618413" y="2786063"/>
          <p14:tracePt t="44010" x="7632700" y="2786063"/>
          <p14:tracePt t="44011" x="7646988" y="2786063"/>
          <p14:tracePt t="44013" x="7661275" y="2786063"/>
          <p14:tracePt t="44014" x="7675563" y="2786063"/>
          <p14:tracePt t="44017" x="7689850" y="2786063"/>
          <p14:tracePt t="44018" x="7689850" y="2771775"/>
          <p14:tracePt t="44020" x="7704138" y="2771775"/>
          <p14:tracePt t="44022" x="7718425" y="2771775"/>
          <p14:tracePt t="44024" x="7732713" y="2757488"/>
          <p14:tracePt t="44028" x="7747000" y="2757488"/>
          <p14:tracePt t="44031" x="7761288" y="2757488"/>
          <p14:tracePt t="44034" x="7775575" y="2757488"/>
          <p14:tracePt t="44036" x="7789863" y="2757488"/>
          <p14:tracePt t="44040" x="7804150" y="2757488"/>
          <p14:tracePt t="44044" x="7818438" y="2757488"/>
          <p14:tracePt t="44045" x="7818438" y="2743200"/>
          <p14:tracePt t="44050" x="7832725" y="2743200"/>
          <p14:tracePt t="44053" x="7847013" y="2743200"/>
          <p14:tracePt t="44061" x="7861300" y="2743200"/>
          <p14:tracePt t="44086" x="7875588" y="2743200"/>
          <p14:tracePt t="44300" x="7875588" y="2728913"/>
          <p14:tracePt t="44309" x="7889875" y="2728913"/>
          <p14:tracePt t="44313" x="7889875" y="2714625"/>
          <p14:tracePt t="44315" x="7904163" y="2714625"/>
          <p14:tracePt t="44317" x="7904163" y="2700338"/>
          <p14:tracePt t="44329" x="7918450" y="2700338"/>
          <p14:tracePt t="44338" x="7932738" y="2700338"/>
          <p14:tracePt t="44339" x="7932738" y="2686050"/>
          <p14:tracePt t="44351" x="7947025" y="2686050"/>
          <p14:tracePt t="44352" x="7947025" y="2671763"/>
          <p14:tracePt t="44355" x="7961313" y="2671763"/>
          <p14:tracePt t="44370" x="7975600" y="2671763"/>
          <p14:tracePt t="44385" x="7989888" y="2657475"/>
          <p14:tracePt t="44397" x="7989888" y="2643188"/>
          <p14:tracePt t="44403" x="8004175" y="2643188"/>
          <p14:tracePt t="44407" x="8018463" y="2643188"/>
          <p14:tracePt t="44418" x="8032750" y="2643188"/>
          <p14:tracePt t="44429" x="8032750" y="2628900"/>
          <p14:tracePt t="44430" x="8047038" y="2628900"/>
          <p14:tracePt t="44437" x="8061325" y="2628900"/>
          <p14:tracePt t="44448" x="8061325" y="2614613"/>
          <p14:tracePt t="44453" x="8075613" y="2614613"/>
          <p14:tracePt t="44552" x="8075613" y="2628900"/>
          <p14:tracePt t="44556" x="8075613" y="2643188"/>
          <p14:tracePt t="44558" x="8075613" y="2657475"/>
          <p14:tracePt t="44562" x="8075613" y="2671763"/>
          <p14:tracePt t="44563" x="8089900" y="2671763"/>
          <p14:tracePt t="44564" x="8089900" y="2686050"/>
          <p14:tracePt t="44568" x="8089900" y="2700338"/>
          <p14:tracePt t="44570" x="8089900" y="2714625"/>
          <p14:tracePt t="44574" x="8089900" y="2728913"/>
          <p14:tracePt t="44577" x="8089900" y="2743200"/>
          <p14:tracePt t="44581" x="8089900" y="2757488"/>
          <p14:tracePt t="44583" x="8089900" y="2771775"/>
          <p14:tracePt t="44587" x="8089900" y="2786063"/>
          <p14:tracePt t="44589" x="8089900" y="2800350"/>
          <p14:tracePt t="44592" x="8089900" y="2814638"/>
          <p14:tracePt t="44594" x="8089900" y="2828925"/>
          <p14:tracePt t="44595" x="8104188" y="2828925"/>
          <p14:tracePt t="44597" x="8104188" y="2843213"/>
          <p14:tracePt t="44602" x="8104188" y="2857500"/>
          <p14:tracePt t="44606" x="8104188" y="2871788"/>
          <p14:tracePt t="44608" x="8104188" y="2886075"/>
          <p14:tracePt t="44614" x="8118475" y="2886075"/>
          <p14:tracePt t="44622" x="8118475" y="2900363"/>
          <p14:tracePt t="44646" x="8132763" y="2900363"/>
          <p14:tracePt t="44652" x="8147050" y="2900363"/>
          <p14:tracePt t="44661" x="8161338" y="2900363"/>
          <p14:tracePt t="44670" x="8175625" y="2900363"/>
          <p14:tracePt t="44674" x="8175625" y="2886075"/>
          <p14:tracePt t="44682" x="8189913" y="2886075"/>
          <p14:tracePt t="45589" x="8204200" y="2886075"/>
          <p14:tracePt t="45596" x="8204200" y="2900363"/>
          <p14:tracePt t="45602" x="8204200" y="2914650"/>
          <p14:tracePt t="45610" x="8204200" y="2928938"/>
          <p14:tracePt t="45616" x="8204200" y="2943225"/>
          <p14:tracePt t="45619" x="8204200" y="2957513"/>
          <p14:tracePt t="45624" x="8204200" y="2971800"/>
          <p14:tracePt t="45629" x="8204200" y="2986088"/>
          <p14:tracePt t="45634" x="8204200" y="3000375"/>
          <p14:tracePt t="45636" x="8204200" y="3014663"/>
          <p14:tracePt t="45641" x="8204200" y="3028950"/>
          <p14:tracePt t="45646" x="8204200" y="3043238"/>
          <p14:tracePt t="45651" x="8204200" y="3057525"/>
          <p14:tracePt t="45653" x="8204200" y="3071813"/>
          <p14:tracePt t="45657" x="8204200" y="3086100"/>
          <p14:tracePt t="45662" x="8204200" y="3100388"/>
          <p14:tracePt t="45665" x="8204200" y="3114675"/>
          <p14:tracePt t="45667" x="8204200" y="3128963"/>
          <p14:tracePt t="45672" x="8204200" y="3143250"/>
          <p14:tracePt t="45675" x="8204200" y="3157538"/>
          <p14:tracePt t="45680" x="8204200" y="3171825"/>
          <p14:tracePt t="45682" x="8204200" y="3186113"/>
          <p14:tracePt t="45686" x="8204200" y="3200400"/>
          <p14:tracePt t="45691" x="8204200" y="3214688"/>
          <p14:tracePt t="45695" x="8204200" y="3228975"/>
          <p14:tracePt t="45697" x="8204200" y="3243263"/>
          <p14:tracePt t="45703" x="8204200" y="3257550"/>
          <p14:tracePt t="45708" x="8204200" y="3271838"/>
          <p14:tracePt t="45715" x="8204200" y="3286125"/>
          <p14:tracePt t="45718" x="8204200" y="3300413"/>
          <p14:tracePt t="45731" x="8204200" y="3314700"/>
          <p14:tracePt t="45820" x="8204200" y="3328988"/>
          <p14:tracePt t="45834" x="8204200" y="3343275"/>
          <p14:tracePt t="45836" x="8218488" y="3343275"/>
          <p14:tracePt t="45853" x="8218488" y="3357563"/>
          <p14:tracePt t="45861" x="8218488" y="3371850"/>
          <p14:tracePt t="46995" x="8218488" y="3357563"/>
          <p14:tracePt t="46995" x="8204200" y="3343275"/>
          <p14:tracePt t="46995" x="8189913" y="3343275"/>
          <p14:tracePt t="46995" x="8175625" y="3314700"/>
          <p14:tracePt t="46995" x="8161338" y="3314700"/>
          <p14:tracePt t="46995" x="8161338" y="3286125"/>
          <p14:tracePt t="46995" x="8147050" y="3271838"/>
          <p14:tracePt t="46995" x="8132763" y="3257550"/>
          <p14:tracePt t="46995" x="8118475" y="3228975"/>
          <p14:tracePt t="46995" x="8104188" y="3214688"/>
          <p14:tracePt t="46995" x="8104188" y="3200400"/>
          <p14:tracePt t="46995" x="8075613" y="3171825"/>
          <p14:tracePt t="46995" x="8061325" y="3157538"/>
          <p14:tracePt t="46995" x="8032750" y="3114675"/>
          <p14:tracePt t="46995" x="8018463" y="3100388"/>
          <p14:tracePt t="46995" x="7989888" y="3086100"/>
          <p14:tracePt t="46995" x="7975600" y="3057525"/>
          <p14:tracePt t="46995" x="7961313" y="3028950"/>
          <p14:tracePt t="46995" x="7947025" y="3014663"/>
          <p14:tracePt t="46995" x="7918450" y="2986088"/>
          <p14:tracePt t="46995" x="7904163" y="2971800"/>
          <p14:tracePt t="46995" x="7889875" y="2957513"/>
          <p14:tracePt t="46995" x="7861300" y="2928938"/>
          <p14:tracePt t="46995" x="7847013" y="2900363"/>
          <p14:tracePt t="46995" x="7818438" y="2886075"/>
          <p14:tracePt t="46995" x="7804150" y="2871788"/>
          <p14:tracePt t="46995" x="7775575" y="2843213"/>
          <p14:tracePt t="46995" x="7761288" y="2828925"/>
          <p14:tracePt t="46995" x="7747000" y="2800350"/>
          <p14:tracePt t="46995" x="7718425" y="2800350"/>
          <p14:tracePt t="46995" x="7704138" y="2771775"/>
          <p14:tracePt t="46995" x="7675563" y="2757488"/>
          <p14:tracePt t="46995" x="7675563" y="2728913"/>
          <p14:tracePt t="46995" x="7618413" y="2714625"/>
          <p14:tracePt t="46995" x="7604125" y="2686050"/>
          <p14:tracePt t="46995" x="7575550" y="2671763"/>
          <p14:tracePt t="46995" x="7546975" y="2643188"/>
          <p14:tracePt t="46995" x="7532688" y="2628900"/>
          <p14:tracePt t="46995" x="7504113" y="2614613"/>
          <p14:tracePt t="46995" x="7475538" y="2600325"/>
          <p14:tracePt t="46995" x="7446963" y="2586038"/>
          <p14:tracePt t="46995" x="7432675" y="2571750"/>
          <p14:tracePt t="46995" x="7389813" y="2543175"/>
          <p14:tracePt t="46995" x="7361238" y="2528888"/>
          <p14:tracePt t="46995" x="7304088" y="2514600"/>
          <p14:tracePt t="46995" x="7275513" y="2486025"/>
          <p14:tracePt t="46995" x="7246938" y="2471738"/>
          <p14:tracePt t="46995" x="7204075" y="2457450"/>
          <p14:tracePt t="46995" x="7175500" y="2443163"/>
          <p14:tracePt t="46995" x="7146925" y="2443163"/>
          <p14:tracePt t="46995" x="7118350" y="2414588"/>
          <p14:tracePt t="46995" x="7089775" y="2400300"/>
          <p14:tracePt t="46995" x="7046913" y="2400300"/>
          <p14:tracePt t="46995" x="7032625" y="2371725"/>
          <p14:tracePt t="46995" x="7004050" y="2357438"/>
          <p14:tracePt t="46995" x="6975475" y="2357438"/>
          <p14:tracePt t="46995" x="6946900" y="2343150"/>
          <p14:tracePt t="46995" x="6918325" y="2343150"/>
          <p14:tracePt t="46995" x="6904038" y="2328863"/>
          <p14:tracePt t="46995" x="6875463" y="2328863"/>
          <p14:tracePt t="46995" x="6861175" y="2328863"/>
          <p14:tracePt t="46995" x="6846888" y="2328863"/>
          <p14:tracePt t="46995" x="6832600" y="2328863"/>
          <p14:tracePt t="46995" x="6832600" y="2314575"/>
          <p14:tracePt t="46995" x="6818313" y="2314575"/>
          <p14:tracePt t="46995" x="6804025" y="2314575"/>
          <p14:tracePt t="46995" x="6789738" y="2314575"/>
          <p14:tracePt t="46995" x="6789738" y="2300288"/>
          <p14:tracePt t="46995" x="6775450" y="2300288"/>
          <p14:tracePt t="46995" x="6775450" y="2286000"/>
          <p14:tracePt t="46995" x="6761163" y="2271713"/>
          <p14:tracePt t="46995" x="6761163" y="2257425"/>
          <p14:tracePt t="46995" x="6746875" y="2257425"/>
          <p14:tracePt t="46995" x="6746875" y="2243138"/>
          <p14:tracePt t="46995" x="6732588" y="2228850"/>
          <p14:tracePt t="46995" x="6732588" y="2214563"/>
          <p14:tracePt t="46995" x="6732588" y="2200275"/>
          <p14:tracePt t="46995" x="6718300" y="2185988"/>
          <p14:tracePt t="46995" x="6718300" y="2171700"/>
          <p14:tracePt t="46995" x="6718300" y="2157413"/>
          <p14:tracePt t="46995" x="6704013" y="2157413"/>
          <p14:tracePt t="46995" x="6704013" y="2143125"/>
          <p14:tracePt t="46995" x="6704013" y="2128838"/>
          <p14:tracePt t="46995" x="6704013" y="2114550"/>
          <p14:tracePt t="46995" x="6704013" y="2100263"/>
          <p14:tracePt t="46995" x="6704013" y="2085975"/>
          <p14:tracePt t="46995" x="6689725" y="2071688"/>
          <p14:tracePt t="46995" x="6689725" y="2057400"/>
          <p14:tracePt t="46995" x="6675438" y="2043113"/>
          <p14:tracePt t="46995" x="6675438" y="2028825"/>
          <p14:tracePt t="46995" x="6675438" y="2014538"/>
          <p14:tracePt t="46995" x="6675438" y="2000250"/>
          <p14:tracePt t="46995" x="6675438" y="1985963"/>
          <p14:tracePt t="46995" x="6675438" y="1971675"/>
          <p14:tracePt t="46995" x="6675438" y="1957388"/>
          <p14:tracePt t="46995" x="6675438" y="1943100"/>
          <p14:tracePt t="46995" x="6661150" y="1928813"/>
          <p14:tracePt t="46995" x="6661150" y="1914525"/>
          <p14:tracePt t="46995" x="6646863" y="1885950"/>
          <p14:tracePt t="46995" x="6646863" y="1871663"/>
          <p14:tracePt t="46995" x="6646863" y="1857375"/>
          <p14:tracePt t="46995" x="6646863" y="1843088"/>
          <p14:tracePt t="46995" x="6646863" y="1828800"/>
          <p14:tracePt t="46995" x="6646863" y="1814513"/>
          <p14:tracePt t="46995" x="6646863" y="1785938"/>
          <p14:tracePt t="46995" x="6646863" y="1771650"/>
          <p14:tracePt t="46995" x="6632575" y="1757363"/>
          <p14:tracePt t="46995" x="6632575" y="1728788"/>
          <p14:tracePt t="46995" x="6632575" y="1714500"/>
          <p14:tracePt t="46995" x="6618288" y="1700213"/>
          <p14:tracePt t="46995" x="6618288" y="1671638"/>
          <p14:tracePt t="46995" x="6618288" y="1657350"/>
          <p14:tracePt t="46995" x="6618288" y="1643063"/>
          <p14:tracePt t="46995" x="6618288" y="1628775"/>
          <p14:tracePt t="46995" x="6618288" y="1600200"/>
          <p14:tracePt t="46995" x="6618288" y="1585913"/>
          <p14:tracePt t="46995" x="6618288" y="1571625"/>
          <p14:tracePt t="46995" x="6618288" y="1543050"/>
          <p14:tracePt t="46995" x="6618288" y="1528763"/>
          <p14:tracePt t="46995" x="6618288" y="1514475"/>
          <p14:tracePt t="46995" x="6618288" y="1471613"/>
          <p14:tracePt t="46995" x="6618288" y="1457325"/>
          <p14:tracePt t="46995" x="6604000" y="1428750"/>
          <p14:tracePt t="46995" x="6604000" y="1414463"/>
          <p14:tracePt t="46995" x="6604000" y="1385888"/>
          <p14:tracePt t="46995" x="6604000" y="1371600"/>
          <p14:tracePt t="46995" x="6604000" y="1357313"/>
          <p14:tracePt t="46995" x="6604000" y="1343025"/>
          <p14:tracePt t="46995" x="6589713" y="1314450"/>
          <p14:tracePt t="46995" x="6589713" y="1285875"/>
          <p14:tracePt t="46995" x="6589713" y="1271588"/>
          <p14:tracePt t="46995" x="6589713" y="1257300"/>
          <p14:tracePt t="46995" x="6589713" y="1228725"/>
          <p14:tracePt t="46995" x="6589713" y="1200150"/>
          <p14:tracePt t="46995" x="6589713" y="1185863"/>
          <p14:tracePt t="46995" x="6589713" y="1171575"/>
          <p14:tracePt t="46995" x="6589713" y="1157288"/>
          <p14:tracePt t="46995" x="6589713" y="1143000"/>
          <p14:tracePt t="46995" x="6575425" y="1114425"/>
          <p14:tracePt t="46995" x="6575425" y="1085850"/>
          <p14:tracePt t="46995" x="6575425" y="1071563"/>
          <p14:tracePt t="46995" x="6561138" y="1057275"/>
          <p14:tracePt t="46995" x="6546850" y="1057275"/>
          <p14:tracePt t="46995" x="6546850" y="1042988"/>
          <p14:tracePt t="46995" x="6546850" y="1028700"/>
          <p14:tracePt t="46995" x="6561138" y="1028700"/>
          <p14:tracePt t="46995" x="6561138" y="1014413"/>
          <p14:tracePt t="46995" x="6575425" y="1000125"/>
          <p14:tracePt t="46995" x="6575425" y="985838"/>
          <p14:tracePt t="46995" x="6589713" y="971550"/>
          <p14:tracePt t="46995" x="6604000" y="942975"/>
          <p14:tracePt t="46995" x="6618288" y="928688"/>
          <p14:tracePt t="46995" x="6618288" y="914400"/>
          <p14:tracePt t="46995" x="6632575" y="900113"/>
          <p14:tracePt t="46995" x="6632575" y="885825"/>
          <p14:tracePt t="46995" x="6646863" y="857250"/>
          <p14:tracePt t="46995" x="6661150" y="828675"/>
          <p14:tracePt t="46995" x="6689725" y="800100"/>
          <p14:tracePt t="46995" x="6689725" y="771525"/>
          <p14:tracePt t="46995" x="6718300" y="742950"/>
          <p14:tracePt t="46995" x="6732588" y="700088"/>
          <p14:tracePt t="46995" x="6746875" y="671513"/>
          <p14:tracePt t="46995" x="6761163" y="642938"/>
          <p14:tracePt t="46995" x="6775450" y="600075"/>
          <p14:tracePt t="46995" x="6789738" y="571500"/>
          <p14:tracePt t="46995" x="6804025" y="542925"/>
          <p14:tracePt t="46995" x="6818313" y="514350"/>
          <p14:tracePt t="46995" x="6832600" y="471488"/>
          <p14:tracePt t="46995" x="6861175" y="414338"/>
          <p14:tracePt t="46995" x="6861175" y="371475"/>
          <p14:tracePt t="46995" x="6889750" y="342900"/>
          <p14:tracePt t="46995" x="6904038" y="300038"/>
          <p14:tracePt t="46995" x="6904038" y="271463"/>
          <p14:tracePt t="46995" x="6918325" y="228600"/>
          <p14:tracePt t="46995" x="6932613" y="185738"/>
          <p14:tracePt t="46995" x="6946900" y="142875"/>
          <p14:tracePt t="46995" x="6946900" y="114300"/>
          <p14:tracePt t="46995" x="6961188" y="85725"/>
          <p14:tracePt t="46995" x="6975475" y="42863"/>
          <p14:tracePt t="46995" x="6975475" y="14288"/>
          <p14:tracePt t="46995" x="7761288" y="28575"/>
          <p14:tracePt t="46995" x="7761288" y="42863"/>
          <p14:tracePt t="46995" x="7761288" y="57150"/>
          <p14:tracePt t="46995" x="7775575" y="57150"/>
          <p14:tracePt t="46995" x="7775575" y="71438"/>
          <p14:tracePt t="46995" x="7775575" y="85725"/>
          <p14:tracePt t="46995" x="7775575" y="100013"/>
          <p14:tracePt t="46995" x="7775575" y="114300"/>
          <p14:tracePt t="46995" x="7775575" y="128588"/>
          <p14:tracePt t="46995" x="7775575" y="142875"/>
          <p14:tracePt t="46995" x="7775575" y="157163"/>
          <p14:tracePt t="46995" x="7775575" y="171450"/>
          <p14:tracePt t="46995" x="7775575" y="200025"/>
          <p14:tracePt t="46995" x="7775575" y="214313"/>
          <p14:tracePt t="46995" x="7775575" y="228600"/>
          <p14:tracePt t="46995" x="7775575" y="257175"/>
          <p14:tracePt t="46995" x="7789863" y="257175"/>
          <p14:tracePt t="46995" x="7789863" y="271463"/>
          <p14:tracePt t="46995" x="7789863" y="285750"/>
          <p14:tracePt t="46995" x="7789863" y="300038"/>
          <p14:tracePt t="46995" x="7789863" y="314325"/>
          <p14:tracePt t="46995" x="7789863" y="328613"/>
          <p14:tracePt t="46995" x="7789863" y="342900"/>
          <p14:tracePt t="46995" x="7789863" y="357188"/>
          <p14:tracePt t="46995" x="7789863" y="385763"/>
          <p14:tracePt t="46995" x="7789863" y="400050"/>
          <p14:tracePt t="46995" x="7804150" y="414338"/>
          <p14:tracePt t="46995" x="7804150" y="428625"/>
          <p14:tracePt t="46995" x="7804150" y="442913"/>
          <p14:tracePt t="46995" x="7804150" y="457200"/>
          <p14:tracePt t="46995" x="7804150" y="471488"/>
          <p14:tracePt t="46995" x="7804150" y="500063"/>
          <p14:tracePt t="46995" x="7804150" y="514350"/>
          <p14:tracePt t="46995" x="7804150" y="528638"/>
          <p14:tracePt t="46995" x="7804150" y="542925"/>
          <p14:tracePt t="46995" x="7804150" y="557213"/>
          <p14:tracePt t="46995" x="7804150" y="571500"/>
          <p14:tracePt t="46995" x="7804150" y="585788"/>
          <p14:tracePt t="46995" x="7804150" y="600075"/>
          <p14:tracePt t="46995" x="7818438" y="614363"/>
          <p14:tracePt t="46995" x="7818438" y="628650"/>
          <p14:tracePt t="46995" x="7818438" y="642938"/>
          <p14:tracePt t="46995" x="7818438" y="657225"/>
          <p14:tracePt t="46995" x="7818438" y="671513"/>
          <p14:tracePt t="46995" x="7818438" y="685800"/>
          <p14:tracePt t="46995" x="7818438" y="700088"/>
          <p14:tracePt t="46995" x="7818438" y="714375"/>
          <p14:tracePt t="46995" x="7818438" y="728663"/>
          <p14:tracePt t="46995" x="7818438" y="742950"/>
          <p14:tracePt t="46995" x="7818438" y="757238"/>
          <p14:tracePt t="46995" x="7818438" y="771525"/>
          <p14:tracePt t="46995" x="7818438" y="785813"/>
          <p14:tracePt t="46995" x="7832725" y="785813"/>
          <p14:tracePt t="46995" x="7832725" y="800100"/>
          <p14:tracePt t="46995" x="7832725" y="814388"/>
          <p14:tracePt t="46995" x="7832725" y="828675"/>
          <p14:tracePt t="46995" x="7832725" y="842963"/>
          <p14:tracePt t="46995" x="7832725" y="857250"/>
          <p14:tracePt t="46995" x="7832725" y="871538"/>
          <p14:tracePt t="46995" x="7832725" y="885825"/>
          <p14:tracePt t="46995" x="7832725" y="900113"/>
          <p14:tracePt t="46995" x="7832725" y="914400"/>
          <p14:tracePt t="46995" x="7832725" y="928688"/>
          <p14:tracePt t="46995" x="7832725" y="942975"/>
          <p14:tracePt t="46995" x="7832725" y="957263"/>
          <p14:tracePt t="46995" x="7832725" y="971550"/>
          <p14:tracePt t="46995" x="7832725" y="985838"/>
          <p14:tracePt t="46995" x="7832725" y="1000125"/>
          <p14:tracePt t="46995" x="7832725" y="1014413"/>
          <p14:tracePt t="46995" x="7832725" y="1028700"/>
          <p14:tracePt t="46995" x="7832725" y="1042988"/>
          <p14:tracePt t="46995" x="7832725" y="1057275"/>
          <p14:tracePt t="46995" x="7832725" y="1071563"/>
          <p14:tracePt t="46995" x="7832725" y="1085850"/>
          <p14:tracePt t="46995" x="7832725" y="1100138"/>
          <p14:tracePt t="46995" x="7832725" y="1114425"/>
          <p14:tracePt t="46995" x="7832725" y="1128713"/>
          <p14:tracePt t="46995" x="7832725" y="1143000"/>
          <p14:tracePt t="46995" x="7832725" y="1157288"/>
          <p14:tracePt t="46995" x="7832725" y="1171575"/>
          <p14:tracePt t="46995" x="7832725" y="1185863"/>
          <p14:tracePt t="46995" x="7832725" y="1200150"/>
          <p14:tracePt t="46995" x="7832725" y="1214438"/>
          <p14:tracePt t="46995" x="7832725" y="1228725"/>
          <p14:tracePt t="46995" x="7832725" y="1243013"/>
          <p14:tracePt t="46995" x="7832725" y="1257300"/>
          <p14:tracePt t="46995" x="7832725" y="1271588"/>
          <p14:tracePt t="46995" x="7832725" y="1285875"/>
          <p14:tracePt t="46995" x="7832725" y="1300163"/>
          <p14:tracePt t="46995" x="7832725" y="1314450"/>
          <p14:tracePt t="46995" x="7832725" y="1328738"/>
          <p14:tracePt t="46995" x="7832725" y="1343025"/>
          <p14:tracePt t="46995" x="7818438" y="1343025"/>
          <p14:tracePt t="46995" x="7818438" y="1357313"/>
          <p14:tracePt t="46995" x="7818438" y="1371600"/>
          <p14:tracePt t="46995" x="7818438" y="1385888"/>
          <p14:tracePt t="46995" x="7818438" y="1400175"/>
          <p14:tracePt t="46995" x="7818438" y="1414463"/>
          <p14:tracePt t="46995" x="7818438" y="1428750"/>
          <p14:tracePt t="46995" x="7818438" y="1443038"/>
          <p14:tracePt t="46995" x="7818438" y="1457325"/>
          <p14:tracePt t="46995" x="7818438" y="1471613"/>
          <p14:tracePt t="46995" x="7818438" y="1485900"/>
          <p14:tracePt t="46995" x="7818438" y="1500188"/>
          <p14:tracePt t="46995" x="7818438" y="1514475"/>
          <p14:tracePt t="46995" x="7818438" y="1528763"/>
          <p14:tracePt t="46995" x="7818438" y="1543050"/>
          <p14:tracePt t="46995" x="7818438" y="1557338"/>
          <p14:tracePt t="46995" x="7818438" y="1571625"/>
          <p14:tracePt t="46995" x="7818438" y="1585913"/>
          <p14:tracePt t="46995" x="7818438" y="1600200"/>
          <p14:tracePt t="46995" x="7818438" y="1614488"/>
          <p14:tracePt t="46995" x="7818438" y="1628775"/>
          <p14:tracePt t="46995" x="7818438" y="1643063"/>
          <p14:tracePt t="46995" x="7818438" y="1657350"/>
          <p14:tracePt t="46995" x="7818438" y="1671638"/>
          <p14:tracePt t="46995" x="7818438" y="1685925"/>
          <p14:tracePt t="46995" x="7818438" y="1700213"/>
          <p14:tracePt t="46995" x="7818438" y="1714500"/>
          <p14:tracePt t="46995" x="7818438" y="1728788"/>
          <p14:tracePt t="46995" x="7818438" y="1743075"/>
          <p14:tracePt t="46995" x="7818438" y="1728788"/>
          <p14:tracePt t="46995" x="7818438" y="1714500"/>
          <p14:tracePt t="46995" x="7818438" y="1700213"/>
          <p14:tracePt t="46995" x="7832725" y="1685925"/>
          <p14:tracePt t="46995" x="7832725" y="1671638"/>
          <p14:tracePt t="46995" x="7832725" y="1657350"/>
          <p14:tracePt t="46995" x="7832725" y="1643063"/>
          <p14:tracePt t="46995" x="7832725" y="1614488"/>
          <p14:tracePt t="46995" x="7847013" y="1600200"/>
          <p14:tracePt t="46995" x="7847013" y="1585913"/>
          <p14:tracePt t="46995" x="7847013" y="1557338"/>
          <p14:tracePt t="46995" x="7847013" y="1528763"/>
          <p14:tracePt t="46995" x="7861300" y="1500188"/>
          <p14:tracePt t="46995" x="7861300" y="1471613"/>
          <p14:tracePt t="46995" x="7861300" y="1443038"/>
          <p14:tracePt t="46995" x="7861300" y="1400175"/>
          <p14:tracePt t="46995" x="7875588" y="1400175"/>
          <p14:tracePt t="46995" x="7875588" y="1357313"/>
          <p14:tracePt t="46995" x="7875588" y="1328738"/>
          <p14:tracePt t="46995" x="7875588" y="1300163"/>
          <p14:tracePt t="46995" x="7875588" y="1257300"/>
          <p14:tracePt t="46995" x="7875588" y="1228725"/>
          <p14:tracePt t="46995" x="7875588" y="1185863"/>
          <p14:tracePt t="46995" x="7875588" y="1143000"/>
          <p14:tracePt t="46995" x="7875588" y="1100138"/>
          <p14:tracePt t="46995" x="7875588" y="1014413"/>
          <p14:tracePt t="46995" x="7875588" y="971550"/>
          <p14:tracePt t="46995" x="7875588" y="914400"/>
          <p14:tracePt t="46995" x="7875588" y="871538"/>
          <p14:tracePt t="46995" x="7875588" y="814388"/>
          <p14:tracePt t="46995" x="7875588" y="771525"/>
          <p14:tracePt t="46995" x="7875588" y="728663"/>
          <p14:tracePt t="46995" x="7875588" y="671513"/>
          <p14:tracePt t="46995" x="7875588" y="614363"/>
          <p14:tracePt t="46995" x="7875588" y="557213"/>
          <p14:tracePt t="46995" x="7875588" y="514350"/>
          <p14:tracePt t="46995" x="7875588" y="457200"/>
          <p14:tracePt t="46995" x="7861300" y="428625"/>
          <p14:tracePt t="46995" x="7861300" y="371475"/>
          <p14:tracePt t="46995" x="7861300" y="314325"/>
          <p14:tracePt t="46995" x="7847013" y="242888"/>
          <p14:tracePt t="46995" x="7832725" y="142875"/>
          <p14:tracePt t="46995" x="7818438" y="57150"/>
          <p14:tracePt t="46995" x="7818438" y="14288"/>
          <p14:tracePt t="46995" x="7732713" y="28575"/>
          <p14:tracePt t="46995" x="7732713" y="42863"/>
          <p14:tracePt t="46995" x="7732713" y="57150"/>
          <p14:tracePt t="46995" x="7732713" y="85725"/>
          <p14:tracePt t="46995" x="7732713" y="100013"/>
          <p14:tracePt t="46995" x="7732713" y="114300"/>
          <p14:tracePt t="46995" x="7732713" y="128588"/>
          <p14:tracePt t="46995" x="7732713" y="157163"/>
          <p14:tracePt t="46995" x="7732713" y="171450"/>
          <p14:tracePt t="46995" x="7747000" y="185738"/>
          <p14:tracePt t="46995" x="7747000" y="214313"/>
          <p14:tracePt t="46995" x="7747000" y="228600"/>
          <p14:tracePt t="46995" x="7747000" y="242888"/>
          <p14:tracePt t="46995" x="7747000" y="257175"/>
          <p14:tracePt t="46995" x="7747000" y="285750"/>
          <p14:tracePt t="46995" x="7747000" y="300038"/>
          <p14:tracePt t="46995" x="7747000" y="314325"/>
          <p14:tracePt t="46995" x="7747000" y="342900"/>
          <p14:tracePt t="46995" x="7747000" y="357188"/>
          <p14:tracePt t="46995" x="7747000" y="371475"/>
          <p14:tracePt t="46995" x="7747000" y="385763"/>
          <p14:tracePt t="46995" x="7747000" y="400050"/>
          <p14:tracePt t="46995" x="7747000" y="414338"/>
          <p14:tracePt t="46995" x="7747000" y="442913"/>
          <p14:tracePt t="46995" x="7747000" y="457200"/>
          <p14:tracePt t="46995" x="7747000" y="471488"/>
          <p14:tracePt t="46995" x="7747000" y="485775"/>
          <p14:tracePt t="46995" x="7761288" y="500063"/>
          <p14:tracePt t="46995" x="7761288" y="514350"/>
          <p14:tracePt t="46995" x="7761288" y="528638"/>
          <p14:tracePt t="46995" x="7761288" y="557213"/>
          <p14:tracePt t="46995" x="7761288" y="571500"/>
          <p14:tracePt t="46995" x="7761288" y="600075"/>
          <p14:tracePt t="46995" x="7761288" y="628650"/>
          <p14:tracePt t="46995" x="7761288" y="642938"/>
          <p14:tracePt t="46995" x="7761288" y="671513"/>
          <p14:tracePt t="46995" x="7761288" y="685800"/>
          <p14:tracePt t="46995" x="7761288" y="700088"/>
          <p14:tracePt t="46995" x="7761288" y="714375"/>
          <p14:tracePt t="46995" x="7761288" y="728663"/>
          <p14:tracePt t="46995" x="7761288" y="742950"/>
          <p14:tracePt t="46995" x="7775575" y="742950"/>
          <p14:tracePt t="46995" x="7775575" y="771525"/>
          <p14:tracePt t="46995" x="7775575" y="785813"/>
          <p14:tracePt t="46995" x="7789863" y="800100"/>
          <p14:tracePt t="46995" x="7789863" y="814388"/>
          <p14:tracePt t="46995" x="7789863" y="828675"/>
          <p14:tracePt t="46995" x="7789863" y="857250"/>
          <p14:tracePt t="46995" x="7789863" y="871538"/>
          <p14:tracePt t="46995" x="7789863" y="885825"/>
          <p14:tracePt t="46995" x="7789863" y="900113"/>
          <p14:tracePt t="46995" x="7789863" y="914400"/>
          <p14:tracePt t="46995" x="7789863" y="928688"/>
          <p14:tracePt t="46995" x="7789863" y="942975"/>
          <p14:tracePt t="46995" x="7789863" y="957263"/>
          <p14:tracePt t="46995" x="7789863" y="971550"/>
          <p14:tracePt t="46995" x="7789863" y="985838"/>
          <p14:tracePt t="46995" x="7789863" y="1000125"/>
          <p14:tracePt t="46995" x="7789863" y="1014413"/>
          <p14:tracePt t="46995" x="7789863" y="1028700"/>
          <p14:tracePt t="46995" x="7789863" y="1042988"/>
          <p14:tracePt t="46995" x="7789863" y="1057275"/>
          <p14:tracePt t="46995" x="7789863" y="1071563"/>
          <p14:tracePt t="46995" x="7789863" y="1085850"/>
          <p14:tracePt t="46995" x="7789863" y="1100138"/>
          <p14:tracePt t="46995" x="7789863" y="1114425"/>
          <p14:tracePt t="46995" x="7789863" y="1128713"/>
          <p14:tracePt t="46995" x="7789863" y="1143000"/>
          <p14:tracePt t="46995" x="7789863" y="1157288"/>
          <p14:tracePt t="46995" x="7789863" y="1171575"/>
          <p14:tracePt t="46995" x="7789863" y="1185863"/>
          <p14:tracePt t="46995" x="7789863" y="1214438"/>
          <p14:tracePt t="46995" x="7789863" y="1228725"/>
          <p14:tracePt t="46995" x="7789863" y="1243013"/>
          <p14:tracePt t="46995" x="7789863" y="1257300"/>
          <p14:tracePt t="46995" x="7789863" y="1271588"/>
          <p14:tracePt t="46995" x="7789863" y="1300163"/>
          <p14:tracePt t="46995" x="7775575" y="1314450"/>
          <p14:tracePt t="46995" x="7775575" y="1328738"/>
          <p14:tracePt t="46995" x="7775575" y="1343025"/>
          <p14:tracePt t="46995" x="7761288" y="1357313"/>
          <p14:tracePt t="46995" x="7761288" y="1385888"/>
          <p14:tracePt t="46995" x="7761288" y="1400175"/>
          <p14:tracePt t="46995" x="7747000" y="1428750"/>
          <p14:tracePt t="46995" x="7732713" y="1428750"/>
          <p14:tracePt t="46995" x="7732713" y="1443038"/>
          <p14:tracePt t="46995" x="7732713" y="1457325"/>
          <p14:tracePt t="46995" x="7732713" y="1485900"/>
          <p14:tracePt t="46995" x="7704138" y="1485900"/>
          <p14:tracePt t="46995" x="7704138" y="1500188"/>
          <p14:tracePt t="46995" x="7704138" y="1514475"/>
          <p14:tracePt t="46995" x="7704138" y="1528763"/>
          <p14:tracePt t="46995" x="7689850" y="1543050"/>
          <p14:tracePt t="46995" x="7689850" y="1557338"/>
          <p14:tracePt t="46995" x="7675563" y="1571625"/>
          <p14:tracePt t="46995" x="7675563" y="1600200"/>
          <p14:tracePt t="46995" x="7661275" y="1600200"/>
          <p14:tracePt t="46995" x="7661275" y="1628775"/>
          <p14:tracePt t="46995" x="7646988" y="1628775"/>
          <p14:tracePt t="46995" x="7646988" y="1643063"/>
          <p14:tracePt t="46995" x="7632700" y="1657350"/>
          <p14:tracePt t="46995" x="7618413" y="1685925"/>
          <p14:tracePt t="46995" x="7604125" y="1685925"/>
          <p14:tracePt t="46995" x="7604125" y="1700213"/>
          <p14:tracePt t="46995" x="7589838" y="1700213"/>
          <p14:tracePt t="46995" x="7589838" y="1714500"/>
          <p14:tracePt t="46995" x="7589838" y="1728788"/>
          <p14:tracePt t="46995" x="7575550" y="1728788"/>
          <p14:tracePt t="46995" x="7575550" y="1743075"/>
          <p14:tracePt t="46995" x="7561263" y="1743075"/>
          <p14:tracePt t="46995" x="7561263" y="1757363"/>
          <p14:tracePt t="46995" x="7546975" y="1757363"/>
          <p14:tracePt t="46995" x="7532688" y="1771650"/>
          <p14:tracePt t="46995" x="7532688" y="1785938"/>
          <p14:tracePt t="46995" x="7518400" y="1785938"/>
          <p14:tracePt t="46995" x="7518400" y="1800225"/>
          <p14:tracePt t="46995" x="7518400" y="1814513"/>
          <p14:tracePt t="46995" x="7504113" y="1814513"/>
          <p14:tracePt t="46995" x="7489825" y="1814513"/>
          <p14:tracePt t="46995" x="7489825" y="1828800"/>
          <p14:tracePt t="46995" x="7475538" y="1843088"/>
          <p14:tracePt t="46995" x="7461250" y="1843088"/>
          <p14:tracePt t="46995" x="7461250" y="1857375"/>
          <p14:tracePt t="46995" x="7446963" y="1857375"/>
          <p14:tracePt t="46995" x="7432675" y="1857375"/>
          <p14:tracePt t="46995" x="7432675" y="1871663"/>
          <p14:tracePt t="46995" x="7418388" y="1871663"/>
          <p14:tracePt t="46995" x="7418388" y="1885950"/>
          <p14:tracePt t="46995" x="7404100" y="1885950"/>
          <p14:tracePt t="46995" x="7404100" y="1900238"/>
          <p14:tracePt t="46995" x="7389813" y="1900238"/>
          <p14:tracePt t="46995" x="7389813" y="1914525"/>
          <p14:tracePt t="46995" x="7361238" y="1914525"/>
          <p14:tracePt t="46995" x="7361238" y="1928813"/>
          <p14:tracePt t="46995" x="7346950" y="1928813"/>
          <p14:tracePt t="46995" x="7346950" y="1943100"/>
          <p14:tracePt t="46995" x="7332663" y="1943100"/>
          <p14:tracePt t="46995" x="7318375" y="1957388"/>
          <p14:tracePt t="46995" x="7304088" y="1957388"/>
          <p14:tracePt t="46995" x="7289800" y="1971675"/>
          <p14:tracePt t="46995" x="7275513" y="1971675"/>
          <p14:tracePt t="46995" x="7275513" y="1985963"/>
          <p14:tracePt t="46995" x="7261225" y="2000250"/>
          <p14:tracePt t="46995" x="7232650" y="2000250"/>
          <p14:tracePt t="46995" x="7232650" y="2014538"/>
          <p14:tracePt t="46995" x="7218363" y="2014538"/>
          <p14:tracePt t="46995" x="7204075" y="2014538"/>
          <p14:tracePt t="46995" x="7204075" y="2028825"/>
          <p14:tracePt t="46995" x="7189788" y="2028825"/>
          <p14:tracePt t="46995" x="7175500" y="2043113"/>
          <p14:tracePt t="46995" x="7161213" y="2043113"/>
          <p14:tracePt t="46995" x="7161213" y="2057400"/>
          <p14:tracePt t="46995" x="7146925" y="2057400"/>
          <p14:tracePt t="46995" x="7132638" y="2057400"/>
          <p14:tracePt t="46995" x="7118350" y="2071688"/>
          <p14:tracePt t="46995" x="7104063" y="2071688"/>
          <p14:tracePt t="46995" x="7104063" y="2085975"/>
          <p14:tracePt t="46995" x="7089775" y="2085975"/>
          <p14:tracePt t="46995" x="7075488" y="2085975"/>
          <p14:tracePt t="46995" x="7075488" y="2100263"/>
          <p14:tracePt t="46995" x="7061200" y="2100263"/>
          <p14:tracePt t="46995" x="7046913" y="2100263"/>
          <p14:tracePt t="46995" x="7046913" y="2114550"/>
          <p14:tracePt t="46995" x="7032625" y="2114550"/>
          <p14:tracePt t="46995" x="7018338" y="2128838"/>
          <p14:tracePt t="46995" x="7004050" y="2128838"/>
          <p14:tracePt t="46995" x="7004050" y="2143125"/>
          <p14:tracePt t="46995" x="6989763" y="2157413"/>
          <p14:tracePt t="46995" x="6989763" y="2171700"/>
          <p14:tracePt t="46995" x="6975475" y="2171700"/>
          <p14:tracePt t="46995" x="6961188" y="2171700"/>
          <p14:tracePt t="46995" x="6961188" y="2185988"/>
          <p14:tracePt t="46995" x="6961188" y="2200275"/>
          <p14:tracePt t="46995" x="6961188" y="2214563"/>
          <p14:tracePt t="46995" x="6961188" y="2228850"/>
          <p14:tracePt t="46995" x="6946900" y="2228850"/>
          <p14:tracePt t="46995" x="6946900" y="2243138"/>
          <p14:tracePt t="46995" x="6946900" y="2257425"/>
          <p14:tracePt t="46995" x="6946900" y="2271713"/>
          <p14:tracePt t="46995" x="6946900" y="2286000"/>
          <p14:tracePt t="46995" x="6932613" y="2300288"/>
          <p14:tracePt t="46995" x="6932613" y="2314575"/>
          <p14:tracePt t="46995" x="6932613" y="2328863"/>
          <p14:tracePt t="46995" x="6932613" y="2343150"/>
          <p14:tracePt t="46995" x="6932613" y="2357438"/>
          <p14:tracePt t="46995" x="6932613" y="2371725"/>
          <p14:tracePt t="46995" x="6932613" y="2386013"/>
          <p14:tracePt t="46995" x="6932613" y="2400300"/>
          <p14:tracePt t="46995" x="6932613" y="2414588"/>
          <p14:tracePt t="46995" x="6932613" y="2428875"/>
          <p14:tracePt t="46995" x="6932613" y="2443163"/>
          <p14:tracePt t="46995" x="6932613" y="2457450"/>
          <p14:tracePt t="46995" x="6932613" y="2471738"/>
          <p14:tracePt t="46995" x="6932613" y="2486025"/>
          <p14:tracePt t="46995" x="6932613" y="2500313"/>
          <p14:tracePt t="46995" x="6932613" y="2514600"/>
          <p14:tracePt t="46995" x="6932613" y="2528888"/>
          <p14:tracePt t="46995" x="6932613" y="2543175"/>
          <p14:tracePt t="46995" x="6932613" y="2557463"/>
          <p14:tracePt t="46995" x="6932613" y="2571750"/>
          <p14:tracePt t="46995" x="6932613" y="2586038"/>
          <p14:tracePt t="46995" x="6932613" y="2600325"/>
          <p14:tracePt t="46995" x="6946900" y="2614613"/>
          <p14:tracePt t="46995" x="6946900" y="2628900"/>
          <p14:tracePt t="46995" x="6946900" y="2643188"/>
          <p14:tracePt t="46995" x="6946900" y="2657475"/>
          <p14:tracePt t="46995" x="6961188" y="2671763"/>
          <p14:tracePt t="46995" x="6961188" y="2686050"/>
          <p14:tracePt t="46995" x="6975475" y="2700338"/>
          <p14:tracePt t="46995" x="6975475" y="2714625"/>
          <p14:tracePt t="46995" x="6989763" y="2728913"/>
          <p14:tracePt t="46995" x="6989763" y="2743200"/>
          <p14:tracePt t="46995" x="6989763" y="2757488"/>
          <p14:tracePt t="46995" x="6989763" y="2771775"/>
          <p14:tracePt t="46995" x="7004050" y="2771775"/>
          <p14:tracePt t="46995" x="7004050" y="2786063"/>
          <p14:tracePt t="46995" x="7018338" y="2786063"/>
          <p14:tracePt t="46995" x="7018338" y="2800350"/>
          <p14:tracePt t="46995" x="7018338" y="2814638"/>
          <p14:tracePt t="46995" x="7032625" y="2828925"/>
          <p14:tracePt t="46995" x="7032625" y="2843213"/>
          <p14:tracePt t="46995" x="7046913" y="2857500"/>
          <p14:tracePt t="46995" x="7046913" y="2871788"/>
          <p14:tracePt t="46995" x="7046913" y="2886075"/>
          <p14:tracePt t="46995" x="7061200" y="2886075"/>
          <p14:tracePt t="46995" x="7061200" y="2900363"/>
          <p14:tracePt t="46995" x="7075488" y="2900363"/>
          <p14:tracePt t="46995" x="7075488" y="2914650"/>
          <p14:tracePt t="46995" x="7089775" y="2914650"/>
          <p14:tracePt t="46995" x="7089775" y="2928938"/>
          <p14:tracePt t="46995" x="7104063" y="2943225"/>
          <p14:tracePt t="46995" x="7104063" y="2957513"/>
          <p14:tracePt t="46995" x="7118350" y="2971800"/>
          <p14:tracePt t="46995" x="7132638" y="2986088"/>
          <p14:tracePt t="46995" x="7146925" y="3000375"/>
          <p14:tracePt t="46995" x="7161213" y="3014663"/>
          <p14:tracePt t="46995" x="7161213" y="3028950"/>
          <p14:tracePt t="46995" x="7175500" y="3028950"/>
          <p14:tracePt t="46995" x="7189788" y="3043238"/>
          <p14:tracePt t="46995" x="7189788" y="3057525"/>
          <p14:tracePt t="46995" x="7204075" y="3057525"/>
          <p14:tracePt t="46995" x="7204075" y="3071813"/>
          <p14:tracePt t="46995" x="7218363" y="3071813"/>
          <p14:tracePt t="46995" x="7218363" y="3086100"/>
          <p14:tracePt t="46995" x="7232650" y="3086100"/>
          <p14:tracePt t="46995" x="7246938" y="3100388"/>
          <p14:tracePt t="46995" x="7261225" y="3100388"/>
          <p14:tracePt t="46995" x="7261225" y="3128963"/>
          <p14:tracePt t="46995" x="7275513" y="3128963"/>
          <p14:tracePt t="46995" x="7289800" y="3143250"/>
          <p14:tracePt t="46995" x="7304088" y="3157538"/>
          <p14:tracePt t="46995" x="7318375" y="3157538"/>
          <p14:tracePt t="46995" x="7318375" y="3171825"/>
          <p14:tracePt t="46995" x="7332663" y="3171825"/>
          <p14:tracePt t="46995" x="7346950" y="3186113"/>
          <p14:tracePt t="46995" x="7361238" y="3186113"/>
          <p14:tracePt t="46995" x="7375525" y="3200400"/>
          <p14:tracePt t="46995" x="7389813" y="3214688"/>
          <p14:tracePt t="46995" x="7404100" y="3214688"/>
          <p14:tracePt t="46995" x="7418388" y="3228975"/>
          <p14:tracePt t="46995" x="7432675" y="3243263"/>
          <p14:tracePt t="46995" x="7446963" y="3243263"/>
          <p14:tracePt t="46995" x="7461250" y="3257550"/>
          <p14:tracePt t="46995" x="7475538" y="3257550"/>
          <p14:tracePt t="46995" x="7475538" y="3271838"/>
          <p14:tracePt t="46995" x="7504113" y="3286125"/>
          <p14:tracePt t="46995" x="7518400" y="3286125"/>
          <p14:tracePt t="46995" x="7518400" y="3300413"/>
          <p14:tracePt t="46995" x="7546975" y="3300413"/>
          <p14:tracePt t="46995" x="7561263" y="3314700"/>
          <p14:tracePt t="46995" x="7589838" y="3328988"/>
          <p14:tracePt t="46995" x="7618413" y="3343275"/>
          <p14:tracePt t="46995" x="7632700" y="3343275"/>
          <p14:tracePt t="46995" x="7661275" y="3371850"/>
          <p14:tracePt t="46995" x="7689850" y="3386138"/>
          <p14:tracePt t="46995" x="7704138" y="3386138"/>
          <p14:tracePt t="46995" x="7732713" y="3400425"/>
          <p14:tracePt t="46995" x="7761288" y="3400425"/>
          <p14:tracePt t="46995" x="7761288" y="3414713"/>
          <p14:tracePt t="46995" x="7775575" y="3414713"/>
          <p14:tracePt t="46995" x="7789863" y="3414713"/>
          <p14:tracePt t="46995" x="7804150" y="3429000"/>
          <p14:tracePt t="46995" x="7818438" y="3429000"/>
          <p14:tracePt t="46995" x="7832725" y="3443288"/>
          <p14:tracePt t="46995" x="7847013" y="3443288"/>
          <p14:tracePt t="46995" x="7875588" y="3457575"/>
          <p14:tracePt t="46995" x="7889875" y="3457575"/>
          <p14:tracePt t="46995" x="7904163" y="3457575"/>
          <p14:tracePt t="46995" x="7918450" y="3471863"/>
          <p14:tracePt t="46995" x="7932738" y="3471863"/>
          <p14:tracePt t="46995" x="7947025" y="3471863"/>
          <p14:tracePt t="46995" x="7961313" y="3486150"/>
          <p14:tracePt t="46995" x="7975600" y="3486150"/>
          <p14:tracePt t="46995" x="7989888" y="3486150"/>
          <p14:tracePt t="46995" x="8018463" y="3486150"/>
          <p14:tracePt t="46995" x="8032750" y="3486150"/>
          <p14:tracePt t="46995" x="8047038" y="3500438"/>
          <p14:tracePt t="46995" x="8075613" y="3514725"/>
          <p14:tracePt t="46995" x="8089900" y="3514725"/>
          <p14:tracePt t="46995" x="8104188" y="3514725"/>
          <p14:tracePt t="46995" x="8132763" y="3514725"/>
          <p14:tracePt t="46995" x="8161338" y="3529013"/>
          <p14:tracePt t="46995" x="8175625" y="3529013"/>
          <p14:tracePt t="46995" x="8189913" y="3543300"/>
          <p14:tracePt t="46995" x="8232775" y="3543300"/>
          <p14:tracePt t="46995" x="8247063" y="3543300"/>
          <p14:tracePt t="46995" x="8261350" y="3557588"/>
          <p14:tracePt t="46995" x="8289925" y="3557588"/>
          <p14:tracePt t="46995" x="8304213" y="3557588"/>
          <p14:tracePt t="46995" x="8332788" y="3557588"/>
          <p14:tracePt t="46995" x="8347075" y="3571875"/>
          <p14:tracePt t="46995" x="8375650" y="3571875"/>
          <p14:tracePt t="46995" x="8404225" y="3571875"/>
          <p14:tracePt t="46995" x="8418513" y="3586163"/>
          <p14:tracePt t="46995" x="8432800" y="3586163"/>
          <p14:tracePt t="46995" x="8461375" y="3586163"/>
          <p14:tracePt t="46995" x="8475663" y="3586163"/>
          <p14:tracePt t="46995" x="8504238" y="3586163"/>
          <p14:tracePt t="46995" x="8532813" y="3586163"/>
          <p14:tracePt t="46995" x="8547100" y="3586163"/>
          <p14:tracePt t="46995" x="8561388" y="3600450"/>
          <p14:tracePt t="46995" x="8589963" y="3600450"/>
          <p14:tracePt t="46995" x="8618538" y="3600450"/>
          <p14:tracePt t="46995" x="8632825" y="3600450"/>
          <p14:tracePt t="46995" x="8661400" y="3600450"/>
          <p14:tracePt t="46995" x="8689975" y="3614738"/>
          <p14:tracePt t="46995" x="8747125" y="3614738"/>
          <p14:tracePt t="46995" x="8761413" y="3614738"/>
          <p14:tracePt t="46995" x="8789988" y="3614738"/>
          <p14:tracePt t="46995" x="8804275" y="3614738"/>
          <p14:tracePt t="46995" x="8818563" y="3614738"/>
          <p14:tracePt t="46995" x="8847138" y="3614738"/>
          <p14:tracePt t="46995" x="8875713" y="3614738"/>
          <p14:tracePt t="46995" x="8890000" y="3614738"/>
          <p14:tracePt t="46995" x="8904288" y="3614738"/>
          <p14:tracePt t="46995" x="8932863" y="3614738"/>
          <p14:tracePt t="46995" x="8947150" y="3614738"/>
          <p14:tracePt t="46995" x="8961438" y="3614738"/>
          <p14:tracePt t="46995" x="8975725" y="3614738"/>
          <p14:tracePt t="46995" x="8990013" y="3614738"/>
          <p14:tracePt t="46995" x="9004300" y="3614738"/>
          <p14:tracePt t="46995" x="9032875" y="3614738"/>
          <p14:tracePt t="46995" x="9061450" y="3614738"/>
          <p14:tracePt t="46995" x="9075738" y="3614738"/>
          <p14:tracePt t="46995" x="9090025" y="3614738"/>
          <p14:tracePt t="46995" x="9118600" y="3614738"/>
          <p14:tracePt t="46995" x="9132888" y="3614738"/>
          <p14:tracePt t="46995" x="9147175" y="3614738"/>
          <p14:tracePt t="46995" x="9161463" y="3614738"/>
          <p14:tracePt t="46995" x="9204325" y="3614738"/>
          <p14:tracePt t="46995" x="9218613" y="3614738"/>
          <p14:tracePt t="46995" x="9232900" y="3614738"/>
          <p14:tracePt t="46995" x="9247188" y="3614738"/>
          <p14:tracePt t="46995" x="9275763" y="3614738"/>
          <p14:tracePt t="46995" x="9290050" y="3614738"/>
          <p14:tracePt t="46995" x="9304338" y="3614738"/>
          <p14:tracePt t="46995" x="9318625" y="3614738"/>
          <p14:tracePt t="46995" x="9347200" y="3614738"/>
          <p14:tracePt t="46995" x="9361488" y="3614738"/>
          <p14:tracePt t="46995" x="9375775" y="3614738"/>
          <p14:tracePt t="46995" x="9390063" y="3614738"/>
          <p14:tracePt t="46995" x="9404350" y="3614738"/>
          <p14:tracePt t="46995" x="9418638" y="3614738"/>
          <p14:tracePt t="46995" x="9447213" y="3614738"/>
          <p14:tracePt t="46995" x="9461500" y="3614738"/>
          <p14:tracePt t="46995" x="9490075" y="3614738"/>
          <p14:tracePt t="46995" x="9504363" y="3614738"/>
          <p14:tracePt t="46995" x="9518650" y="3614738"/>
          <p14:tracePt t="46995" x="9532938" y="3614738"/>
          <p14:tracePt t="46995" x="9547225" y="3614738"/>
          <p14:tracePt t="46995" x="9561513" y="3614738"/>
          <p14:tracePt t="46995" x="9575800" y="3614738"/>
          <p14:tracePt t="46995" x="9590088" y="3614738"/>
          <p14:tracePt t="46995" x="9604375" y="3614738"/>
          <p14:tracePt t="46995" x="9618663" y="3614738"/>
          <p14:tracePt t="46995" x="9632950" y="3614738"/>
          <p14:tracePt t="46995" x="9647238" y="3614738"/>
          <p14:tracePt t="46995" x="9661525" y="3614738"/>
          <p14:tracePt t="46995" x="9661525" y="3600450"/>
          <p14:tracePt t="46995" x="9690100" y="3600450"/>
          <p14:tracePt t="46995" x="9704388" y="3586163"/>
          <p14:tracePt t="46995" x="9718675" y="3586163"/>
          <p14:tracePt t="46995" x="9732963" y="3586163"/>
          <p14:tracePt t="46995" x="9747250" y="3586163"/>
          <p14:tracePt t="46995" x="9761538" y="3586163"/>
          <p14:tracePt t="46995" x="9761538" y="3571875"/>
          <p14:tracePt t="46995" x="9790113" y="3571875"/>
          <p14:tracePt t="46995" x="9804400" y="3571875"/>
          <p14:tracePt t="46995" x="9818688" y="3571875"/>
          <p14:tracePt t="46995" x="9832975" y="3571875"/>
          <p14:tracePt t="46995" x="9847263" y="3557588"/>
          <p14:tracePt t="46995" x="9861550" y="3557588"/>
          <p14:tracePt t="46995" x="9875838" y="3557588"/>
          <p14:tracePt t="46995" x="9890125" y="3543300"/>
          <p14:tracePt t="46995" x="9904413" y="3529013"/>
          <p14:tracePt t="46995" x="9918700" y="3529013"/>
          <p14:tracePt t="46995" x="9932988" y="3529013"/>
          <p14:tracePt t="46995" x="9932988" y="3514725"/>
          <p14:tracePt t="46995" x="9947275" y="3514725"/>
          <p14:tracePt t="46995" x="9961563" y="3514725"/>
          <p14:tracePt t="46995" x="9975850" y="3500438"/>
          <p14:tracePt t="46995" x="9990138" y="3500438"/>
          <p14:tracePt t="46995" x="10004425" y="3500438"/>
          <p14:tracePt t="46995" x="10004425" y="3486150"/>
          <p14:tracePt t="46995" x="10004425" y="3471863"/>
          <p14:tracePt t="46995" x="10018713" y="3471863"/>
          <p14:tracePt t="46995" x="10033000" y="3471863"/>
          <p14:tracePt t="46995" x="10033000" y="3457575"/>
          <p14:tracePt t="46995" x="10047288" y="3457575"/>
          <p14:tracePt t="46995" x="10061575" y="3457575"/>
          <p14:tracePt t="46995" x="10075863" y="3443288"/>
          <p14:tracePt t="46995" x="10090150" y="3443288"/>
          <p14:tracePt t="46995" x="10090150" y="3429000"/>
          <p14:tracePt t="46995" x="10104438" y="3429000"/>
          <p14:tracePt t="46995" x="10118725" y="3414713"/>
          <p14:tracePt t="46995" x="10147300" y="3400425"/>
          <p14:tracePt t="46995" x="10147300" y="3386138"/>
          <p14:tracePt t="46995" x="10163175" y="3386138"/>
          <p14:tracePt t="46995" x="10177463" y="3371850"/>
          <p14:tracePt t="46995" x="10191750" y="3357563"/>
          <p14:tracePt t="46995" x="10206038" y="3357563"/>
          <p14:tracePt t="46995" x="10206038" y="3343275"/>
          <p14:tracePt t="46995" x="10234613" y="3328988"/>
          <p14:tracePt t="46995" x="10248900" y="3314700"/>
          <p14:tracePt t="46995" x="10263188" y="3300413"/>
          <p14:tracePt t="46995" x="10277475" y="3300413"/>
          <p14:tracePt t="46995" x="10291763" y="3286125"/>
          <p14:tracePt t="46995" x="10291763" y="3271838"/>
          <p14:tracePt t="46995" x="10306050" y="3271838"/>
          <p14:tracePt t="46995" x="10306050" y="3257550"/>
          <p14:tracePt t="46995" x="10320338" y="3257550"/>
          <p14:tracePt t="46995" x="10320338" y="3243263"/>
          <p14:tracePt t="46995" x="10334625" y="3228975"/>
          <p14:tracePt t="46995" x="10348913" y="3214688"/>
          <p14:tracePt t="46995" x="10363200" y="3214688"/>
          <p14:tracePt t="46995" x="10363200" y="3200400"/>
          <p14:tracePt t="46995" x="10363200" y="3186113"/>
          <p14:tracePt t="46995" x="10377488" y="3186113"/>
          <p14:tracePt t="46995" x="10391775" y="3186113"/>
          <p14:tracePt t="46995" x="10391775" y="3171825"/>
          <p14:tracePt t="46995" x="10391775" y="3157538"/>
          <p14:tracePt t="46995" x="10406063" y="3157538"/>
          <p14:tracePt t="46995" x="10406063" y="3143250"/>
          <p14:tracePt t="46995" x="10420350" y="3128963"/>
          <p14:tracePt t="46995" x="10420350" y="3114675"/>
          <p14:tracePt t="46995" x="10434638" y="3114675"/>
          <p14:tracePt t="46995" x="10434638" y="3100388"/>
          <p14:tracePt t="46995" x="10448925" y="3100388"/>
          <p14:tracePt t="46995" x="10448925" y="3086100"/>
          <p14:tracePt t="46995" x="10448925" y="3071813"/>
          <p14:tracePt t="46995" x="10463213" y="3071813"/>
          <p14:tracePt t="46995" x="10463213" y="3057525"/>
          <p14:tracePt t="46995" x="10463213" y="3043238"/>
          <p14:tracePt t="46995" x="10463213" y="3028950"/>
          <p14:tracePt t="46995" x="10477500" y="3028950"/>
          <p14:tracePt t="46995" x="10477500" y="3014663"/>
          <p14:tracePt t="46995" x="10477500" y="3000375"/>
          <p14:tracePt t="46995" x="10477500" y="2986088"/>
          <p14:tracePt t="46995" x="10477500" y="2971800"/>
          <p14:tracePt t="46995" x="10491788" y="2971800"/>
          <p14:tracePt t="46995" x="10491788" y="2957513"/>
          <p14:tracePt t="46995" x="10491788" y="2943225"/>
          <p14:tracePt t="46995" x="10491788" y="2928938"/>
          <p14:tracePt t="46995" x="10491788" y="2914650"/>
          <p14:tracePt t="46995" x="10491788" y="2900363"/>
          <p14:tracePt t="46995" x="10506075" y="2900363"/>
          <p14:tracePt t="46995" x="10506075" y="2886075"/>
          <p14:tracePt t="46995" x="10506075" y="2871788"/>
          <p14:tracePt t="46995" x="10506075" y="2857500"/>
          <p14:tracePt t="46995" x="10506075" y="2843213"/>
          <p14:tracePt t="46995" x="10506075" y="2828925"/>
          <p14:tracePt t="46995" x="10506075" y="2814638"/>
          <p14:tracePt t="46995" x="10506075" y="2800350"/>
          <p14:tracePt t="46995" x="10506075" y="2786063"/>
          <p14:tracePt t="46995" x="10506075" y="2771775"/>
          <p14:tracePt t="46995" x="10506075" y="2757488"/>
          <p14:tracePt t="46995" x="10506075" y="2743200"/>
          <p14:tracePt t="46995" x="10506075" y="2728913"/>
          <p14:tracePt t="46995" x="10506075" y="2714625"/>
          <p14:tracePt t="46995" x="10506075" y="2700338"/>
          <p14:tracePt t="46995" x="10506075" y="2686050"/>
          <p14:tracePt t="46995" x="10506075" y="2671763"/>
          <p14:tracePt t="46995" x="10506075" y="2657475"/>
          <p14:tracePt t="46995" x="10506075" y="2643188"/>
          <p14:tracePt t="46995" x="10491788" y="2643188"/>
          <p14:tracePt t="46995" x="10491788" y="2628900"/>
          <p14:tracePt t="46995" x="10491788" y="2614613"/>
          <p14:tracePt t="46995" x="10491788" y="2600325"/>
          <p14:tracePt t="46995" x="10491788" y="2586038"/>
          <p14:tracePt t="46995" x="10491788" y="2571750"/>
          <p14:tracePt t="46995" x="10477500" y="2571750"/>
          <p14:tracePt t="46995" x="10477500" y="2557463"/>
          <p14:tracePt t="46995" x="10477500" y="2543175"/>
          <p14:tracePt t="46995" x="10477500" y="2528888"/>
          <p14:tracePt t="46995" x="10477500" y="2514600"/>
          <p14:tracePt t="46995" x="10477500" y="2500313"/>
          <p14:tracePt t="46995" x="10463213" y="2500313"/>
          <p14:tracePt t="46995" x="10463213" y="2486025"/>
          <p14:tracePt t="46995" x="10463213" y="2471738"/>
          <p14:tracePt t="46995" x="10463213" y="2457450"/>
          <p14:tracePt t="46995" x="10448925" y="2457450"/>
          <p14:tracePt t="46995" x="10448925" y="2443163"/>
          <p14:tracePt t="46995" x="10448925" y="2428875"/>
          <p14:tracePt t="46995" x="10434638" y="2428875"/>
          <p14:tracePt t="46995" x="10434638" y="2414588"/>
          <p14:tracePt t="46995" x="10434638" y="2400300"/>
          <p14:tracePt t="46995" x="10420350" y="2400300"/>
          <p14:tracePt t="46995" x="10420350" y="2386013"/>
          <p14:tracePt t="46995" x="10406063" y="2386013"/>
          <p14:tracePt t="46995" x="10406063" y="2371725"/>
          <p14:tracePt t="46995" x="10391775" y="2371725"/>
          <p14:tracePt t="46995" x="10391775" y="2357438"/>
          <p14:tracePt t="46995" x="10377488" y="2343150"/>
          <p14:tracePt t="46995" x="10363200" y="2343150"/>
          <p14:tracePt t="46995" x="10363200" y="2328863"/>
          <p14:tracePt t="46995" x="10348913" y="2328863"/>
          <p14:tracePt t="46995" x="10348913" y="2314575"/>
          <p14:tracePt t="46995" x="10334625" y="2314575"/>
          <p14:tracePt t="46995" x="10320338" y="2300288"/>
          <p14:tracePt t="46995" x="10320338" y="2286000"/>
          <p14:tracePt t="46995" x="10306050" y="2286000"/>
          <p14:tracePt t="46995" x="10306050" y="2271713"/>
          <p14:tracePt t="46995" x="10291763" y="2271713"/>
          <p14:tracePt t="46995" x="10277475" y="2271713"/>
          <p14:tracePt t="46995" x="10263188" y="2257425"/>
          <p14:tracePt t="46995" x="10263188" y="2243138"/>
          <p14:tracePt t="46995" x="10248900" y="2243138"/>
          <p14:tracePt t="46995" x="10234613" y="2228850"/>
          <p14:tracePt t="46995" x="10220325" y="2214563"/>
          <p14:tracePt t="46995" x="10206038" y="2200275"/>
          <p14:tracePt t="46995" x="10177463" y="2185988"/>
          <p14:tracePt t="46995" x="10163175" y="2171700"/>
          <p14:tracePt t="46995" x="10147300" y="2171700"/>
          <p14:tracePt t="46995" x="10133013" y="2143125"/>
          <p14:tracePt t="46995" x="10104438" y="2128838"/>
          <p14:tracePt t="46995" x="10090150" y="2114550"/>
          <p14:tracePt t="46995" x="10061575" y="2085975"/>
          <p14:tracePt t="46995" x="10047288" y="2085975"/>
          <p14:tracePt t="46995" x="10018713" y="2057400"/>
          <p14:tracePt t="46995" x="10004425" y="2057400"/>
          <p14:tracePt t="46995" x="9990138" y="2028825"/>
          <p14:tracePt t="46995" x="9961563" y="2028825"/>
          <p14:tracePt t="46995" x="9947275" y="2014538"/>
          <p14:tracePt t="46995" x="9918700" y="1985963"/>
          <p14:tracePt t="46995" x="9890125" y="1985963"/>
          <p14:tracePt t="46995" x="9875838" y="1957388"/>
          <p14:tracePt t="46995" x="9847263" y="1957388"/>
          <p14:tracePt t="46995" x="9832975" y="1943100"/>
          <p14:tracePt t="46995" x="9804400" y="1914525"/>
          <p14:tracePt t="46995" x="9775825" y="1914525"/>
          <p14:tracePt t="46995" x="9761538" y="1900238"/>
          <p14:tracePt t="46995" x="9732963" y="1885950"/>
          <p14:tracePt t="46995" x="9704388" y="1871663"/>
          <p14:tracePt t="46995" x="9690100" y="1857375"/>
          <p14:tracePt t="46995" x="9647238" y="1843088"/>
          <p14:tracePt t="46995" x="9632950" y="1828800"/>
          <p14:tracePt t="46995" x="9590088" y="1814513"/>
          <p14:tracePt t="46995" x="9561513" y="1800225"/>
          <p14:tracePt t="46995" x="9547225" y="1785938"/>
          <p14:tracePt t="46995" x="9518650" y="1771650"/>
          <p14:tracePt t="46995" x="9490075" y="1771650"/>
          <p14:tracePt t="46995" x="9461500" y="1757363"/>
          <p14:tracePt t="46995" x="9447213" y="1743075"/>
          <p14:tracePt t="46995" x="9404350" y="1728788"/>
          <p14:tracePt t="46995" x="9375775" y="1714500"/>
          <p14:tracePt t="46995" x="9347200" y="1700213"/>
          <p14:tracePt t="46995" x="9318625" y="1700213"/>
          <p14:tracePt t="46995" x="9290050" y="1671638"/>
          <p14:tracePt t="46995" x="9261475" y="1657350"/>
          <p14:tracePt t="46995" x="9232900" y="1657350"/>
          <p14:tracePt t="46995" x="9204325" y="1643063"/>
          <p14:tracePt t="46995" x="9175750" y="1628775"/>
          <p14:tracePt t="46995" x="9132888" y="1628775"/>
          <p14:tracePt t="46995" x="9104313" y="1614488"/>
          <p14:tracePt t="46995" x="9090025" y="1600200"/>
          <p14:tracePt t="46995" x="9047163" y="1585913"/>
          <p14:tracePt t="46995" x="9018588" y="1585913"/>
          <p14:tracePt t="46995" x="9004300" y="1571625"/>
          <p14:tracePt t="46995" x="8975725" y="1557338"/>
          <p14:tracePt t="46995" x="8932863" y="1543050"/>
          <p14:tracePt t="46995" x="8904288" y="1543050"/>
          <p14:tracePt t="46995" x="8890000" y="1528763"/>
          <p14:tracePt t="46995" x="8861425" y="1514475"/>
          <p14:tracePt t="46995" x="8832850" y="1514475"/>
          <p14:tracePt t="46995" x="8818563" y="1500188"/>
          <p14:tracePt t="46995" x="8789988" y="1500188"/>
          <p14:tracePt t="46995" x="8761413" y="1485900"/>
          <p14:tracePt t="46995" x="8718550" y="1471613"/>
          <p14:tracePt t="46995" x="8704263" y="1471613"/>
          <p14:tracePt t="46995" x="8675688" y="1457325"/>
          <p14:tracePt t="46995" x="8647113" y="1443038"/>
          <p14:tracePt t="46995" x="8604250" y="1443038"/>
          <p14:tracePt t="46995" x="8561388" y="1428750"/>
          <p14:tracePt t="46995" x="8532813" y="1414463"/>
          <p14:tracePt t="46995" x="8504238" y="1400175"/>
          <p14:tracePt t="46995" x="8475663" y="1400175"/>
          <p14:tracePt t="46995" x="8447088" y="1400175"/>
          <p14:tracePt t="46995" x="8418513" y="1385888"/>
          <p14:tracePt t="46995" x="8389938" y="1371600"/>
          <p14:tracePt t="46995" x="8361363" y="1371600"/>
          <p14:tracePt t="46995" x="8332788" y="1357313"/>
          <p14:tracePt t="46995" x="8304213" y="1357313"/>
          <p14:tracePt t="46995" x="8289925" y="1343025"/>
          <p14:tracePt t="46995" x="8261350" y="1343025"/>
          <p14:tracePt t="46995" x="8218488" y="1328738"/>
          <p14:tracePt t="46995" x="8204200" y="1314450"/>
          <p14:tracePt t="46995" x="8175625" y="1314450"/>
          <p14:tracePt t="46995" x="8147050" y="1314450"/>
          <p14:tracePt t="46995" x="8118475" y="1300163"/>
          <p14:tracePt t="46995" x="8089900" y="1285875"/>
          <p14:tracePt t="46995" x="8047038" y="1285875"/>
          <p14:tracePt t="46995" x="8032750" y="1271588"/>
          <p14:tracePt t="46995" x="8004175" y="1271588"/>
          <p14:tracePt t="46995" x="7961313" y="1257300"/>
          <p14:tracePt t="46995" x="7947025" y="1257300"/>
          <p14:tracePt t="46995" x="7918450" y="1257300"/>
          <p14:tracePt t="46995" x="7904163" y="1243013"/>
          <p14:tracePt t="46995" x="7861300" y="1243013"/>
          <p14:tracePt t="46995" x="7832725" y="1228725"/>
          <p14:tracePt t="46995" x="7818438" y="1228725"/>
          <p14:tracePt t="46995" x="7789863" y="1214438"/>
          <p14:tracePt t="46995" x="7761288" y="1214438"/>
          <p14:tracePt t="46995" x="7732713" y="1200150"/>
          <p14:tracePt t="46995" x="7704138" y="1185863"/>
          <p14:tracePt t="46995" x="7689850" y="1185863"/>
          <p14:tracePt t="46995" x="7646988" y="1185863"/>
          <p14:tracePt t="46995" x="7632700" y="1185863"/>
          <p14:tracePt t="46995" x="7604125" y="1171575"/>
          <p14:tracePt t="46995" x="7575550" y="1157288"/>
          <p14:tracePt t="46995" x="7546975" y="1157288"/>
          <p14:tracePt t="46995" x="7518400" y="1157288"/>
          <p14:tracePt t="46995" x="7489825" y="1143000"/>
          <p14:tracePt t="46995" x="7475538" y="1128713"/>
          <p14:tracePt t="46995" x="7446963" y="1128713"/>
          <p14:tracePt t="46995" x="7404100" y="1114425"/>
          <p14:tracePt t="46995" x="7389813" y="1114425"/>
          <p14:tracePt t="46995" x="7361238" y="1114425"/>
          <p14:tracePt t="46995" x="7346950" y="1100138"/>
          <p14:tracePt t="46995" x="7304088" y="1100138"/>
          <p14:tracePt t="46995" x="7275513" y="1085850"/>
          <p14:tracePt t="46995" x="7261225" y="1085850"/>
          <p14:tracePt t="46995" x="7232650" y="1085850"/>
          <p14:tracePt t="46995" x="7204075" y="1071563"/>
          <p14:tracePt t="46995" x="7175500" y="1057275"/>
          <p14:tracePt t="46995" x="7161213" y="1057275"/>
          <p14:tracePt t="46995" x="7132638" y="1057275"/>
          <p14:tracePt t="46995" x="7104063" y="1042988"/>
          <p14:tracePt t="46995" x="7075488" y="1042988"/>
          <p14:tracePt t="46995" x="7046913" y="1028700"/>
          <p14:tracePt t="46995" x="7018338" y="1028700"/>
          <p14:tracePt t="46995" x="6989763" y="1014413"/>
          <p14:tracePt t="46995" x="6975475" y="1014413"/>
          <p14:tracePt t="46995" x="6946900" y="1014413"/>
          <p14:tracePt t="46995" x="6932613" y="1000125"/>
          <p14:tracePt t="46995" x="6904038" y="985838"/>
          <p14:tracePt t="46995" x="6875463" y="985838"/>
          <p14:tracePt t="46995" x="6846888" y="985838"/>
          <p14:tracePt t="46995" x="6832600" y="985838"/>
          <p14:tracePt t="46995" x="6804025" y="971550"/>
          <p14:tracePt t="46995" x="6775450" y="957263"/>
          <p14:tracePt t="46995" x="6761163" y="942975"/>
          <p14:tracePt t="46995" x="6732588" y="942975"/>
          <p14:tracePt t="46995" x="6718300" y="942975"/>
          <p14:tracePt t="46995" x="6704013" y="942975"/>
          <p14:tracePt t="46995" x="6675438" y="942975"/>
          <p14:tracePt t="46995" x="6661150" y="928688"/>
          <p14:tracePt t="46995" x="6632575" y="928688"/>
          <p14:tracePt t="46995" x="6618288" y="914400"/>
          <p14:tracePt t="46995" x="6589713" y="914400"/>
          <p14:tracePt t="46995" x="6575425" y="914400"/>
          <p14:tracePt t="46995" x="6561138" y="914400"/>
          <p14:tracePt t="46995" x="6532563" y="914400"/>
          <p14:tracePt t="46995" x="6518275" y="914400"/>
          <p14:tracePt t="46995" x="6503988" y="900113"/>
          <p14:tracePt t="46995" x="6489700" y="900113"/>
          <p14:tracePt t="46995" x="6461125" y="885825"/>
          <p14:tracePt t="46995" x="6446838" y="885825"/>
          <p14:tracePt t="46995" x="6432550" y="885825"/>
          <p14:tracePt t="46995" x="6418263" y="885825"/>
          <p14:tracePt t="46995" x="6403975" y="885825"/>
          <p14:tracePt t="46995" x="6389688" y="885825"/>
          <p14:tracePt t="46995" x="6375400" y="885825"/>
          <p14:tracePt t="46995" x="6361113" y="885825"/>
          <p14:tracePt t="46995" x="6361113" y="871538"/>
          <p14:tracePt t="46995" x="6346825" y="871538"/>
          <p14:tracePt t="46995" x="6346825" y="857250"/>
          <p14:tracePt t="46995" x="6361113" y="857250"/>
          <p14:tracePt t="46995" x="6375400" y="857250"/>
          <p14:tracePt t="46995" x="6389688" y="857250"/>
          <p14:tracePt t="46995" x="6403975" y="842963"/>
          <p14:tracePt t="46995" x="6418263" y="828675"/>
          <p14:tracePt t="46995" x="6432550" y="828675"/>
          <p14:tracePt t="46995" x="6461125" y="828675"/>
          <p14:tracePt t="46995" x="6461125" y="814388"/>
          <p14:tracePt t="46995" x="6475413" y="814388"/>
          <p14:tracePt t="46995" x="6503988" y="814388"/>
          <p14:tracePt t="46995" x="6532563" y="800100"/>
          <p14:tracePt t="46995" x="6546850" y="785813"/>
          <p14:tracePt t="46995" x="6561138" y="785813"/>
          <p14:tracePt t="46995" x="6589713" y="785813"/>
          <p14:tracePt t="46995" x="6604000" y="771525"/>
          <p14:tracePt t="46995" x="6618288" y="757238"/>
          <p14:tracePt t="46995" x="6646863" y="757238"/>
          <p14:tracePt t="46995" x="6675438" y="742950"/>
          <p14:tracePt t="46995" x="6689725" y="742950"/>
          <p14:tracePt t="46995" x="6704013" y="728663"/>
          <p14:tracePt t="46995" x="6732588" y="728663"/>
          <p14:tracePt t="46995" x="6761163" y="714375"/>
          <p14:tracePt t="46995" x="6775450" y="700088"/>
          <p14:tracePt t="46995" x="6789738" y="700088"/>
          <p14:tracePt t="46995" x="6818313" y="685800"/>
          <p14:tracePt t="46995" x="6832600" y="685800"/>
          <p14:tracePt t="46995" x="6846888" y="671513"/>
          <p14:tracePt t="46995" x="6889750" y="657225"/>
          <p14:tracePt t="46995" x="6904038" y="657225"/>
          <p14:tracePt t="46995" x="6932613" y="657225"/>
          <p14:tracePt t="46995" x="6946900" y="642938"/>
          <p14:tracePt t="46995" x="6989763" y="628650"/>
          <p14:tracePt t="46995" x="7018338" y="628650"/>
          <p14:tracePt t="46995" x="7032625" y="628650"/>
          <p14:tracePt t="46995" x="7075488" y="614363"/>
          <p14:tracePt t="46995" x="7089775" y="600075"/>
          <p14:tracePt t="46995" x="7118350" y="600075"/>
          <p14:tracePt t="46995" x="7146925" y="585788"/>
          <p14:tracePt t="46995" x="7175500" y="585788"/>
          <p14:tracePt t="46995" x="7204075" y="571500"/>
          <p14:tracePt t="46995" x="7232650" y="571500"/>
          <p14:tracePt t="46995" x="7275513" y="557213"/>
          <p14:tracePt t="46995" x="7318375" y="557213"/>
          <p14:tracePt t="46995" x="7361238" y="542925"/>
          <p14:tracePt t="46995" x="7404100" y="542925"/>
          <p14:tracePt t="46995" x="7432675" y="528638"/>
          <p14:tracePt t="46995" x="7475538" y="528638"/>
          <p14:tracePt t="46995" x="7504113" y="514350"/>
          <p14:tracePt t="46995" x="7546975" y="500063"/>
          <p14:tracePt t="46995" x="7575550" y="500063"/>
          <p14:tracePt t="46995" x="7618413" y="500063"/>
          <p14:tracePt t="46995" x="7632700" y="500063"/>
          <p14:tracePt t="46995" x="7675563" y="500063"/>
          <p14:tracePt t="46995" x="7718425" y="485775"/>
          <p14:tracePt t="46995" x="7747000" y="471488"/>
          <p14:tracePt t="46995" x="7789863" y="471488"/>
          <p14:tracePt t="46995" x="7832725" y="457200"/>
          <p14:tracePt t="46995" x="7875588" y="457200"/>
          <p14:tracePt t="46995" x="7947025" y="457200"/>
          <p14:tracePt t="46995" x="7989888" y="457200"/>
          <p14:tracePt t="46995" x="8032750" y="457200"/>
          <p14:tracePt t="46995" x="8075613" y="442913"/>
          <p14:tracePt t="46995" x="8118475" y="442913"/>
          <p14:tracePt t="46995" x="8161338" y="442913"/>
          <p14:tracePt t="46995" x="8204200" y="428625"/>
          <p14:tracePt t="46995" x="8261350" y="428625"/>
          <p14:tracePt t="46995" x="8304213" y="428625"/>
          <p14:tracePt t="46995" x="8332788" y="428625"/>
          <p14:tracePt t="46995" x="8375650" y="414338"/>
          <p14:tracePt t="46995" x="8432800" y="414338"/>
          <p14:tracePt t="46995" x="8475663" y="414338"/>
          <p14:tracePt t="46995" x="8561388" y="414338"/>
          <p14:tracePt t="46995" x="8675688" y="414338"/>
          <p14:tracePt t="46995" x="8718550" y="414338"/>
          <p14:tracePt t="46995" x="8761413" y="414338"/>
          <p14:tracePt t="46995" x="8804275" y="414338"/>
          <p14:tracePt t="46995" x="8847138" y="414338"/>
          <p14:tracePt t="46995" x="8890000" y="414338"/>
          <p14:tracePt t="46995" x="8932863" y="414338"/>
          <p14:tracePt t="46995" x="8947150" y="414338"/>
          <p14:tracePt t="46995" x="8990013" y="414338"/>
          <p14:tracePt t="46995" x="9032875" y="414338"/>
          <p14:tracePt t="46995" x="9075738" y="414338"/>
          <p14:tracePt t="46995" x="9118600" y="414338"/>
          <p14:tracePt t="46995" x="9175750" y="414338"/>
          <p14:tracePt t="46995" x="9218613" y="414338"/>
          <p14:tracePt t="46995" x="9247188" y="414338"/>
          <p14:tracePt t="46995" x="9290050" y="414338"/>
          <p14:tracePt t="46995" x="9332913" y="414338"/>
          <p14:tracePt t="46995" x="9375775" y="414338"/>
          <p14:tracePt t="46995" x="9404350" y="414338"/>
          <p14:tracePt t="46995" x="9447213" y="414338"/>
          <p14:tracePt t="46995" x="9475788" y="414338"/>
          <p14:tracePt t="46995" x="9504363" y="414338"/>
          <p14:tracePt t="46995" x="9518650" y="414338"/>
          <p14:tracePt t="46995" x="9547225" y="414338"/>
          <p14:tracePt t="46995" x="9575800" y="414338"/>
          <p14:tracePt t="46995" x="9604375" y="414338"/>
          <p14:tracePt t="46995" x="9632950" y="414338"/>
          <p14:tracePt t="46995" x="9661525" y="428625"/>
          <p14:tracePt t="46995" x="9704388" y="428625"/>
          <p14:tracePt t="46995" x="9732963" y="428625"/>
          <p14:tracePt t="46995" x="9761538" y="428625"/>
          <p14:tracePt t="46995" x="9790113" y="428625"/>
          <p14:tracePt t="46995" x="9818688" y="428625"/>
          <p14:tracePt t="46995" x="9832975" y="428625"/>
          <p14:tracePt t="46995" x="9847263" y="428625"/>
          <p14:tracePt t="46995" x="9890125" y="428625"/>
          <p14:tracePt t="46995" x="9904413" y="428625"/>
          <p14:tracePt t="46995" x="9918700" y="428625"/>
          <p14:tracePt t="46995" x="9947275" y="442913"/>
          <p14:tracePt t="46995" x="9961563" y="442913"/>
          <p14:tracePt t="46995" x="9975850" y="442913"/>
          <p14:tracePt t="46995" x="9990138" y="457200"/>
          <p14:tracePt t="46995" x="10018713" y="457200"/>
          <p14:tracePt t="46995" x="10047288" y="457200"/>
          <p14:tracePt t="46995" x="10075863" y="457200"/>
          <p14:tracePt t="46995" x="10090150" y="457200"/>
          <p14:tracePt t="46995" x="10104438" y="457200"/>
          <p14:tracePt t="46995" x="10118725" y="457200"/>
          <p14:tracePt t="46995" x="10133013" y="457200"/>
          <p14:tracePt t="46995" x="10147300" y="471488"/>
          <p14:tracePt t="46995" x="10163175" y="471488"/>
          <p14:tracePt t="46995" x="10147300" y="485775"/>
          <p14:tracePt t="46995" x="10133013" y="500063"/>
          <p14:tracePt t="46995" x="10118725" y="500063"/>
          <p14:tracePt t="46995" x="10104438" y="500063"/>
          <p14:tracePt t="46995" x="10104438" y="514350"/>
          <p14:tracePt t="46995" x="10090150" y="514350"/>
          <p14:tracePt t="46995" x="10075863" y="514350"/>
          <p14:tracePt t="46995" x="10075863" y="528638"/>
          <p14:tracePt t="46995" x="10061575" y="528638"/>
          <p14:tracePt t="46995" x="10047288" y="542925"/>
          <p14:tracePt t="46995" x="10033000" y="542925"/>
          <p14:tracePt t="46995" x="10018713" y="542925"/>
          <p14:tracePt t="46995" x="9990138" y="557213"/>
          <p14:tracePt t="46995" x="9975850" y="557213"/>
          <p14:tracePt t="46995" x="9961563" y="557213"/>
          <p14:tracePt t="46995" x="9961563" y="571500"/>
          <p14:tracePt t="46995" x="9932988" y="571500"/>
          <p14:tracePt t="46995" x="9918700" y="585788"/>
          <p14:tracePt t="46995" x="9890125" y="585788"/>
          <p14:tracePt t="46995" x="9890125" y="600075"/>
          <p14:tracePt t="46995" x="9861550" y="600075"/>
          <p14:tracePt t="46995" x="9847263" y="600075"/>
          <p14:tracePt t="46995" x="9832975" y="600075"/>
          <p14:tracePt t="46995" x="9804400" y="600075"/>
          <p14:tracePt t="46995" x="9804400" y="614363"/>
          <p14:tracePt t="46995" x="9775825" y="628650"/>
          <p14:tracePt t="46995" x="9761538" y="628650"/>
          <p14:tracePt t="46995" x="9747250" y="628650"/>
          <p14:tracePt t="46995" x="9732963" y="628650"/>
          <p14:tracePt t="46995" x="9718675" y="628650"/>
          <p14:tracePt t="46995" x="9690100" y="642938"/>
          <p14:tracePt t="46995" x="9675813" y="642938"/>
          <p14:tracePt t="46995" x="9661525" y="657225"/>
          <p14:tracePt t="46995" x="9618663" y="657225"/>
          <p14:tracePt t="46995" x="9590088" y="657225"/>
          <p14:tracePt t="46995" x="9561513" y="657225"/>
          <p14:tracePt t="46995" x="9532938" y="671513"/>
          <p14:tracePt t="46995" x="9504363" y="671513"/>
          <p14:tracePt t="46995" x="9475788" y="685800"/>
          <p14:tracePt t="46995" x="9447213" y="685800"/>
          <p14:tracePt t="46995" x="9432925" y="685800"/>
          <p14:tracePt t="46995" x="9404350" y="685800"/>
          <p14:tracePt t="46995" x="9375775" y="685800"/>
          <p14:tracePt t="46995" x="9347200" y="685800"/>
          <p14:tracePt t="46995" x="9318625" y="685800"/>
          <p14:tracePt t="46995" x="9304338" y="700088"/>
          <p14:tracePt t="46995" x="9261475" y="700088"/>
          <p14:tracePt t="46995" x="9247188" y="714375"/>
          <p14:tracePt t="46995" x="9232900" y="714375"/>
          <p14:tracePt t="46995" x="9204325" y="714375"/>
          <p14:tracePt t="46995" x="9190038" y="714375"/>
          <p14:tracePt t="46995" x="9161463" y="728663"/>
          <p14:tracePt t="46995" x="9147175" y="728663"/>
          <p14:tracePt t="46995" x="9118600" y="728663"/>
          <p14:tracePt t="46995" x="9090025" y="728663"/>
          <p14:tracePt t="46995" x="9075738" y="728663"/>
          <p14:tracePt t="46995" x="9047163" y="728663"/>
          <p14:tracePt t="46995" x="9032875" y="728663"/>
          <p14:tracePt t="46995" x="8990013" y="742950"/>
          <p14:tracePt t="46995" x="8961438" y="742950"/>
          <p14:tracePt t="46995" x="8961438" y="757238"/>
          <p14:tracePt t="46995" x="8932863" y="757238"/>
          <p14:tracePt t="46995" x="8904288" y="757238"/>
          <p14:tracePt t="46995" x="8890000" y="757238"/>
          <p14:tracePt t="46995" x="8875713" y="757238"/>
          <p14:tracePt t="46995" x="8847138" y="757238"/>
          <p14:tracePt t="46995" x="8832850" y="757238"/>
          <p14:tracePt t="46995" x="8804275" y="771525"/>
          <p14:tracePt t="46995" x="8789988" y="771525"/>
          <p14:tracePt t="46995" x="8775700" y="771525"/>
          <p14:tracePt t="46995" x="8761413" y="771525"/>
          <p14:tracePt t="46995" x="8747125" y="771525"/>
          <p14:tracePt t="46995" x="8732838" y="771525"/>
          <p14:tracePt t="46995" x="8718550" y="771525"/>
          <p14:tracePt t="46995" x="8704263" y="785813"/>
          <p14:tracePt t="46995" x="8689975" y="785813"/>
          <p14:tracePt t="46995" x="8675688" y="800100"/>
          <p14:tracePt t="46995" x="8661400" y="800100"/>
          <p14:tracePt t="46995" x="8647113" y="800100"/>
          <p14:tracePt t="46995" x="8647113" y="814388"/>
          <p14:tracePt t="46995" x="8661400" y="814388"/>
          <p14:tracePt t="46995" x="8675688" y="814388"/>
          <p14:tracePt t="46995" x="8689975" y="814388"/>
          <p14:tracePt t="46995" x="8704263" y="828675"/>
          <p14:tracePt t="46995" x="8718550" y="828675"/>
          <p14:tracePt t="46995" x="8732838" y="828675"/>
          <p14:tracePt t="46995" x="8747125" y="828675"/>
          <p14:tracePt t="46995" x="8761413" y="828675"/>
          <p14:tracePt t="46995" x="8775700" y="842963"/>
          <p14:tracePt t="46995" x="8789988" y="842963"/>
          <p14:tracePt t="46995" x="8804275" y="842963"/>
          <p14:tracePt t="46995" x="8818563" y="857250"/>
          <p14:tracePt t="46995" x="8832850" y="857250"/>
          <p14:tracePt t="46995" x="8847138" y="857250"/>
          <p14:tracePt t="46995" x="8861425" y="857250"/>
          <p14:tracePt t="46995" x="8875713" y="857250"/>
          <p14:tracePt t="46995" x="8890000" y="871538"/>
          <p14:tracePt t="46995" x="8918575" y="871538"/>
          <p14:tracePt t="46995" x="8932863" y="871538"/>
          <p14:tracePt t="46995" x="8947150" y="871538"/>
          <p14:tracePt t="46995" x="8961438" y="871538"/>
          <p14:tracePt t="46995" x="8975725" y="871538"/>
          <p14:tracePt t="46995" x="8990013" y="885825"/>
          <p14:tracePt t="46995" x="9004300" y="885825"/>
          <p14:tracePt t="46995" x="9032875" y="900113"/>
          <p14:tracePt t="46995" x="9061450" y="900113"/>
          <p14:tracePt t="46995" x="9075738" y="900113"/>
          <p14:tracePt t="46995" x="9090025" y="900113"/>
          <p14:tracePt t="46995" x="9104313" y="900113"/>
          <p14:tracePt t="46995" x="9118600" y="914400"/>
          <p14:tracePt t="46995" x="9132888" y="914400"/>
          <p14:tracePt t="46995" x="9147175" y="928688"/>
          <p14:tracePt t="46995" x="9161463" y="928688"/>
          <p14:tracePt t="46995" x="9175750" y="928688"/>
          <p14:tracePt t="46995" x="9190038" y="928688"/>
          <p14:tracePt t="46995" x="9204325" y="928688"/>
          <p14:tracePt t="46995" x="9218613" y="942975"/>
          <p14:tracePt t="46995" x="9232900" y="942975"/>
          <p14:tracePt t="46995" x="9247188" y="942975"/>
          <p14:tracePt t="46995" x="9261475" y="942975"/>
          <p14:tracePt t="46995" x="9275763" y="957263"/>
          <p14:tracePt t="46995" x="9304338" y="971550"/>
          <p14:tracePt t="46995" x="9318625" y="971550"/>
          <p14:tracePt t="46995" x="9332913" y="985838"/>
          <p14:tracePt t="46995" x="9347200" y="985838"/>
          <p14:tracePt t="46995" x="9361488" y="1000125"/>
          <p14:tracePt t="46995" x="9375775" y="1000125"/>
          <p14:tracePt t="46995" x="9390063" y="1014413"/>
          <p14:tracePt t="46995" x="9404350" y="1014413"/>
          <p14:tracePt t="46995" x="9404350" y="1028700"/>
          <p14:tracePt t="46995" x="9418638" y="1028700"/>
          <p14:tracePt t="46995" x="9418638" y="1042988"/>
          <p14:tracePt t="46995" x="9432925" y="1042988"/>
          <p14:tracePt t="46995" x="9432925" y="1057275"/>
          <p14:tracePt t="46995" x="9447213" y="1057275"/>
          <p14:tracePt t="46995" x="9447213" y="1071563"/>
          <p14:tracePt t="46995" x="9447213" y="1085850"/>
          <p14:tracePt t="46995" x="9447213" y="1100138"/>
          <p14:tracePt t="46995" x="9447213" y="1114425"/>
          <p14:tracePt t="46995" x="9447213" y="1128713"/>
          <p14:tracePt t="46995" x="9447213" y="1143000"/>
          <p14:tracePt t="46995" x="9447213" y="1157288"/>
          <p14:tracePt t="46995" x="9447213" y="1171575"/>
          <p14:tracePt t="46995" x="9447213" y="1185863"/>
          <p14:tracePt t="46995" x="9432925" y="1200150"/>
          <p14:tracePt t="46995" x="9432925" y="1214438"/>
          <p14:tracePt t="46995" x="9404350" y="1228725"/>
          <p14:tracePt t="46995" x="9404350" y="1257300"/>
          <p14:tracePt t="46995" x="9375775" y="1257300"/>
          <p14:tracePt t="46995" x="9375775" y="1285875"/>
          <p14:tracePt t="46995" x="9347200" y="1300163"/>
          <p14:tracePt t="46995" x="9347200" y="1314450"/>
          <p14:tracePt t="46995" x="9318625" y="1328738"/>
          <p14:tracePt t="46995" x="9318625" y="1343025"/>
          <p14:tracePt t="46995" x="9304338" y="1357313"/>
          <p14:tracePt t="46995" x="9290050" y="1357313"/>
          <p14:tracePt t="46995" x="9275763" y="1385888"/>
          <p14:tracePt t="46995" x="9261475" y="1385888"/>
          <p14:tracePt t="46995" x="9247188" y="1414463"/>
          <p14:tracePt t="46995" x="9218613" y="1414463"/>
          <p14:tracePt t="46995" x="9218613" y="1443038"/>
          <p14:tracePt t="46995" x="9190038" y="1457325"/>
          <p14:tracePt t="46995" x="9175750" y="1471613"/>
          <p14:tracePt t="46995" x="9147175" y="1485900"/>
          <p14:tracePt t="46995" x="9132888" y="1500188"/>
          <p14:tracePt t="46995" x="9118600" y="1514475"/>
          <p14:tracePt t="46995" x="9090025" y="1528763"/>
          <p14:tracePt t="46995" x="9047163" y="1571625"/>
          <p14:tracePt t="46995" x="9032875" y="1571625"/>
          <p14:tracePt t="46995" x="9018588" y="1585913"/>
          <p14:tracePt t="46995" x="8990013" y="1600200"/>
          <p14:tracePt t="46995" x="8961438" y="1628775"/>
          <p14:tracePt t="46995" x="8947150" y="1628775"/>
          <p14:tracePt t="46995" x="8932863" y="1657350"/>
          <p14:tracePt t="46995" x="8890000" y="1657350"/>
          <p14:tracePt t="46995" x="8875713" y="1685925"/>
          <p14:tracePt t="46995" x="8861425" y="1700213"/>
          <p14:tracePt t="46995" x="8818563" y="1714500"/>
          <p14:tracePt t="46995" x="8804275" y="1728788"/>
          <p14:tracePt t="46995" x="8789988" y="1757363"/>
          <p14:tracePt t="46995" x="8718550" y="1785938"/>
          <p14:tracePt t="46995" x="8689975" y="1800225"/>
          <p14:tracePt t="46995" x="8661400" y="1814513"/>
          <p14:tracePt t="46995" x="8632825" y="1828800"/>
          <p14:tracePt t="46995" x="8618538" y="1843088"/>
          <p14:tracePt t="46995" x="8589963" y="1871663"/>
          <p14:tracePt t="46995" x="8547100" y="1885950"/>
          <p14:tracePt t="46995" x="8532813" y="1885950"/>
          <p14:tracePt t="46995" x="8504238" y="1914525"/>
          <p14:tracePt t="46995" x="8475663" y="1914525"/>
          <p14:tracePt t="46995" x="8447088" y="1943100"/>
          <p14:tracePt t="46995" x="8404225" y="1971675"/>
          <p14:tracePt t="46995" x="8375650" y="1971675"/>
          <p14:tracePt t="46995" x="8361363" y="1985963"/>
          <p14:tracePt t="46995" x="8332788" y="1985963"/>
          <p14:tracePt t="46995" x="8318500" y="2014538"/>
          <p14:tracePt t="46995" x="8289925" y="2028825"/>
          <p14:tracePt t="46995" x="8261350" y="2028825"/>
          <p14:tracePt t="46995" x="8204200" y="2057400"/>
          <p14:tracePt t="46995" x="8189913" y="2071688"/>
          <p14:tracePt t="46995" x="8147050" y="2085975"/>
          <p14:tracePt t="46995" x="8132763" y="2100263"/>
          <p14:tracePt t="46995" x="8104188" y="2114550"/>
          <p14:tracePt t="46995" x="8075613" y="2114550"/>
          <p14:tracePt t="46995" x="8047038" y="2128838"/>
          <p14:tracePt t="46995" x="8032750" y="2143125"/>
          <p14:tracePt t="46995" x="8004175" y="2143125"/>
          <p14:tracePt t="46995" x="7975600" y="2157413"/>
          <p14:tracePt t="46995" x="7961313" y="2171700"/>
          <p14:tracePt t="46995" x="7932738" y="2185988"/>
          <p14:tracePt t="46995" x="7889875" y="2200275"/>
          <p14:tracePt t="46995" x="7861300" y="2200275"/>
          <p14:tracePt t="46995" x="7847013" y="2214563"/>
          <p14:tracePt t="46995" x="7832725" y="2214563"/>
          <p14:tracePt t="46995" x="7789863" y="2228850"/>
          <p14:tracePt t="46995" x="7775575" y="2243138"/>
          <p14:tracePt t="46995" x="7761288" y="2257425"/>
          <p14:tracePt t="46995" x="7732713" y="2257425"/>
          <p14:tracePt t="46995" x="7704138" y="2271713"/>
          <p14:tracePt t="46995" x="7675563" y="2286000"/>
          <p14:tracePt t="46995" x="7646988" y="2286000"/>
          <p14:tracePt t="46995" x="7618413" y="2300288"/>
          <p14:tracePt t="46995" x="7604125" y="2300288"/>
          <p14:tracePt t="46995" x="7589838" y="2314575"/>
          <p14:tracePt t="46995" x="7561263" y="2314575"/>
          <p14:tracePt t="46995" x="7532688" y="2328863"/>
          <p14:tracePt t="46995" x="7504113" y="2328863"/>
          <p14:tracePt t="46995" x="7489825" y="2328863"/>
          <p14:tracePt t="46995" x="7475538" y="2343150"/>
          <p14:tracePt t="46995" x="7461250" y="2357438"/>
          <p14:tracePt t="46995" x="7446963" y="2357438"/>
          <p14:tracePt t="46995" x="7432675" y="2357438"/>
          <p14:tracePt t="46995" x="7418388" y="2357438"/>
          <p14:tracePt t="46995" x="7404100" y="2357438"/>
          <p14:tracePt t="46995" x="7389813" y="2371725"/>
          <p14:tracePt t="46995" x="7375525" y="2371725"/>
          <p14:tracePt t="46995" x="7361238" y="2371725"/>
          <p14:tracePt t="46995" x="7346950" y="2371725"/>
          <p14:tracePt t="46995" x="7332663" y="2371725"/>
          <p14:tracePt t="46995" x="7332663" y="2357438"/>
          <p14:tracePt t="46995" x="7346950" y="2357438"/>
          <p14:tracePt t="46995" x="7346950" y="2343150"/>
          <p14:tracePt t="46995" x="7361238" y="2343150"/>
          <p14:tracePt t="46995" x="7361238" y="2328863"/>
          <p14:tracePt t="46995" x="7375525" y="2328863"/>
          <p14:tracePt t="46995" x="7389813" y="2314575"/>
          <p14:tracePt t="46995" x="7389813" y="2300288"/>
          <p14:tracePt t="46995" x="7404100" y="2300288"/>
          <p14:tracePt t="46995" x="7404100" y="2286000"/>
          <p14:tracePt t="46995" x="7418388" y="2286000"/>
          <p14:tracePt t="46995" x="7418388" y="2271713"/>
          <p14:tracePt t="46995" x="7432675" y="2271713"/>
          <p14:tracePt t="46995" x="7446963" y="2257425"/>
          <p14:tracePt t="46995" x="7446963" y="2243138"/>
          <p14:tracePt t="46995" x="7461250" y="2243138"/>
          <p14:tracePt t="46995" x="7475538" y="2228850"/>
          <p14:tracePt t="46995" x="7489825" y="2214563"/>
          <p14:tracePt t="46995" x="7504113" y="2200275"/>
          <p14:tracePt t="46995" x="7532688" y="2185988"/>
          <p14:tracePt t="46995" x="7546975" y="2171700"/>
          <p14:tracePt t="46995" x="7561263" y="2171700"/>
          <p14:tracePt t="46995" x="7575550" y="2157413"/>
          <p14:tracePt t="46995" x="7575550" y="2143125"/>
          <p14:tracePt t="46995" x="7589838" y="2143125"/>
          <p14:tracePt t="46995" x="7618413" y="2128838"/>
          <p14:tracePt t="46995" x="7618413" y="2114550"/>
          <p14:tracePt t="46995" x="7646988" y="2114550"/>
          <p14:tracePt t="46995" x="7661275" y="2085975"/>
          <p14:tracePt t="46995" x="7675563" y="2085975"/>
          <p14:tracePt t="46995" x="7704138" y="2071688"/>
          <p14:tracePt t="46995" x="7718425" y="2057400"/>
          <p14:tracePt t="46995" x="7732713" y="2057400"/>
          <p14:tracePt t="46995" x="7761288" y="2043113"/>
          <p14:tracePt t="46995" x="7775575" y="2014538"/>
          <p14:tracePt t="46995" x="7789863" y="2014538"/>
          <p14:tracePt t="46995" x="7804150" y="2000250"/>
          <p14:tracePt t="46995" x="7832725" y="2000250"/>
          <p14:tracePt t="46995" x="7847013" y="1985963"/>
          <p14:tracePt t="46995" x="7904163" y="1957388"/>
          <p14:tracePt t="46995" x="7918450" y="1957388"/>
          <p14:tracePt t="46995" x="7932738" y="1943100"/>
          <p14:tracePt t="46995" x="7961313" y="1928813"/>
          <p14:tracePt t="46995" x="7989888" y="1928813"/>
          <p14:tracePt t="46995" x="8004175" y="1928813"/>
          <p14:tracePt t="46995" x="8018463" y="1914525"/>
          <p14:tracePt t="46995" x="8047038" y="1900238"/>
          <p14:tracePt t="46995" x="8075613" y="1885950"/>
          <p14:tracePt t="46995" x="8104188" y="1885950"/>
          <p14:tracePt t="46995" x="8132763" y="1885950"/>
          <p14:tracePt t="46995" x="8147050" y="1871663"/>
          <p14:tracePt t="46995" x="8175625" y="1857375"/>
          <p14:tracePt t="46995" x="8189913" y="1857375"/>
          <p14:tracePt t="46995" x="8204200" y="1857375"/>
          <p14:tracePt t="46995" x="8232775" y="1857375"/>
          <p14:tracePt t="46995" x="8247063" y="1843088"/>
          <p14:tracePt t="46995" x="8275638" y="1828800"/>
          <p14:tracePt t="46995" x="8304213" y="1828800"/>
          <p14:tracePt t="46995" x="8332788" y="1828800"/>
          <p14:tracePt t="46995" x="8347075" y="1828800"/>
          <p14:tracePt t="46995" x="8375650" y="1828800"/>
          <p14:tracePt t="46995" x="8418513" y="1814513"/>
          <p14:tracePt t="46995" x="8447088" y="1814513"/>
          <p14:tracePt t="46995" x="8475663" y="1800225"/>
          <p14:tracePt t="46995" x="8504238" y="1800225"/>
          <p14:tracePt t="46995" x="8532813" y="1800225"/>
          <p14:tracePt t="46995" x="8547100" y="1800225"/>
          <p14:tracePt t="46995" x="8561388" y="1800225"/>
          <p14:tracePt t="46995" x="8589963" y="1800225"/>
          <p14:tracePt t="46995" x="8604250" y="1800225"/>
          <p14:tracePt t="46995" x="8618538" y="1800225"/>
          <p14:tracePt t="46995" x="8647113" y="1800225"/>
          <p14:tracePt t="46995" x="8675688" y="1800225"/>
          <p14:tracePt t="46995" x="8689975" y="1800225"/>
          <p14:tracePt t="46995" x="8704263" y="1785938"/>
          <p14:tracePt t="46995" x="8732838" y="1785938"/>
          <p14:tracePt t="46995" x="8747125" y="1785938"/>
          <p14:tracePt t="46995" x="8775700" y="1771650"/>
          <p14:tracePt t="46995" x="8789988" y="1771650"/>
          <p14:tracePt t="46995" x="8804275" y="1771650"/>
          <p14:tracePt t="46995" x="8818563" y="1771650"/>
          <p14:tracePt t="46995" x="8847138" y="1771650"/>
          <p14:tracePt t="46995" x="8875713" y="1771650"/>
          <p14:tracePt t="46995" x="8890000" y="1771650"/>
          <p14:tracePt t="46995" x="8918575" y="1771650"/>
          <p14:tracePt t="46995" x="8932863" y="1771650"/>
          <p14:tracePt t="46995" x="8947150" y="1771650"/>
          <p14:tracePt t="46995" x="8961438" y="1771650"/>
          <p14:tracePt t="46995" x="8975725" y="1771650"/>
          <p14:tracePt t="46995" x="8990013" y="1771650"/>
          <p14:tracePt t="46995" x="9004300" y="1771650"/>
          <p14:tracePt t="46995" x="9018588" y="1771650"/>
          <p14:tracePt t="46995" x="9032875" y="1771650"/>
          <p14:tracePt t="46995" x="9047163" y="1771650"/>
          <p14:tracePt t="46995" x="9061450" y="1771650"/>
          <p14:tracePt t="46995" x="9075738" y="1757363"/>
          <p14:tracePt t="46995" x="9090025" y="1757363"/>
          <p14:tracePt t="46995" x="9104313" y="1757363"/>
          <p14:tracePt t="46995" x="9090025" y="1757363"/>
          <p14:tracePt t="46995" x="9075738" y="1757363"/>
          <p14:tracePt t="46995" x="9061450" y="1757363"/>
          <p14:tracePt t="46995" x="9047163" y="1757363"/>
          <p14:tracePt t="46995" x="9032875" y="1757363"/>
          <p14:tracePt t="46995" x="9018588" y="1757363"/>
          <p14:tracePt t="46995" x="9018588" y="1771650"/>
          <p14:tracePt t="46995" x="9004300" y="1771650"/>
          <p14:tracePt t="46995" x="8990013" y="1771650"/>
          <p14:tracePt t="46995" x="8975725" y="1771650"/>
          <p14:tracePt t="46995" x="8961438" y="1771650"/>
          <p14:tracePt t="46995" x="8947150" y="1771650"/>
          <p14:tracePt t="46995" x="8932863" y="1771650"/>
          <p14:tracePt t="46995" x="8918575" y="1771650"/>
          <p14:tracePt t="46995" x="8904288" y="1771650"/>
          <p14:tracePt t="46995" x="8890000" y="1771650"/>
          <p14:tracePt t="46995" x="8875713" y="1771650"/>
          <p14:tracePt t="46995" x="8861425" y="1771650"/>
          <p14:tracePt t="46995" x="8847138" y="1771650"/>
          <p14:tracePt t="46995" x="8832850" y="1771650"/>
          <p14:tracePt t="46995" x="8818563" y="1771650"/>
          <p14:tracePt t="46995" x="8804275" y="1771650"/>
          <p14:tracePt t="46995" x="8789988" y="1771650"/>
          <p14:tracePt t="46995" x="8775700" y="1771650"/>
          <p14:tracePt t="46995" x="8747125" y="1771650"/>
          <p14:tracePt t="46995" x="8732838" y="1771650"/>
          <p14:tracePt t="46995" x="8718550" y="1771650"/>
          <p14:tracePt t="46995" x="8704263" y="1771650"/>
          <p14:tracePt t="46995" x="8689975" y="1771650"/>
          <p14:tracePt t="46995" x="8661400" y="1771650"/>
          <p14:tracePt t="46995" x="8647113" y="1771650"/>
          <p14:tracePt t="46995" x="8632825" y="1771650"/>
          <p14:tracePt t="46995" x="8618538" y="1771650"/>
          <p14:tracePt t="46995" x="8589963" y="1771650"/>
          <p14:tracePt t="46995" x="8561388" y="1771650"/>
          <p14:tracePt t="46995" x="8547100" y="1771650"/>
          <p14:tracePt t="46995" x="8518525" y="1771650"/>
          <p14:tracePt t="46995" x="8504238" y="1771650"/>
          <p14:tracePt t="46995" x="8489950" y="1771650"/>
          <p14:tracePt t="46995" x="8461375" y="1771650"/>
          <p14:tracePt t="46995" x="8447088" y="1771650"/>
          <p14:tracePt t="46995" x="8432800" y="1771650"/>
          <p14:tracePt t="46995" x="8404225" y="1771650"/>
          <p14:tracePt t="46995" x="8375650" y="1771650"/>
          <p14:tracePt t="46995" x="8361363" y="1771650"/>
          <p14:tracePt t="46995" x="8347075" y="1771650"/>
          <p14:tracePt t="46995" x="8318500" y="1771650"/>
          <p14:tracePt t="46995" x="8289925" y="1771650"/>
          <p14:tracePt t="46995" x="8261350" y="1771650"/>
          <p14:tracePt t="46995" x="8232775" y="1771650"/>
          <p14:tracePt t="46995" x="8204200" y="1757363"/>
          <p14:tracePt t="46995" x="8189913" y="1757363"/>
          <p14:tracePt t="46995" x="8147050" y="1757363"/>
          <p14:tracePt t="46995" x="8118475" y="1757363"/>
          <p14:tracePt t="46995" x="8104188" y="1757363"/>
          <p14:tracePt t="46995" x="8075613" y="1757363"/>
          <p14:tracePt t="46995" x="8047038" y="1757363"/>
          <p14:tracePt t="46995" x="8018463" y="1757363"/>
          <p14:tracePt t="46995" x="7975600" y="1757363"/>
          <p14:tracePt t="46995" x="7947025" y="1743075"/>
          <p14:tracePt t="46995" x="7918450" y="1743075"/>
          <p14:tracePt t="46995" x="7889875" y="1743075"/>
          <p14:tracePt t="46995" x="7861300" y="1743075"/>
          <p14:tracePt t="46995" x="7832725" y="1728788"/>
          <p14:tracePt t="46995" x="7789863" y="1728788"/>
          <p14:tracePt t="46995" x="7747000" y="1714500"/>
          <p14:tracePt t="46995" x="7718425" y="1714500"/>
          <p14:tracePt t="46995" x="7689850" y="1714500"/>
          <p14:tracePt t="46995" x="7661275" y="1700213"/>
          <p14:tracePt t="46995" x="7632700" y="1685925"/>
          <p14:tracePt t="46995" x="7604125" y="1671638"/>
          <p14:tracePt t="46995" x="7561263" y="1671638"/>
          <p14:tracePt t="46995" x="7532688" y="1671638"/>
          <p14:tracePt t="46995" x="7504113" y="1657350"/>
          <p14:tracePt t="46995" x="7475538" y="1643063"/>
          <p14:tracePt t="46995" x="7446963" y="1643063"/>
          <p14:tracePt t="46995" x="7361238" y="1614488"/>
          <p14:tracePt t="46995" x="7346950" y="1600200"/>
          <p14:tracePt t="46995" x="7332663" y="1600200"/>
          <p14:tracePt t="46995" x="7304088" y="1585913"/>
          <p14:tracePt t="46995" x="7275513" y="1571625"/>
          <p14:tracePt t="46995" x="7246938" y="1557338"/>
          <p14:tracePt t="46995" x="7218363" y="1557338"/>
          <p14:tracePt t="46995" x="7189788" y="1543050"/>
          <p14:tracePt t="46995" x="7161213" y="1528763"/>
          <p14:tracePt t="46995" x="7132638" y="1514475"/>
          <p14:tracePt t="46995" x="7118350" y="1500188"/>
          <p14:tracePt t="46995" x="7075488" y="1485900"/>
          <p14:tracePt t="46995" x="7018338" y="1471613"/>
          <p14:tracePt t="46995" x="6989763" y="1457325"/>
          <p14:tracePt t="46995" x="6975475" y="1443038"/>
          <p14:tracePt t="46995" x="6946900" y="1428750"/>
          <p14:tracePt t="46995" x="6904038" y="1414463"/>
          <p14:tracePt t="46995" x="6875463" y="1400175"/>
          <p14:tracePt t="46995" x="6861175" y="1400175"/>
          <p14:tracePt t="46995" x="6832600" y="1385888"/>
          <p14:tracePt t="46995" x="6789738" y="1357313"/>
          <p14:tracePt t="46995" x="6775450" y="1357313"/>
          <p14:tracePt t="46995" x="6746875" y="1343025"/>
          <p14:tracePt t="46995" x="6718300" y="1328738"/>
          <p14:tracePt t="46995" x="6689725" y="1314450"/>
          <p14:tracePt t="46995" x="6661150" y="1285875"/>
          <p14:tracePt t="46995" x="6646863" y="1285875"/>
          <p14:tracePt t="46995" x="6604000" y="1257300"/>
          <p14:tracePt t="46995" x="6589713" y="1243013"/>
          <p14:tracePt t="46995" x="6575425" y="1243013"/>
          <p14:tracePt t="46995" x="6532563" y="1214438"/>
          <p14:tracePt t="46995" x="6518275" y="1214438"/>
          <p14:tracePt t="46995" x="6489700" y="1185863"/>
          <p14:tracePt t="46995" x="6461125" y="1171575"/>
          <p14:tracePt t="46995" x="6432550" y="1157288"/>
          <p14:tracePt t="46995" x="6418263" y="1143000"/>
          <p14:tracePt t="46995" x="6389688" y="1128713"/>
          <p14:tracePt t="46995" x="6375400" y="1114425"/>
          <p14:tracePt t="46995" x="6346825" y="1085850"/>
          <p14:tracePt t="46995" x="6332538" y="1071563"/>
          <p14:tracePt t="46995" x="6303963" y="1057275"/>
          <p14:tracePt t="46995" x="6289675" y="1042988"/>
          <p14:tracePt t="46995" x="6261100" y="1028700"/>
          <p14:tracePt t="46995" x="6246813" y="1014413"/>
          <p14:tracePt t="46995" x="6218238" y="985838"/>
          <p14:tracePt t="46995" x="6189663" y="971550"/>
          <p14:tracePt t="46995" x="6189663" y="957263"/>
          <p14:tracePt t="46995" x="6146800" y="928688"/>
          <p14:tracePt t="46995" x="6132513" y="914400"/>
          <p14:tracePt t="46995" x="6118225" y="885825"/>
          <p14:tracePt t="46995" x="6059488" y="857250"/>
          <p14:tracePt t="46995" x="6059488" y="842963"/>
          <p14:tracePt t="46995" x="6016625" y="814388"/>
          <p14:tracePt t="46995" x="6016625" y="800100"/>
          <p14:tracePt t="46995" x="5973763" y="757238"/>
          <p14:tracePt t="46995" x="5959475" y="742950"/>
          <p14:tracePt t="46995" x="5930900" y="728663"/>
          <p14:tracePt t="46995" x="5916613" y="700088"/>
          <p14:tracePt t="46995" x="5902325" y="685800"/>
          <p14:tracePt t="46995" x="5873750" y="657225"/>
          <p14:tracePt t="46995" x="5859463" y="642938"/>
          <p14:tracePt t="46995" x="5830888" y="614363"/>
          <p14:tracePt t="46995" x="5816600" y="585788"/>
          <p14:tracePt t="46995" x="5788025" y="571500"/>
          <p14:tracePt t="46995" x="5773738" y="542925"/>
          <p14:tracePt t="46995" x="5759450" y="528638"/>
          <p14:tracePt t="46995" x="5730875" y="514350"/>
          <p14:tracePt t="46995" x="5716588" y="485775"/>
          <p14:tracePt t="46995" x="5688013" y="457200"/>
          <p14:tracePt t="46995" x="5673725" y="428625"/>
          <p14:tracePt t="46995" x="5645150" y="414338"/>
          <p14:tracePt t="46995" x="5602288" y="357188"/>
          <p14:tracePt t="46995" x="5573713" y="328613"/>
          <p14:tracePt t="46995" x="5573713" y="300038"/>
          <p14:tracePt t="46995" x="5545138" y="285750"/>
          <p14:tracePt t="46995" x="5530850" y="257175"/>
          <p14:tracePt t="46995" x="5502275" y="228600"/>
          <p14:tracePt t="46995" x="5487988" y="200025"/>
          <p14:tracePt t="46995" x="5459413" y="171450"/>
          <p14:tracePt t="46995" x="5459413" y="157163"/>
          <p14:tracePt t="46995" x="5430838" y="128588"/>
          <p14:tracePt t="46995" x="5416550" y="85725"/>
          <p14:tracePt t="46995" x="5387975" y="71438"/>
          <p14:tracePt t="46995" x="5373688" y="42863"/>
          <p14:tracePt t="46995" x="5359400" y="14288"/>
          <p14:tracePt t="46995" x="6889750" y="28575"/>
          <p14:tracePt t="46995" x="6904038" y="42863"/>
          <p14:tracePt t="46995" x="6918325" y="71438"/>
          <p14:tracePt t="46995" x="6918325" y="85725"/>
          <p14:tracePt t="46995" x="6932613" y="100013"/>
          <p14:tracePt t="46995" x="6946900" y="128588"/>
          <p14:tracePt t="46995" x="6961188" y="128588"/>
          <p14:tracePt t="46995" x="6975475" y="171450"/>
          <p14:tracePt t="46995" x="6975475" y="185738"/>
          <p14:tracePt t="46995" x="7004050" y="200025"/>
          <p14:tracePt t="46995" x="7004050" y="214313"/>
          <p14:tracePt t="46995" x="7004050" y="228600"/>
          <p14:tracePt t="46995" x="7018338" y="242888"/>
          <p14:tracePt t="46995" x="7032625" y="257175"/>
          <p14:tracePt t="46995" x="7032625" y="285750"/>
          <p14:tracePt t="46995" x="7061200" y="300038"/>
          <p14:tracePt t="46995" x="7061200" y="314325"/>
          <p14:tracePt t="46995" x="7075488" y="328613"/>
          <p14:tracePt t="46995" x="7104063" y="342900"/>
          <p14:tracePt t="46995" x="7104063" y="357188"/>
          <p14:tracePt t="46995" x="7118350" y="371475"/>
          <p14:tracePt t="46995" x="7118350" y="385763"/>
          <p14:tracePt t="46995" x="7132638" y="414338"/>
          <p14:tracePt t="46995" x="7161213" y="428625"/>
          <p14:tracePt t="46995" x="7161213" y="442913"/>
          <p14:tracePt t="46995" x="7175500" y="457200"/>
          <p14:tracePt t="46995" x="7189788" y="485775"/>
          <p14:tracePt t="46995" x="7204075" y="485775"/>
          <p14:tracePt t="46995" x="7218363" y="514350"/>
          <p14:tracePt t="46995" x="7246938" y="542925"/>
          <p14:tracePt t="46995" x="7261225" y="557213"/>
          <p14:tracePt t="46995" x="7275513" y="571500"/>
          <p14:tracePt t="46995" x="7289800" y="585788"/>
          <p14:tracePt t="46995" x="7289800" y="614363"/>
          <p14:tracePt t="46995" x="7318375" y="614363"/>
          <p14:tracePt t="46995" x="7318375" y="642938"/>
          <p14:tracePt t="46995" x="7346950" y="642938"/>
          <p14:tracePt t="46995" x="7346950" y="671513"/>
          <p14:tracePt t="46995" x="7375525" y="671513"/>
          <p14:tracePt t="46995" x="7375525" y="700088"/>
          <p14:tracePt t="46995" x="7404100" y="700088"/>
          <p14:tracePt t="46995" x="7404100" y="728663"/>
          <p14:tracePt t="46995" x="7432675" y="742950"/>
          <p14:tracePt t="46995" x="7432675" y="757238"/>
          <p14:tracePt t="46995" x="7461250" y="771525"/>
          <p14:tracePt t="46995" x="7475538" y="785813"/>
          <p14:tracePt t="46995" x="7489825" y="800100"/>
          <p14:tracePt t="46995" x="7504113" y="814388"/>
          <p14:tracePt t="46995" x="7518400" y="814388"/>
          <p14:tracePt t="46995" x="7532688" y="842963"/>
          <p14:tracePt t="46995" x="7561263" y="857250"/>
          <p14:tracePt t="46995" x="7561263" y="871538"/>
          <p14:tracePt t="46995" x="7589838" y="885825"/>
          <p14:tracePt t="46995" x="7618413" y="900113"/>
          <p14:tracePt t="46995" x="7632700" y="914400"/>
          <p14:tracePt t="46995" x="7646988" y="928688"/>
          <p14:tracePt t="46995" x="7661275" y="928688"/>
          <p14:tracePt t="46995" x="7689850" y="957263"/>
          <p14:tracePt t="46995" x="7704138" y="985838"/>
          <p14:tracePt t="46995" x="7732713" y="985838"/>
          <p14:tracePt t="46995" x="7747000" y="1014413"/>
          <p14:tracePt t="46995" x="7761288" y="1014413"/>
          <p14:tracePt t="46995" x="7775575" y="1028700"/>
          <p14:tracePt t="46995" x="7789863" y="1042988"/>
          <p14:tracePt t="46995" x="7818438" y="1057275"/>
          <p14:tracePt t="46995" x="7861300" y="1085850"/>
          <p14:tracePt t="46995" x="7875588" y="1100138"/>
          <p14:tracePt t="46995" x="7889875" y="1100138"/>
          <p14:tracePt t="46995" x="7918450" y="1128713"/>
          <p14:tracePt t="46995" x="7932738" y="1143000"/>
          <p14:tracePt t="46995" x="7947025" y="1143000"/>
          <p14:tracePt t="46995" x="7975600" y="1171575"/>
          <p14:tracePt t="46995" x="7989888" y="1171575"/>
          <p14:tracePt t="46995" x="8018463" y="1185863"/>
          <p14:tracePt t="46995" x="8032750" y="1200150"/>
          <p14:tracePt t="46995" x="8047038" y="1200150"/>
          <p14:tracePt t="46995" x="8075613" y="1214438"/>
          <p14:tracePt t="46995" x="8089900" y="1228725"/>
          <p14:tracePt t="46995" x="8104188" y="1228725"/>
          <p14:tracePt t="46995" x="8147050" y="1257300"/>
          <p14:tracePt t="46995" x="8161338" y="1271588"/>
          <p14:tracePt t="46995" x="8175625" y="1285875"/>
          <p14:tracePt t="46995" x="8218488" y="1300163"/>
          <p14:tracePt t="46995" x="8232775" y="1300163"/>
          <p14:tracePt t="46995" x="8247063" y="1314450"/>
          <p14:tracePt t="46995" x="8275638" y="1328738"/>
          <p14:tracePt t="46995" x="8289925" y="1328738"/>
          <p14:tracePt t="46995" x="8304213" y="1343025"/>
          <p14:tracePt t="46995" x="8332788" y="1343025"/>
          <p14:tracePt t="46995" x="8347075" y="1357313"/>
          <p14:tracePt t="46995" x="8375650" y="1371600"/>
          <p14:tracePt t="46995" x="8389938" y="1371600"/>
          <p14:tracePt t="46995" x="8404225" y="1385888"/>
          <p14:tracePt t="46995" x="8432800" y="1400175"/>
          <p14:tracePt t="46995" x="8447088" y="1400175"/>
          <p14:tracePt t="46995" x="8461375" y="1400175"/>
          <p14:tracePt t="46995" x="8489950" y="1414463"/>
          <p14:tracePt t="46995" x="8489950" y="1428750"/>
          <p14:tracePt t="46995" x="8504238" y="1428750"/>
          <p14:tracePt t="46995" x="8547100" y="1428750"/>
          <p14:tracePt t="46995" x="8547100" y="1443038"/>
          <p14:tracePt t="46995" x="8561388" y="1443038"/>
          <p14:tracePt t="46995" x="8589963" y="1457325"/>
          <p14:tracePt t="46995" x="8604250" y="1457325"/>
          <p14:tracePt t="46995" x="8618538" y="1457325"/>
          <p14:tracePt t="46995" x="8647113" y="1471613"/>
          <p14:tracePt t="46995" x="8661400" y="1471613"/>
          <p14:tracePt t="46995" x="8675688" y="1485900"/>
          <p14:tracePt t="46995" x="8704263" y="1485900"/>
          <p14:tracePt t="46995" x="8718550" y="1485900"/>
          <p14:tracePt t="46995" x="8732838" y="1485900"/>
          <p14:tracePt t="46995" x="8747125" y="1500188"/>
          <p14:tracePt t="46995" x="8761413" y="1500188"/>
          <p14:tracePt t="46995" x="8775700" y="1500188"/>
          <p14:tracePt t="46995" x="8804275" y="1514475"/>
          <p14:tracePt t="46995" x="8832850" y="1514475"/>
          <p14:tracePt t="46995" x="8847138" y="1528763"/>
          <p14:tracePt t="46995" x="8861425" y="1528763"/>
          <p14:tracePt t="46995" x="8890000" y="1528763"/>
          <p14:tracePt t="46995" x="8918575" y="1543050"/>
          <p14:tracePt t="46995" x="8932863" y="1543050"/>
          <p14:tracePt t="46995" x="8947150" y="1543050"/>
          <p14:tracePt t="46995" x="8975725" y="1543050"/>
          <p14:tracePt t="46995" x="8990013" y="1543050"/>
          <p14:tracePt t="46995" x="9004300" y="1543050"/>
          <p14:tracePt t="46995" x="9018588" y="1543050"/>
          <p14:tracePt t="46995" x="9032875" y="1543050"/>
          <p14:tracePt t="46995" x="9047163" y="1557338"/>
          <p14:tracePt t="46995" x="9061450" y="1557338"/>
          <p14:tracePt t="46995" x="9075738" y="1557338"/>
          <p14:tracePt t="46995" x="9090025" y="1557338"/>
          <p14:tracePt t="46995" x="9104313" y="1557338"/>
          <p14:tracePt t="46995" x="9118600" y="1557338"/>
          <p14:tracePt t="46995" x="9132888" y="1557338"/>
          <p14:tracePt t="46995" x="9147175" y="1557338"/>
          <p14:tracePt t="46995" x="9161463" y="1557338"/>
          <p14:tracePt t="46995" x="9175750" y="1557338"/>
          <p14:tracePt t="46995" x="9190038" y="1557338"/>
          <p14:tracePt t="46995" x="9204325" y="1557338"/>
          <p14:tracePt t="46995" x="9218613" y="1557338"/>
          <p14:tracePt t="46995" x="9232900" y="1557338"/>
          <p14:tracePt t="46995" x="9247188" y="1557338"/>
          <p14:tracePt t="46995" x="9261475" y="1557338"/>
          <p14:tracePt t="46995" x="9275763" y="1557338"/>
          <p14:tracePt t="46995" x="9290050" y="1557338"/>
          <p14:tracePt t="46995" x="9304338" y="1557338"/>
          <p14:tracePt t="46995" x="9332913" y="1557338"/>
          <p14:tracePt t="46995" x="9347200" y="1557338"/>
          <p14:tracePt t="46995" x="9361488" y="1557338"/>
          <p14:tracePt t="46995" x="9375775" y="1557338"/>
          <p14:tracePt t="46995" x="9390063" y="1557338"/>
          <p14:tracePt t="46995" x="9404350" y="1557338"/>
          <p14:tracePt t="46995" x="9418638" y="1557338"/>
          <p14:tracePt t="46995" x="9432925" y="1557338"/>
          <p14:tracePt t="46995" x="9447213" y="1557338"/>
          <p14:tracePt t="46995" x="9475788" y="1557338"/>
          <p14:tracePt t="46995" x="9490075" y="1557338"/>
          <p14:tracePt t="46995" x="9504363" y="1557338"/>
          <p14:tracePt t="46995" x="9518650" y="1557338"/>
          <p14:tracePt t="46995" x="9532938" y="1557338"/>
          <p14:tracePt t="46995" x="9547225" y="1557338"/>
          <p14:tracePt t="46995" x="9561513" y="1557338"/>
          <p14:tracePt t="46995" x="9575800" y="1557338"/>
          <p14:tracePt t="46995" x="9590088" y="1557338"/>
          <p14:tracePt t="46995" x="9604375" y="1557338"/>
          <p14:tracePt t="46995" x="9618663" y="1543050"/>
          <p14:tracePt t="46995" x="9632950" y="1543050"/>
          <p14:tracePt t="46995" x="9647238" y="1528763"/>
          <p14:tracePt t="46995" x="9661525" y="1528763"/>
          <p14:tracePt t="46995" x="9675813" y="1528763"/>
          <p14:tracePt t="46995" x="9690100" y="1528763"/>
          <p14:tracePt t="46995" x="9704388" y="1528763"/>
          <p14:tracePt t="46995" x="9718675" y="1528763"/>
          <p14:tracePt t="46995" x="9732963" y="1528763"/>
          <p14:tracePt t="46995" x="9747250" y="1528763"/>
          <p14:tracePt t="46995" x="9761538" y="1528763"/>
          <p14:tracePt t="46995" x="9775825" y="1528763"/>
          <p14:tracePt t="46995" x="9775825" y="1514475"/>
          <p14:tracePt t="46995" x="9804400" y="1514475"/>
          <p14:tracePt t="46995" x="9818688" y="1514475"/>
          <p14:tracePt t="46995" x="9832975" y="1514475"/>
          <p14:tracePt t="46995" x="9861550" y="1514475"/>
          <p14:tracePt t="46995" x="9875838" y="1514475"/>
          <p14:tracePt t="46995" x="9890125" y="1514475"/>
          <p14:tracePt t="46995" x="9904413" y="1514475"/>
          <p14:tracePt t="46995" x="9918700" y="1514475"/>
          <p14:tracePt t="46995" x="9932988" y="1514475"/>
          <p14:tracePt t="46995" x="9932988" y="1500188"/>
          <p14:tracePt t="46995" x="9961563" y="1500188"/>
          <p14:tracePt t="46995" x="9975850" y="1485900"/>
          <p14:tracePt t="46995" x="9990138" y="1485900"/>
          <p14:tracePt t="46995" x="10004425" y="1485900"/>
          <p14:tracePt t="46995" x="10033000" y="1485900"/>
          <p14:tracePt t="46995" x="10047288" y="1485900"/>
          <p14:tracePt t="46995" x="10075863" y="1485900"/>
          <p14:tracePt t="46995" x="10090150" y="1485900"/>
          <p14:tracePt t="46995" x="10104438" y="1485900"/>
          <p14:tracePt t="46995" x="10118725" y="1485900"/>
          <p14:tracePt t="46995" x="10133013" y="1485900"/>
          <p14:tracePt t="46995" x="10147300" y="1485900"/>
          <p14:tracePt t="46995" x="10163175" y="1485900"/>
          <p14:tracePt t="46995" x="10191750" y="1485900"/>
          <p14:tracePt t="46995" x="10220325" y="1485900"/>
          <p14:tracePt t="46995" x="10234613" y="1485900"/>
          <p14:tracePt t="46995" x="10248900" y="1485900"/>
          <p14:tracePt t="46995" x="10263188" y="1485900"/>
          <p14:tracePt t="46995" x="10291763" y="1485900"/>
          <p14:tracePt t="46995" x="10306050" y="1471613"/>
          <p14:tracePt t="46995" x="10334625" y="1471613"/>
          <p14:tracePt t="46995" x="10348913" y="1471613"/>
          <p14:tracePt t="46995" x="10363200" y="1471613"/>
          <p14:tracePt t="46995" x="10377488" y="1471613"/>
          <p14:tracePt t="46995" x="10391775" y="1471613"/>
          <p14:tracePt t="46995" x="10406063" y="1471613"/>
          <p14:tracePt t="46995" x="10420350" y="1471613"/>
          <p14:tracePt t="46995" x="10434638" y="1471613"/>
          <p14:tracePt t="46995" x="10448925" y="1471613"/>
          <p14:tracePt t="46995" x="10477500" y="1471613"/>
          <p14:tracePt t="46995" x="10491788" y="1471613"/>
          <p14:tracePt t="46995" x="10520363" y="1457325"/>
          <p14:tracePt t="46995" x="10548938" y="1457325"/>
          <p14:tracePt t="46995" x="10577513" y="1457325"/>
          <p14:tracePt t="46995" x="10591800" y="1457325"/>
          <p14:tracePt t="46995" x="10606088" y="1457325"/>
          <p14:tracePt t="46995" x="10620375" y="1457325"/>
          <p14:tracePt t="46995" x="10634663" y="1457325"/>
          <p14:tracePt t="46995" x="10648950" y="1457325"/>
          <p14:tracePt t="46995" x="10663238" y="1457325"/>
          <p14:tracePt t="46995" x="10677525" y="1457325"/>
          <p14:tracePt t="46995" x="10691813" y="1457325"/>
          <p14:tracePt t="46995" x="10706100" y="1457325"/>
          <p14:tracePt t="46995" x="10720388" y="1457325"/>
          <p14:tracePt t="46995" x="10734675" y="1457325"/>
          <p14:tracePt t="46995" x="10763250" y="1457325"/>
          <p14:tracePt t="46995" x="10777538" y="1457325"/>
          <p14:tracePt t="46995" x="10791825" y="1457325"/>
          <p14:tracePt t="46995" x="10806113" y="1457325"/>
          <p14:tracePt t="46995" x="10820400" y="1457325"/>
          <p14:tracePt t="46995" x="10848975" y="1443038"/>
          <p14:tracePt t="46995" x="10863263" y="1443038"/>
          <p14:tracePt t="46995" x="10877550" y="1443038"/>
          <p14:tracePt t="46995" x="10891838" y="1443038"/>
          <p14:tracePt t="46995" x="10906125" y="1443038"/>
          <p14:tracePt t="46995" x="10920413" y="1443038"/>
          <p14:tracePt t="46995" x="10934700" y="1443038"/>
          <p14:tracePt t="46995" x="10948988" y="1443038"/>
          <p14:tracePt t="46995" x="10977563" y="1428750"/>
          <p14:tracePt t="46995" x="10991850" y="1428750"/>
          <p14:tracePt t="46995" x="11006138" y="1428750"/>
          <p14:tracePt t="46995" x="11020425" y="1428750"/>
          <p14:tracePt t="46995" x="11034713" y="1428750"/>
          <p14:tracePt t="46995" x="11063288" y="1428750"/>
          <p14:tracePt t="46995" x="11077575" y="1428750"/>
          <p14:tracePt t="46995" x="11091863" y="1428750"/>
          <p14:tracePt t="46995" x="11106150" y="1428750"/>
          <p14:tracePt t="46995" x="11120438" y="1428750"/>
          <p14:tracePt t="46995" x="11134725" y="1428750"/>
          <p14:tracePt t="46995" x="11149013" y="1428750"/>
          <p14:tracePt t="46995" x="11163300" y="1428750"/>
          <p14:tracePt t="46995" x="11191875" y="1414463"/>
          <p14:tracePt t="46995" x="11206163" y="1414463"/>
          <p14:tracePt t="46995" x="11220450" y="1414463"/>
          <p14:tracePt t="46995" x="11249025" y="1414463"/>
          <p14:tracePt t="46995" x="11263313" y="1414463"/>
          <p14:tracePt t="46995" x="11277600" y="1414463"/>
          <p14:tracePt t="46995" x="11291888" y="1414463"/>
          <p14:tracePt t="46995" x="11306175" y="1414463"/>
          <p14:tracePt t="46995" x="11334750" y="1414463"/>
          <p14:tracePt t="46995" x="11349038" y="1414463"/>
          <p14:tracePt t="46995" x="11363325" y="1414463"/>
          <p14:tracePt t="46995" x="11377613" y="1414463"/>
          <p14:tracePt t="46995" x="11391900" y="1414463"/>
          <p14:tracePt t="46995" x="11406188" y="1414463"/>
          <p14:tracePt t="46995" x="11420475" y="1414463"/>
          <p14:tracePt t="46995" x="11434763" y="1414463"/>
          <p14:tracePt t="46995" x="11449050" y="1414463"/>
          <p14:tracePt t="46995" x="11477625" y="1414463"/>
          <p14:tracePt t="46995" x="11491913" y="1414463"/>
          <p14:tracePt t="46995" x="11506200" y="1414463"/>
          <p14:tracePt t="46995" x="11520488" y="1414463"/>
          <p14:tracePt t="46995" x="11534775" y="1414463"/>
          <p14:tracePt t="46995" x="11549063" y="1414463"/>
          <p14:tracePt t="46995" x="11563350" y="1414463"/>
          <p14:tracePt t="46995" x="11577638" y="1414463"/>
          <p14:tracePt t="46995" x="11591925" y="1414463"/>
          <p14:tracePt t="46995" x="11606213" y="1414463"/>
          <p14:tracePt t="46995" x="11620500" y="1414463"/>
          <p14:tracePt t="46995" x="11634788" y="1414463"/>
          <p14:tracePt t="46995" x="11649075" y="1414463"/>
          <p14:tracePt t="46995" x="11663363" y="1414463"/>
          <p14:tracePt t="46995" x="11691938" y="1414463"/>
          <p14:tracePt t="46995" x="11706225" y="1414463"/>
          <p14:tracePt t="46995" x="11720513" y="1414463"/>
          <p14:tracePt t="46995" x="11734800" y="1414463"/>
          <p14:tracePt t="46995" x="11749088" y="1414463"/>
          <p14:tracePt t="46995" x="11763375" y="1414463"/>
          <p14:tracePt t="46995" x="11777663" y="1414463"/>
          <p14:tracePt t="46995" x="11791950" y="1414463"/>
          <p14:tracePt t="46995" x="11806238" y="1414463"/>
          <p14:tracePt t="46995" x="11820525" y="1414463"/>
          <p14:tracePt t="46995" x="11834813" y="1414463"/>
          <p14:tracePt t="46995" x="11849100" y="1414463"/>
          <p14:tracePt t="46995" x="11863388" y="1414463"/>
          <p14:tracePt t="46995" x="11877675" y="1414463"/>
          <p14:tracePt t="46995" x="11891963" y="1414463"/>
          <p14:tracePt t="46995" x="11906250" y="1414463"/>
          <p14:tracePt t="46995" x="11920538" y="1414463"/>
          <p14:tracePt t="46995" x="11934825" y="1414463"/>
          <p14:tracePt t="46995" x="11934825" y="1428750"/>
          <p14:tracePt t="46995" x="11949113" y="1428750"/>
          <p14:tracePt t="46995" x="11963400" y="1428750"/>
          <p14:tracePt t="46995" x="11963400" y="1443038"/>
          <p14:tracePt t="46995" x="11977688" y="1443038"/>
          <p14:tracePt t="46995" x="11977688" y="1457325"/>
          <p14:tracePt t="46995" x="11991975" y="1457325"/>
          <p14:tracePt t="46995" x="11991975" y="1471613"/>
          <p14:tracePt t="46995" x="12006263" y="1485900"/>
          <p14:tracePt t="46995" x="12020550" y="1485900"/>
          <p14:tracePt t="46995" x="12020550" y="1500188"/>
          <p14:tracePt t="46995" x="12034838" y="1500188"/>
          <p14:tracePt t="46995" x="12034838" y="1514475"/>
          <p14:tracePt t="46995" x="12049125" y="1514475"/>
          <p14:tracePt t="46995" x="12049125" y="1528763"/>
          <p14:tracePt t="46995" x="12063413" y="1528763"/>
          <p14:tracePt t="46995" x="12077700" y="1528763"/>
          <p14:tracePt t="46995" x="12077700" y="1543050"/>
          <p14:tracePt t="46995" x="12077700" y="1557338"/>
          <p14:tracePt t="46995" x="12091988" y="1557338"/>
          <p14:tracePt t="46995" x="12091988" y="1571625"/>
          <p14:tracePt t="46995" x="12106275" y="1571625"/>
          <p14:tracePt t="46995" x="12106275" y="1585913"/>
          <p14:tracePt t="46995" x="12120563" y="1585913"/>
          <p14:tracePt t="46995" x="12134850" y="1600200"/>
          <p14:tracePt t="46995" x="12149138" y="1614488"/>
          <p14:tracePt t="46995" x="12163425" y="1614488"/>
          <p14:tracePt t="46995" x="12163425" y="1628775"/>
          <p14:tracePt t="46995" x="12177713" y="1628775"/>
          <p14:tracePt t="46995" x="12177713" y="1643063"/>
          <p14:tracePt t="46995" x="12049125" y="3671888"/>
          <p14:tracePt t="46995" x="12006263" y="3686175"/>
          <p14:tracePt t="46995" x="11949113" y="3729038"/>
          <p14:tracePt t="46995" x="11920538" y="3757613"/>
          <p14:tracePt t="46995" x="11863388" y="3800475"/>
          <p14:tracePt t="46995" x="11849100" y="3814763"/>
          <p14:tracePt t="46995" x="11806238" y="3829050"/>
          <p14:tracePt t="46995" x="11763375" y="3871913"/>
          <p14:tracePt t="46995" x="11720513" y="3900488"/>
          <p14:tracePt t="46995" x="11677650" y="3943350"/>
          <p14:tracePt t="46995" x="11620500" y="3971925"/>
          <p14:tracePt t="46995" x="11606213" y="4000500"/>
          <p14:tracePt t="46995" x="11549063" y="4014788"/>
          <p14:tracePt t="46995" x="11506200" y="4071938"/>
          <p14:tracePt t="46995" x="11463338" y="4100513"/>
          <p14:tracePt t="46995" x="11406188" y="4129088"/>
          <p14:tracePt t="46995" x="11320463" y="4200525"/>
          <p14:tracePt t="46995" x="11249025" y="4229100"/>
          <p14:tracePt t="46995" x="11206163" y="4271963"/>
          <p14:tracePt t="46995" x="11149013" y="4300538"/>
          <p14:tracePt t="46995" x="11120438" y="4343400"/>
          <p14:tracePt t="46995" x="11034713" y="4371975"/>
          <p14:tracePt t="46995" x="11006138" y="4400550"/>
          <p14:tracePt t="46995" x="10963275" y="4443413"/>
          <p14:tracePt t="46995" x="10891838" y="4457700"/>
          <p14:tracePt t="46995" x="10848975" y="4500563"/>
          <p14:tracePt t="46995" x="10791825" y="4543425"/>
          <p14:tracePt t="46995" x="10763250" y="4543425"/>
          <p14:tracePt t="46995" x="10720388" y="4586288"/>
          <p14:tracePt t="46995" x="10677525" y="4614863"/>
          <p14:tracePt t="46995" x="10620375" y="4643438"/>
          <p14:tracePt t="46995" x="10563225" y="4672013"/>
          <p14:tracePt t="46995" x="10491788" y="4714875"/>
          <p14:tracePt t="46995" x="10448925" y="4743450"/>
          <p14:tracePt t="46995" x="10406063" y="4757738"/>
          <p14:tracePt t="46995" x="10363200" y="4786313"/>
          <p14:tracePt t="46995" x="10306050" y="4814888"/>
          <p14:tracePt t="46995" x="10263188" y="4829175"/>
          <p14:tracePt t="46995" x="10220325" y="4872038"/>
          <p14:tracePt t="46995" x="10163175" y="4900613"/>
          <p14:tracePt t="46995" x="10118725" y="4914900"/>
          <p14:tracePt t="46995" x="10075863" y="4943475"/>
          <p14:tracePt t="46995" x="10033000" y="4957763"/>
          <p14:tracePt t="46995" x="9961563" y="5000625"/>
          <p14:tracePt t="46995" x="9918700" y="5029200"/>
          <p14:tracePt t="46995" x="9875838" y="5043488"/>
          <p14:tracePt t="46995" x="9818688" y="5072063"/>
          <p14:tracePt t="46995" x="9775825" y="5100638"/>
          <p14:tracePt t="46995" x="9732963" y="5114925"/>
          <p14:tracePt t="46995" x="9690100" y="5143500"/>
          <p14:tracePt t="46995" x="9675813" y="5143500"/>
          <p14:tracePt t="46995" x="9647238" y="5157788"/>
          <p14:tracePt t="46995" x="9604375" y="5186363"/>
          <p14:tracePt t="46995" x="9575800" y="5200650"/>
          <p14:tracePt t="46995" x="9518650" y="5214938"/>
          <p14:tracePt t="46995" x="9475788" y="5243513"/>
          <p14:tracePt t="46995" x="9447213" y="5257800"/>
          <p14:tracePt t="46995" x="9404350" y="5272088"/>
          <p14:tracePt t="46995" x="9375775" y="5300663"/>
          <p14:tracePt t="46995" x="9332913" y="5300663"/>
          <p14:tracePt t="46995" x="9290050" y="5329238"/>
          <p14:tracePt t="46995" x="9247188" y="5343525"/>
          <p14:tracePt t="46995" x="9218613" y="5357813"/>
          <p14:tracePt t="46995" x="9175750" y="5372100"/>
          <p14:tracePt t="46995" x="9147175" y="5386388"/>
          <p14:tracePt t="46995" x="9118600" y="5386388"/>
          <p14:tracePt t="46995" x="9075738" y="5400675"/>
          <p14:tracePt t="46995" x="9032875" y="5429250"/>
          <p14:tracePt t="46995" x="9004300" y="5429250"/>
          <p14:tracePt t="46995" x="8975725" y="5443538"/>
          <p14:tracePt t="46995" x="8947150" y="5472113"/>
          <p14:tracePt t="46995" x="8904288" y="5472113"/>
          <p14:tracePt t="46995" x="8875713" y="5486400"/>
          <p14:tracePt t="46995" x="8847138" y="5514975"/>
          <p14:tracePt t="46995" x="8804275" y="5514975"/>
          <p14:tracePt t="46995" x="8775700" y="5543550"/>
          <p14:tracePt t="46995" x="8732838" y="5557838"/>
          <p14:tracePt t="46995" x="8704263" y="5572125"/>
          <p14:tracePt t="46995" x="8632825" y="5600700"/>
          <p14:tracePt t="46995" x="8589963" y="5614988"/>
          <p14:tracePt t="46995" x="8547100" y="5629275"/>
          <p14:tracePt t="46995" x="8504238" y="5643563"/>
          <p14:tracePt t="46995" x="8475663" y="5657850"/>
          <p14:tracePt t="46995" x="8447088" y="5672138"/>
          <p14:tracePt t="46995" x="8404225" y="5700713"/>
          <p14:tracePt t="46995" x="8361363" y="5715000"/>
          <p14:tracePt t="46995" x="8347075" y="5715000"/>
          <p14:tracePt t="46995" x="8304213" y="5729288"/>
          <p14:tracePt t="46995" x="8261350" y="5757863"/>
          <p14:tracePt t="46995" x="8232775" y="5772150"/>
          <p14:tracePt t="46995" x="8189913" y="5786438"/>
          <p14:tracePt t="46995" x="8147050" y="5800725"/>
          <p14:tracePt t="46995" x="8118475" y="5829300"/>
          <p14:tracePt t="46995" x="8089900" y="5829300"/>
          <p14:tracePt t="46995" x="8061325" y="5843588"/>
          <p14:tracePt t="46995" x="8032750" y="5857875"/>
          <p14:tracePt t="46995" x="7989888" y="5886450"/>
          <p14:tracePt t="46995" x="7961313" y="5886450"/>
          <p14:tracePt t="46995" x="7932738" y="5886450"/>
          <p14:tracePt t="46995" x="7904163" y="5900738"/>
          <p14:tracePt t="46995" x="7875588" y="5929313"/>
          <p14:tracePt t="46995" x="7847013" y="5929313"/>
          <p14:tracePt t="46995" x="7832725" y="5943600"/>
          <p14:tracePt t="46995" x="7818438" y="5943600"/>
          <p14:tracePt t="46995" x="7775575" y="5943600"/>
          <p14:tracePt t="46995" x="7761288" y="5957888"/>
          <p14:tracePt t="46995" x="7747000" y="5957888"/>
          <p14:tracePt t="46995" x="7718425" y="5957888"/>
          <p14:tracePt t="46995" x="7704138" y="5957888"/>
          <p14:tracePt t="46995" x="7689850" y="5972175"/>
          <p14:tracePt t="46995" x="7675563" y="5972175"/>
          <p14:tracePt t="46995" x="7661275" y="5972175"/>
          <p14:tracePt t="46995" x="7646988" y="5972175"/>
          <p14:tracePt t="46995" x="7618413" y="5972175"/>
          <p14:tracePt t="46995" x="7604125" y="5972175"/>
          <p14:tracePt t="46995" x="7589838" y="5972175"/>
          <p14:tracePt t="46995" x="7575550" y="5972175"/>
          <p14:tracePt t="46995" x="7561263" y="5972175"/>
          <p14:tracePt t="46995" x="7532688" y="5972175"/>
          <p14:tracePt t="46995" x="7504113" y="5972175"/>
          <p14:tracePt t="46995" x="7489825" y="5957888"/>
          <p14:tracePt t="46995" x="7475538" y="5957888"/>
          <p14:tracePt t="46995" x="7461250" y="5957888"/>
          <p14:tracePt t="46995" x="7461250" y="5943600"/>
          <p14:tracePt t="46995" x="7432675" y="5929313"/>
          <p14:tracePt t="46995" x="7418388" y="5929313"/>
          <p14:tracePt t="46995" x="7404100" y="5915025"/>
          <p14:tracePt t="46995" x="7375525" y="5900738"/>
          <p14:tracePt t="46995" x="7361238" y="5872163"/>
          <p14:tracePt t="46995" x="7332663" y="5872163"/>
          <p14:tracePt t="46995" x="7318375" y="5857875"/>
          <p14:tracePt t="46995" x="7304088" y="5843588"/>
          <p14:tracePt t="46995" x="7275513" y="5829300"/>
          <p14:tracePt t="46995" x="7261225" y="5800725"/>
          <p14:tracePt t="46995" x="7246938" y="5800725"/>
          <p14:tracePt t="46995" x="7218363" y="5772150"/>
          <p14:tracePt t="46995" x="7204075" y="5757863"/>
          <p14:tracePt t="46995" x="7189788" y="5743575"/>
          <p14:tracePt t="46995" x="7161213" y="5715000"/>
          <p14:tracePt t="46995" x="7146925" y="5700713"/>
          <p14:tracePt t="46995" x="7132638" y="5672138"/>
          <p14:tracePt t="46995" x="7118350" y="5643563"/>
          <p14:tracePt t="46995" x="7089775" y="5629275"/>
          <p14:tracePt t="46995" x="7075488" y="5600700"/>
          <p14:tracePt t="46995" x="7046913" y="5586413"/>
          <p14:tracePt t="46995" x="7032625" y="5557838"/>
          <p14:tracePt t="46995" x="7004050" y="5529263"/>
          <p14:tracePt t="46995" x="7004050" y="5514975"/>
          <p14:tracePt t="46995" x="6975475" y="5486400"/>
          <p14:tracePt t="46995" x="6961188" y="5443538"/>
          <p14:tracePt t="46995" x="6932613" y="5429250"/>
          <p14:tracePt t="46995" x="6932613" y="5400675"/>
          <p14:tracePt t="46995" x="6904038" y="5372100"/>
          <p14:tracePt t="46995" x="6889750" y="5343525"/>
          <p14:tracePt t="46995" x="6861175" y="5314950"/>
          <p14:tracePt t="46995" x="6846888" y="5286375"/>
          <p14:tracePt t="46995" x="6832600" y="5243513"/>
          <p14:tracePt t="46995" x="6818313" y="5229225"/>
          <p14:tracePt t="46995" x="6804025" y="5200650"/>
          <p14:tracePt t="46995" x="6789738" y="5172075"/>
          <p14:tracePt t="46995" x="6775450" y="5143500"/>
          <p14:tracePt t="46995" x="6775450" y="5114925"/>
          <p14:tracePt t="46995" x="6746875" y="5086350"/>
          <p14:tracePt t="46995" x="6732588" y="5043488"/>
          <p14:tracePt t="46995" x="6718300" y="5014913"/>
          <p14:tracePt t="46995" x="6704013" y="4986338"/>
          <p14:tracePt t="46995" x="6689725" y="4972050"/>
          <p14:tracePt t="46995" x="6689725" y="4929188"/>
          <p14:tracePt t="46995" x="6675438" y="4914900"/>
          <p14:tracePt t="46995" x="6661150" y="4886325"/>
          <p14:tracePt t="46995" x="6661150" y="4872038"/>
          <p14:tracePt t="46995" x="6646863" y="4829175"/>
          <p14:tracePt t="46995" x="6632575" y="4800600"/>
          <p14:tracePt t="46995" x="6618288" y="4772025"/>
          <p14:tracePt t="46995" x="6618288" y="4757738"/>
          <p14:tracePt t="46995" x="6604000" y="4714875"/>
          <p14:tracePt t="46995" x="6589713" y="4686300"/>
          <p14:tracePt t="46995" x="6589713" y="4672013"/>
          <p14:tracePt t="46995" x="6575425" y="4643438"/>
          <p14:tracePt t="46995" x="6575425" y="4614863"/>
          <p14:tracePt t="46995" x="6575425" y="4600575"/>
          <p14:tracePt t="46995" x="6561138" y="4572000"/>
          <p14:tracePt t="46995" x="6546850" y="4514850"/>
          <p14:tracePt t="46995" x="6546850" y="4486275"/>
          <p14:tracePt t="46995" x="6546850" y="4471988"/>
          <p14:tracePt t="46995" x="6546850" y="4443413"/>
          <p14:tracePt t="46995" x="6546850" y="4429125"/>
          <p14:tracePt t="46995" x="6546850" y="4400550"/>
          <p14:tracePt t="46995" x="6532563" y="4386263"/>
          <p14:tracePt t="46995" x="6532563" y="4357688"/>
          <p14:tracePt t="46995" x="6518275" y="4343400"/>
          <p14:tracePt t="46995" x="6518275" y="4314825"/>
          <p14:tracePt t="46995" x="6518275" y="4300538"/>
          <p14:tracePt t="46995" x="6518275" y="4286250"/>
          <p14:tracePt t="46995" x="6518275" y="4257675"/>
          <p14:tracePt t="46995" x="6518275" y="4229100"/>
          <p14:tracePt t="46995" x="6518275" y="4214813"/>
          <p14:tracePt t="46995" x="6518275" y="4200525"/>
          <p14:tracePt t="46995" x="6518275" y="4171950"/>
          <p14:tracePt t="46995" x="6518275" y="4129088"/>
          <p14:tracePt t="46995" x="6518275" y="4114800"/>
          <p14:tracePt t="46995" x="6518275" y="4100513"/>
          <p14:tracePt t="46995" x="6518275" y="4071938"/>
          <p14:tracePt t="46995" x="6518275" y="4043363"/>
          <p14:tracePt t="46995" x="6518275" y="4029075"/>
          <p14:tracePt t="46995" x="6518275" y="4014788"/>
          <p14:tracePt t="46995" x="6518275" y="3986213"/>
          <p14:tracePt t="46995" x="6518275" y="3957638"/>
          <p14:tracePt t="46995" x="6532563" y="3943350"/>
          <p14:tracePt t="46995" x="6532563" y="3914775"/>
          <p14:tracePt t="46995" x="6532563" y="3900488"/>
          <p14:tracePt t="46995" x="6532563" y="3871913"/>
          <p14:tracePt t="46995" x="6546850" y="3857625"/>
          <p14:tracePt t="46995" x="6561138" y="3829050"/>
          <p14:tracePt t="46995" x="6561138" y="3814763"/>
          <p14:tracePt t="46995" x="6561138" y="3800475"/>
          <p14:tracePt t="46995" x="6575425" y="3771900"/>
          <p14:tracePt t="46995" x="6575425" y="3743325"/>
          <p14:tracePt t="46995" x="6589713" y="3729038"/>
          <p14:tracePt t="46995" x="6589713" y="3700463"/>
          <p14:tracePt t="46995" x="6604000" y="3671888"/>
          <p14:tracePt t="46995" x="6618288" y="3657600"/>
          <p14:tracePt t="46995" x="6632575" y="3614738"/>
          <p14:tracePt t="46995" x="6632575" y="3600450"/>
          <p14:tracePt t="46995" x="6646863" y="3586163"/>
          <p14:tracePt t="46995" x="6675438" y="3571875"/>
          <p14:tracePt t="46995" x="6675438" y="3529013"/>
          <p14:tracePt t="46995" x="6689725" y="3514725"/>
          <p14:tracePt t="46995" x="6704013" y="3500438"/>
          <p14:tracePt t="46995" x="6718300" y="3471863"/>
          <p14:tracePt t="46995" x="6732588" y="3443288"/>
          <p14:tracePt t="46995" x="6746875" y="3429000"/>
          <p14:tracePt t="46995" x="6761163" y="3400425"/>
          <p14:tracePt t="46995" x="6775450" y="3386138"/>
          <p14:tracePt t="46995" x="6789738" y="3371850"/>
          <p14:tracePt t="46995" x="6818313" y="3314700"/>
          <p14:tracePt t="46995" x="6832600" y="3314700"/>
          <p14:tracePt t="46995" x="6846888" y="3286125"/>
          <p14:tracePt t="46995" x="6861175" y="3271838"/>
          <p14:tracePt t="46995" x="6875463" y="3257550"/>
          <p14:tracePt t="46995" x="6889750" y="3228975"/>
          <p14:tracePt t="46995" x="6918325" y="3214688"/>
          <p14:tracePt t="46995" x="6932613" y="3186113"/>
          <p14:tracePt t="46995" x="6946900" y="3171825"/>
          <p14:tracePt t="46995" x="6989763" y="3143250"/>
          <p14:tracePt t="46995" x="7004050" y="3114675"/>
          <p14:tracePt t="46995" x="7032625" y="3100388"/>
          <p14:tracePt t="46995" x="7046913" y="3071813"/>
          <p14:tracePt t="46995" x="7061200" y="3057525"/>
          <p14:tracePt t="46995" x="7104063" y="3043238"/>
          <p14:tracePt t="46995" x="7118350" y="3014663"/>
          <p14:tracePt t="46995" x="7132638" y="3000375"/>
          <p14:tracePt t="46995" x="7161213" y="2986088"/>
          <p14:tracePt t="46995" x="7189788" y="2957513"/>
          <p14:tracePt t="46995" x="7204075" y="2943225"/>
          <p14:tracePt t="46995" x="7232650" y="2928938"/>
          <p14:tracePt t="46995" x="7246938" y="2900363"/>
          <p14:tracePt t="46995" x="7275513" y="2886075"/>
          <p14:tracePt t="46995" x="7304088" y="2871788"/>
          <p14:tracePt t="46995" x="7332663" y="2857500"/>
          <p14:tracePt t="46995" x="7346950" y="2828925"/>
          <p14:tracePt t="46995" x="7375525" y="2814638"/>
          <p14:tracePt t="46995" x="7404100" y="2786063"/>
          <p14:tracePt t="46995" x="7418388" y="2786063"/>
          <p14:tracePt t="46995" x="7446963" y="2757488"/>
          <p14:tracePt t="46995" x="7475538" y="2757488"/>
          <p14:tracePt t="46995" x="7489825" y="2728913"/>
          <p14:tracePt t="46995" x="7532688" y="2714625"/>
          <p14:tracePt t="46995" x="7546975" y="2700338"/>
          <p14:tracePt t="46995" x="7575550" y="2671763"/>
          <p14:tracePt t="46995" x="7618413" y="2657475"/>
          <p14:tracePt t="46995" x="7632700" y="2643188"/>
          <p14:tracePt t="46995" x="7661275" y="2628900"/>
          <p14:tracePt t="46995" x="7689850" y="2600325"/>
          <p14:tracePt t="46995" x="7732713" y="2586038"/>
          <p14:tracePt t="46995" x="7761288" y="2571750"/>
          <p14:tracePt t="46995" x="7775575" y="2557463"/>
          <p14:tracePt t="46995" x="7804150" y="2543175"/>
          <p14:tracePt t="46995" x="7847013" y="2514600"/>
          <p14:tracePt t="46995" x="7875588" y="2514600"/>
          <p14:tracePt t="46995" x="7904163" y="2500313"/>
          <p14:tracePt t="46995" x="7932738" y="2471738"/>
          <p14:tracePt t="46995" x="7961313" y="2471738"/>
          <p14:tracePt t="46995" x="7989888" y="2457450"/>
          <p14:tracePt t="46995" x="8018463" y="2443163"/>
          <p14:tracePt t="46995" x="8047038" y="2428875"/>
          <p14:tracePt t="46995" x="8089900" y="2414588"/>
          <p14:tracePt t="46995" x="8104188" y="2400300"/>
          <p14:tracePt t="46995" x="8147050" y="2386013"/>
          <p14:tracePt t="46995" x="8175625" y="2357438"/>
          <p14:tracePt t="46995" x="8204200" y="2357438"/>
          <p14:tracePt t="46995" x="8232775" y="2357438"/>
          <p14:tracePt t="46995" x="8261350" y="2328863"/>
          <p14:tracePt t="46995" x="8289925" y="2314575"/>
          <p14:tracePt t="46995" x="8318500" y="2314575"/>
          <p14:tracePt t="46995" x="8361363" y="2286000"/>
          <p14:tracePt t="46995" x="8432800" y="2271713"/>
          <p14:tracePt t="46995" x="8461375" y="2257425"/>
          <p14:tracePt t="46995" x="8504238" y="2243138"/>
          <p14:tracePt t="46995" x="8547100" y="2243138"/>
          <p14:tracePt t="46995" x="8575675" y="2228850"/>
          <p14:tracePt t="46995" x="8604250" y="2214563"/>
          <p14:tracePt t="46995" x="8632825" y="2200275"/>
          <p14:tracePt t="46995" x="8661400" y="2200275"/>
          <p14:tracePt t="46995" x="8704263" y="2185988"/>
          <p14:tracePt t="46995" x="8747125" y="2171700"/>
          <p14:tracePt t="46995" x="8775700" y="2157413"/>
          <p14:tracePt t="46995" x="8804275" y="2157413"/>
          <p14:tracePt t="46995" x="8832850" y="2143125"/>
          <p14:tracePt t="46995" x="8861425" y="2128838"/>
          <p14:tracePt t="46995" x="8904288" y="2128838"/>
          <p14:tracePt t="46995" x="8932863" y="2128838"/>
          <p14:tracePt t="46995" x="8990013" y="2114550"/>
          <p14:tracePt t="46995" x="9004300" y="2100263"/>
          <p14:tracePt t="46995" x="9047163" y="2100263"/>
          <p14:tracePt t="46995" x="9090025" y="2085975"/>
          <p14:tracePt t="46995" x="9132888" y="2085975"/>
          <p14:tracePt t="46995" x="9161463" y="2071688"/>
          <p14:tracePt t="46995" x="9190038" y="2071688"/>
          <p14:tracePt t="46995" x="9232900" y="2057400"/>
          <p14:tracePt t="46995" x="9247188" y="2043113"/>
          <p14:tracePt t="46995" x="9275763" y="2043113"/>
          <p14:tracePt t="46995" x="9318625" y="2043113"/>
          <p14:tracePt t="46995" x="9361488" y="2028825"/>
          <p14:tracePt t="46995" x="9390063" y="2028825"/>
          <p14:tracePt t="46995" x="9432925" y="2014538"/>
          <p14:tracePt t="46995" x="9461500" y="2014538"/>
          <p14:tracePt t="46995" x="9490075" y="2000250"/>
          <p14:tracePt t="46995" x="9547225" y="2000250"/>
          <p14:tracePt t="46995" x="9575800" y="2000250"/>
          <p14:tracePt t="46995" x="9618663" y="1985963"/>
          <p14:tracePt t="46995" x="9647238" y="1985963"/>
          <p14:tracePt t="46995" x="9690100" y="1971675"/>
          <p14:tracePt t="46995" x="9718675" y="1957388"/>
          <p14:tracePt t="46995" x="9747250" y="1957388"/>
          <p14:tracePt t="46995" x="9775825" y="1957388"/>
          <p14:tracePt t="46995" x="9818688" y="1957388"/>
          <p14:tracePt t="46995" x="9861550" y="1943100"/>
          <p14:tracePt t="46995" x="9890125" y="1928813"/>
          <p14:tracePt t="46995" x="9918700" y="1928813"/>
          <p14:tracePt t="46995" x="9947275" y="1928813"/>
          <p14:tracePt t="46995" x="9975850" y="1928813"/>
          <p14:tracePt t="46995" x="10004425" y="1914525"/>
          <p14:tracePt t="46995" x="10047288" y="1914525"/>
          <p14:tracePt t="46995" x="10090150" y="1914525"/>
          <p14:tracePt t="46995" x="10104438" y="1914525"/>
          <p14:tracePt t="46995" x="10133013" y="1900238"/>
          <p14:tracePt t="46995" x="10163175" y="1900238"/>
          <p14:tracePt t="46995" x="10191750" y="1900238"/>
          <p14:tracePt t="46995" x="10234613" y="1885950"/>
          <p14:tracePt t="46995" x="10263188" y="1885950"/>
          <p14:tracePt t="46995" x="10277475" y="1871663"/>
          <p14:tracePt t="46995" x="10306050" y="1871663"/>
          <p14:tracePt t="46995" x="10320338" y="1871663"/>
          <p14:tracePt t="46995" x="10363200" y="1871663"/>
          <p14:tracePt t="46995" x="10406063" y="1871663"/>
          <p14:tracePt t="46995" x="10420350" y="1871663"/>
          <p14:tracePt t="46995" x="10448925" y="1857375"/>
          <p14:tracePt t="46995" x="10463213" y="1857375"/>
          <p14:tracePt t="46995" x="10506075" y="1857375"/>
          <p14:tracePt t="46995" x="10577513" y="1843088"/>
          <p14:tracePt t="46995" x="10606088" y="1843088"/>
          <p14:tracePt t="46995" x="10634663" y="1843088"/>
          <p14:tracePt t="46995" x="10648950" y="1843088"/>
          <p14:tracePt t="46995" x="10663238" y="1843088"/>
          <p14:tracePt t="46995" x="10691813" y="1843088"/>
          <p14:tracePt t="46995" x="10720388" y="1843088"/>
          <p14:tracePt t="46995" x="10734675" y="1828800"/>
          <p14:tracePt t="46995" x="10763250" y="1828800"/>
          <p14:tracePt t="46995" x="10791825" y="1814513"/>
          <p14:tracePt t="46995" x="10820400" y="1814513"/>
          <p14:tracePt t="46995" x="10848975" y="1814513"/>
          <p14:tracePt t="46995" x="10863263" y="1814513"/>
          <p14:tracePt t="46995" x="10891838" y="1814513"/>
          <p14:tracePt t="46995" x="10906125" y="1814513"/>
          <p14:tracePt t="46995" x="10934700" y="1814513"/>
          <p14:tracePt t="46995" x="10963275" y="1800225"/>
          <p14:tracePt t="46995" x="10991850" y="1785938"/>
          <p14:tracePt t="46995" x="11006138" y="1785938"/>
          <p14:tracePt t="46995" x="11034713" y="1785938"/>
          <p14:tracePt t="46995" x="11063288" y="1785938"/>
          <p14:tracePt t="46995" x="11077575" y="1785938"/>
          <p14:tracePt t="46995" x="11091863" y="1785938"/>
          <p14:tracePt t="46995" x="11120438" y="1785938"/>
          <p14:tracePt t="46995" x="11149013" y="1785938"/>
          <p14:tracePt t="46995" x="11163300" y="1785938"/>
          <p14:tracePt t="46995" x="11177588" y="1771650"/>
          <p14:tracePt t="46995" x="11206163" y="1771650"/>
          <p14:tracePt t="46995" x="11220450" y="1771650"/>
          <p14:tracePt t="46995" x="11234738" y="1771650"/>
          <p14:tracePt t="46995" x="11249025" y="1771650"/>
          <p14:tracePt t="46995" x="11263313" y="1771650"/>
          <p14:tracePt t="46995" x="11291888" y="1771650"/>
          <p14:tracePt t="46995" x="11306175" y="1771650"/>
          <p14:tracePt t="46995" x="11334750" y="1771650"/>
          <p14:tracePt t="46995" x="11349038" y="1757363"/>
          <p14:tracePt t="46995" x="11363325" y="1757363"/>
          <p14:tracePt t="46995" x="11377613" y="1757363"/>
          <p14:tracePt t="46995" x="11406188" y="1757363"/>
          <p14:tracePt t="46995" x="11434763" y="1757363"/>
          <p14:tracePt t="46995" x="11449050" y="1743075"/>
          <p14:tracePt t="46995" x="11463338" y="1743075"/>
          <p14:tracePt t="46995" x="11477625" y="1743075"/>
          <p14:tracePt t="46995" x="11491913" y="1743075"/>
          <p14:tracePt t="46995" x="11520488" y="1743075"/>
          <p14:tracePt t="46995" x="11520488" y="1728788"/>
          <p14:tracePt t="46995" x="11534775" y="1728788"/>
          <p14:tracePt t="46995" x="11549063" y="1728788"/>
          <p14:tracePt t="46995" x="11563350" y="1728788"/>
          <p14:tracePt t="46995" x="11591925" y="1728788"/>
          <p14:tracePt t="46995" x="11606213" y="1728788"/>
          <p14:tracePt t="46995" x="11606213" y="1714500"/>
          <p14:tracePt t="46995" x="11634788" y="1714500"/>
          <p14:tracePt t="46995" x="11649075" y="1714500"/>
          <p14:tracePt t="46995" x="11663363" y="1714500"/>
          <p14:tracePt t="46995" x="11677650" y="1714500"/>
          <p14:tracePt t="46995" x="11691938" y="1700213"/>
          <p14:tracePt t="46995" x="11706225" y="1700213"/>
          <p14:tracePt t="46995" x="11720513" y="1685925"/>
          <p14:tracePt t="46995" x="11734800" y="1685925"/>
          <p14:tracePt t="46995" x="11749088" y="1685925"/>
          <p14:tracePt t="46995" x="11763375" y="1685925"/>
          <p14:tracePt t="46995" x="11777663" y="1685925"/>
          <p14:tracePt t="46995" x="11791950" y="1671638"/>
          <p14:tracePt t="46995" x="11806238" y="1671638"/>
          <p14:tracePt t="46995" x="11820525" y="1657350"/>
          <p14:tracePt t="46995" x="11834813" y="1657350"/>
          <p14:tracePt t="46995" x="11849100" y="1657350"/>
          <p14:tracePt t="46995" x="11863388" y="1657350"/>
          <p14:tracePt t="46995" x="11877675" y="1657350"/>
          <p14:tracePt t="46995" x="11877675" y="1643063"/>
          <p14:tracePt t="46995" x="11891963" y="1643063"/>
          <p14:tracePt t="46995" x="11920538" y="1643063"/>
          <p14:tracePt t="46995" x="11934825" y="1628775"/>
          <p14:tracePt t="46995" x="11949113" y="1628775"/>
          <p14:tracePt t="46995" x="11963400" y="1628775"/>
          <p14:tracePt t="46995" x="11977688" y="1614488"/>
          <p14:tracePt t="46995" x="11991975" y="1614488"/>
          <p14:tracePt t="46995" x="12006263" y="1614488"/>
          <p14:tracePt t="46995" x="12020550" y="1614488"/>
          <p14:tracePt t="46995" x="12034838" y="1614488"/>
          <p14:tracePt t="46995" x="12049125" y="1600200"/>
          <p14:tracePt t="46995" x="12063413" y="1600200"/>
          <p14:tracePt t="46995" x="12077700" y="1600200"/>
          <p14:tracePt t="46995" x="12091988" y="1600200"/>
          <p14:tracePt t="46995" x="12091988" y="1585913"/>
          <p14:tracePt t="46995" x="12106275" y="1585913"/>
          <p14:tracePt t="46995" x="12120563" y="1585913"/>
          <p14:tracePt t="46995" x="12120563" y="1571625"/>
          <p14:tracePt t="46995" x="12134850" y="1571625"/>
          <p14:tracePt t="46995" x="12149138" y="1571625"/>
          <p14:tracePt t="46995" x="12163425" y="1571625"/>
          <p14:tracePt t="46995" x="12177713" y="1571625"/>
          <p14:tracePt t="46995" x="12106275" y="4900613"/>
          <p14:tracePt t="46995" x="12063413" y="4900613"/>
          <p14:tracePt t="46995" x="12006263" y="4900613"/>
          <p14:tracePt t="46995" x="11891963" y="4900613"/>
          <p14:tracePt t="46995" x="11834813" y="4914900"/>
          <p14:tracePt t="46995" x="11777663" y="4914900"/>
          <p14:tracePt t="46995" x="11734800" y="4914900"/>
          <p14:tracePt t="46995" x="11691938" y="4914900"/>
          <p14:tracePt t="46995" x="11649075" y="4914900"/>
          <p14:tracePt t="46995" x="11591925" y="4914900"/>
          <p14:tracePt t="46995" x="11549063" y="4914900"/>
          <p14:tracePt t="46995" x="11491913" y="4914900"/>
          <p14:tracePt t="46995" x="11406188" y="4914900"/>
          <p14:tracePt t="46995" x="11349038" y="4914900"/>
          <p14:tracePt t="46995" x="11306175" y="4914900"/>
          <p14:tracePt t="46995" x="11234738" y="4914900"/>
          <p14:tracePt t="46995" x="11191875" y="4914900"/>
          <p14:tracePt t="46995" x="11149013" y="4900613"/>
          <p14:tracePt t="46995" x="11106150" y="4900613"/>
          <p14:tracePt t="46995" x="11049000" y="4886325"/>
          <p14:tracePt t="46995" x="11006138" y="4886325"/>
          <p14:tracePt t="46995" x="10963275" y="4886325"/>
          <p14:tracePt t="46995" x="10906125" y="4886325"/>
          <p14:tracePt t="46995" x="10863263" y="4886325"/>
          <p14:tracePt t="46995" x="10834688" y="4872038"/>
          <p14:tracePt t="46995" x="10791825" y="4872038"/>
          <p14:tracePt t="46995" x="10734675" y="4857750"/>
          <p14:tracePt t="46995" x="10691813" y="4843463"/>
          <p14:tracePt t="46995" x="10634663" y="4843463"/>
          <p14:tracePt t="46995" x="10591800" y="4843463"/>
          <p14:tracePt t="46995" x="10548938" y="4843463"/>
          <p14:tracePt t="46995" x="10506075" y="4829175"/>
          <p14:tracePt t="46995" x="10448925" y="4814888"/>
          <p14:tracePt t="46995" x="10406063" y="4814888"/>
          <p14:tracePt t="46995" x="10348913" y="4800600"/>
          <p14:tracePt t="46995" x="10248900" y="4772025"/>
          <p14:tracePt t="46995" x="10191750" y="4772025"/>
          <p14:tracePt t="46995" x="10147300" y="4757738"/>
          <p14:tracePt t="46995" x="10104438" y="4757738"/>
          <p14:tracePt t="46995" x="10033000" y="4757738"/>
          <p14:tracePt t="46995" x="10004425" y="4743450"/>
          <p14:tracePt t="46995" x="9990138" y="4743450"/>
          <p14:tracePt t="46995" x="9947275" y="4729163"/>
          <p14:tracePt t="46995" x="9904413" y="4714875"/>
          <p14:tracePt t="46995" x="9861550" y="4714875"/>
          <p14:tracePt t="46995" x="9818688" y="4714875"/>
          <p14:tracePt t="46995" x="9775825" y="4714875"/>
          <p14:tracePt t="46995" x="9675813" y="4686300"/>
          <p14:tracePt t="46995" x="9632950" y="4686300"/>
          <p14:tracePt t="46995" x="9590088" y="4672013"/>
          <p14:tracePt t="46995" x="9547225" y="4657725"/>
          <p14:tracePt t="46995" x="9518650" y="4643438"/>
          <p14:tracePt t="46995" x="9475788" y="4643438"/>
          <p14:tracePt t="46995" x="9432925" y="4643438"/>
          <p14:tracePt t="46995" x="9404350" y="4629150"/>
          <p14:tracePt t="46995" x="9375775" y="4629150"/>
          <p14:tracePt t="46995" x="9347200" y="4614863"/>
          <p14:tracePt t="46995" x="9290050" y="4600575"/>
          <p14:tracePt t="46995" x="9261475" y="4600575"/>
          <p14:tracePt t="46995" x="9232900" y="4586288"/>
          <p14:tracePt t="46995" x="9190038" y="4586288"/>
          <p14:tracePt t="46995" x="9161463" y="4572000"/>
          <p14:tracePt t="46995" x="9132888" y="4572000"/>
          <p14:tracePt t="46995" x="9104313" y="4572000"/>
          <p14:tracePt t="46995" x="9075738" y="4557713"/>
          <p14:tracePt t="46995" x="9047163" y="4543425"/>
          <p14:tracePt t="46995" x="9032875" y="4529138"/>
          <p14:tracePt t="46995" x="9004300" y="4529138"/>
          <p14:tracePt t="46995" x="8961438" y="4529138"/>
          <p14:tracePt t="46995" x="8947150" y="4529138"/>
          <p14:tracePt t="46995" x="8918575" y="4514850"/>
          <p14:tracePt t="46995" x="8890000" y="4500563"/>
          <p14:tracePt t="46995" x="8861425" y="4500563"/>
          <p14:tracePt t="46995" x="8847138" y="4500563"/>
          <p14:tracePt t="46995" x="8818563" y="4486275"/>
          <p14:tracePt t="46995" x="8789988" y="4471988"/>
          <p14:tracePt t="46995" x="8775700" y="4471988"/>
          <p14:tracePt t="46995" x="8761413" y="4457700"/>
          <p14:tracePt t="46995" x="8732838" y="4457700"/>
          <p14:tracePt t="46995" x="8718550" y="4457700"/>
          <p14:tracePt t="46995" x="8689975" y="4443413"/>
          <p14:tracePt t="46995" x="8661400" y="4429125"/>
          <p14:tracePt t="46995" x="8647113" y="4429125"/>
          <p14:tracePt t="46995" x="8618538" y="4414838"/>
          <p14:tracePt t="46995" x="8604250" y="4400550"/>
          <p14:tracePt t="46995" x="8589963" y="4400550"/>
          <p14:tracePt t="46995" x="8575675" y="4400550"/>
          <p14:tracePt t="46995" x="8561388" y="4386263"/>
          <p14:tracePt t="46995" x="8547100" y="4371975"/>
          <p14:tracePt t="46995" x="8532813" y="4371975"/>
          <p14:tracePt t="46995" x="8518525" y="4371975"/>
          <p14:tracePt t="46995" x="8504238" y="4357688"/>
          <p14:tracePt t="46995" x="8489950" y="4357688"/>
          <p14:tracePt t="46995" x="8475663" y="4343400"/>
          <p14:tracePt t="46995" x="8461375" y="4329113"/>
          <p14:tracePt t="46995" x="8447088" y="4329113"/>
          <p14:tracePt t="46995" x="8447088" y="4314825"/>
          <p14:tracePt t="46995" x="8432800" y="4314825"/>
          <p14:tracePt t="46995" x="8418513" y="4300538"/>
          <p14:tracePt t="46995" x="8404225" y="4300538"/>
          <p14:tracePt t="46995" x="8389938" y="4286250"/>
          <p14:tracePt t="46995" x="8389938" y="4271963"/>
          <p14:tracePt t="46995" x="8375650" y="4271963"/>
          <p14:tracePt t="46995" x="8361363" y="4257675"/>
          <p14:tracePt t="46995" x="8347075" y="4243388"/>
          <p14:tracePt t="46995" x="8332788" y="4243388"/>
          <p14:tracePt t="46995" x="8332788" y="4229100"/>
          <p14:tracePt t="46995" x="8318500" y="4214813"/>
          <p14:tracePt t="46995" x="8318500" y="4200525"/>
          <p14:tracePt t="46995" x="8304213" y="4200525"/>
          <p14:tracePt t="46995" x="8304213" y="4186238"/>
          <p14:tracePt t="46995" x="8289925" y="4186238"/>
          <p14:tracePt t="46995" x="8275638" y="4171950"/>
          <p14:tracePt t="46995" x="8275638" y="4157663"/>
          <p14:tracePt t="46995" x="8261350" y="4143375"/>
          <p14:tracePt t="46995" x="8261350" y="4129088"/>
          <p14:tracePt t="46995" x="8261350" y="4114800"/>
          <p14:tracePt t="46995" x="8247063" y="4100513"/>
          <p14:tracePt t="46995" x="8247063" y="4086225"/>
          <p14:tracePt t="46995" x="8232775" y="4086225"/>
          <p14:tracePt t="46995" x="8232775" y="4071938"/>
          <p14:tracePt t="46995" x="8218488" y="4071938"/>
          <p14:tracePt t="46995" x="8218488" y="4057650"/>
          <p14:tracePt t="46995" x="8204200" y="4043363"/>
          <p14:tracePt t="46995" x="8204200" y="4029075"/>
          <p14:tracePt t="46995" x="8204200" y="4014788"/>
          <p14:tracePt t="46995" x="8204200" y="4000500"/>
          <p14:tracePt t="46995" x="8204200" y="3986213"/>
          <p14:tracePt t="46995" x="8204200" y="3971925"/>
          <p14:tracePt t="46995" x="8189913" y="3971925"/>
          <p14:tracePt t="46995" x="8189913" y="3957638"/>
          <p14:tracePt t="46995" x="8189913" y="3943350"/>
          <p14:tracePt t="46995" x="8189913" y="3929063"/>
          <p14:tracePt t="46995" x="8189913" y="3914775"/>
          <p14:tracePt t="46995" x="8189913" y="3900488"/>
          <p14:tracePt t="46995" x="8189913" y="3886200"/>
          <p14:tracePt t="46995" x="8189913" y="3871913"/>
          <p14:tracePt t="46995" x="8189913" y="3857625"/>
          <p14:tracePt t="46995" x="8189913" y="3843338"/>
          <p14:tracePt t="46995" x="8189913" y="3829050"/>
          <p14:tracePt t="46995" x="8204200" y="3829050"/>
          <p14:tracePt t="46995" x="8204200" y="3814763"/>
          <p14:tracePt t="46995" x="8204200" y="3800475"/>
          <p14:tracePt t="46995" x="8218488" y="3786188"/>
          <p14:tracePt t="46995" x="8232775" y="3771900"/>
          <p14:tracePt t="46995" x="8232775" y="3757613"/>
          <p14:tracePt t="46995" x="8232775" y="3743325"/>
          <p14:tracePt t="46995" x="8247063" y="3743325"/>
          <p14:tracePt t="46995" x="8247063" y="3729038"/>
          <p14:tracePt t="46995" x="8261350" y="3714750"/>
          <p14:tracePt t="46995" x="8275638" y="3714750"/>
          <p14:tracePt t="46995" x="8275638" y="3700463"/>
          <p14:tracePt t="46995" x="8275638" y="3686175"/>
          <p14:tracePt t="46995" x="8289925" y="3671888"/>
          <p14:tracePt t="46995" x="8289925" y="3657600"/>
          <p14:tracePt t="46995" x="8304213" y="3657600"/>
          <p14:tracePt t="46995" x="8304213" y="3643313"/>
          <p14:tracePt t="46995" x="8318500" y="3643313"/>
          <p14:tracePt t="46995" x="8332788" y="3629025"/>
          <p14:tracePt t="46995" x="8332788" y="3614738"/>
          <p14:tracePt t="46995" x="8347075" y="3614738"/>
          <p14:tracePt t="46995" x="8347075" y="3600450"/>
          <p14:tracePt t="46995" x="8361363" y="3586163"/>
          <p14:tracePt t="46995" x="8361363" y="3571875"/>
          <p14:tracePt t="46995" x="8389938" y="3557588"/>
          <p14:tracePt t="46995" x="8404225" y="3529013"/>
          <p14:tracePt t="46995" x="8418513" y="3514725"/>
          <p14:tracePt t="46995" x="8432800" y="3514725"/>
          <p14:tracePt t="46995" x="8432800" y="3500438"/>
          <p14:tracePt t="46995" x="8447088" y="3500438"/>
          <p14:tracePt t="46995" x="8461375" y="3486150"/>
          <p14:tracePt t="46995" x="8475663" y="3471863"/>
          <p14:tracePt t="46995" x="8475663" y="3457575"/>
          <p14:tracePt t="46995" x="8489950" y="3443288"/>
          <p14:tracePt t="46995" x="8504238" y="3429000"/>
          <p14:tracePt t="46995" x="8518525" y="3429000"/>
          <p14:tracePt t="46995" x="8532813" y="3400425"/>
          <p14:tracePt t="46995" x="8547100" y="3400425"/>
          <p14:tracePt t="46995" x="8561388" y="3386138"/>
          <p14:tracePt t="46995" x="8575675" y="3357563"/>
          <p14:tracePt t="46995" x="8589963" y="3357563"/>
          <p14:tracePt t="46995" x="8604250" y="3343275"/>
          <p14:tracePt t="46995" x="8618538" y="3328988"/>
          <p14:tracePt t="46995" x="8632825" y="3328988"/>
          <p14:tracePt t="46995" x="8647113" y="3314700"/>
          <p14:tracePt t="46995" x="8661400" y="3300413"/>
          <p14:tracePt t="46995" x="8661400" y="3286125"/>
          <p14:tracePt t="46995" x="8689975" y="3286125"/>
          <p14:tracePt t="46995" x="8718550" y="3257550"/>
          <p14:tracePt t="46995" x="8747125" y="3243263"/>
          <p14:tracePt t="46995" x="8761413" y="3214688"/>
          <p14:tracePt t="46995" x="8789988" y="3214688"/>
          <p14:tracePt t="46995" x="8789988" y="3200400"/>
          <p14:tracePt t="46995" x="8804275" y="3200400"/>
          <p14:tracePt t="46995" x="8818563" y="3186113"/>
          <p14:tracePt t="46995" x="8832850" y="3171825"/>
          <p14:tracePt t="46995" x="8847138" y="3171825"/>
          <p14:tracePt t="46995" x="8861425" y="3157538"/>
          <p14:tracePt t="46995" x="8875713" y="3143250"/>
          <p14:tracePt t="46995" x="8904288" y="3128963"/>
          <p14:tracePt t="46995" x="8918575" y="3114675"/>
          <p14:tracePt t="46995" x="8932863" y="3114675"/>
          <p14:tracePt t="46995" x="8961438" y="3100388"/>
          <p14:tracePt t="46995" x="8975725" y="3100388"/>
          <p14:tracePt t="46995" x="9004300" y="3071813"/>
          <p14:tracePt t="46995" x="9032875" y="3057525"/>
          <p14:tracePt t="46995" x="9061450" y="3043238"/>
          <p14:tracePt t="46995" x="9075738" y="3043238"/>
          <p14:tracePt t="46995" x="9090025" y="3028950"/>
          <p14:tracePt t="46995" x="9118600" y="3014663"/>
          <p14:tracePt t="46995" x="9132888" y="3000375"/>
          <p14:tracePt t="46995" x="9161463" y="3000375"/>
          <p14:tracePt t="46995" x="9190038" y="2986088"/>
          <p14:tracePt t="46995" x="9204325" y="2986088"/>
          <p14:tracePt t="46995" x="9218613" y="2971800"/>
          <p14:tracePt t="46995" x="9261475" y="2957513"/>
          <p14:tracePt t="46995" x="9275763" y="2957513"/>
          <p14:tracePt t="46995" x="9304338" y="2943225"/>
          <p14:tracePt t="46995" x="9332913" y="2928938"/>
          <p14:tracePt t="46995" x="9361488" y="2928938"/>
          <p14:tracePt t="46995" x="9390063" y="2914650"/>
          <p14:tracePt t="46995" x="9404350" y="2900363"/>
          <p14:tracePt t="46995" x="9432925" y="2900363"/>
          <p14:tracePt t="46995" x="9461500" y="2886075"/>
          <p14:tracePt t="46995" x="9461500" y="2871788"/>
          <p14:tracePt t="46995" x="9490075" y="2871788"/>
          <p14:tracePt t="46995" x="9518650" y="2857500"/>
          <p14:tracePt t="46995" x="9547225" y="2843213"/>
          <p14:tracePt t="46995" x="9575800" y="2828925"/>
          <p14:tracePt t="46995" x="9604375" y="2828925"/>
          <p14:tracePt t="46995" x="9632950" y="2814638"/>
          <p14:tracePt t="46995" x="9647238" y="2800350"/>
          <p14:tracePt t="46995" x="9690100" y="2800350"/>
          <p14:tracePt t="46995" x="9718675" y="2786063"/>
          <p14:tracePt t="46995" x="9747250" y="2786063"/>
          <p14:tracePt t="46995" x="9761538" y="2771775"/>
          <p14:tracePt t="46995" x="9790113" y="2757488"/>
          <p14:tracePt t="46995" x="9818688" y="2757488"/>
          <p14:tracePt t="46995" x="9847263" y="2728913"/>
          <p14:tracePt t="46995" x="9918700" y="2714625"/>
          <p14:tracePt t="46995" x="9932988" y="2714625"/>
          <p14:tracePt t="46995" x="9961563" y="2700338"/>
          <p14:tracePt t="46995" x="9990138" y="2686050"/>
          <p14:tracePt t="46995" x="10004425" y="2671763"/>
          <p14:tracePt t="46995" x="10033000" y="2671763"/>
          <p14:tracePt t="46995" x="10047288" y="2671763"/>
          <p14:tracePt t="46995" x="10075863" y="2657475"/>
          <p14:tracePt t="46995" x="10104438" y="2643188"/>
          <p14:tracePt t="46995" x="10133013" y="2643188"/>
          <p14:tracePt t="46995" x="10147300" y="2628900"/>
          <p14:tracePt t="46995" x="10177463" y="2614613"/>
          <p14:tracePt t="46995" x="10220325" y="2614613"/>
          <p14:tracePt t="46995" x="10248900" y="2600325"/>
          <p14:tracePt t="46995" x="10263188" y="2586038"/>
          <p14:tracePt t="46995" x="10291763" y="2586038"/>
          <p14:tracePt t="46995" x="10320338" y="2571750"/>
          <p14:tracePt t="46995" x="10334625" y="2571750"/>
          <p14:tracePt t="46995" x="10363200" y="2571750"/>
          <p14:tracePt t="46995" x="10377488" y="2557463"/>
          <p14:tracePt t="46995" x="10406063" y="2543175"/>
          <p14:tracePt t="46995" x="10420350" y="2543175"/>
          <p14:tracePt t="46995" x="10448925" y="2543175"/>
          <p14:tracePt t="46995" x="10463213" y="2528888"/>
          <p14:tracePt t="46995" x="10491788" y="2528888"/>
          <p14:tracePt t="46995" x="10506075" y="2514600"/>
          <p14:tracePt t="46995" x="10520363" y="2514600"/>
          <p14:tracePt t="46995" x="10534650" y="2514600"/>
          <p14:tracePt t="46995" x="10548938" y="2514600"/>
          <p14:tracePt t="46995" x="10577513" y="2500313"/>
          <p14:tracePt t="46995" x="10591800" y="2500313"/>
          <p14:tracePt t="46995" x="10606088" y="2486025"/>
          <p14:tracePt t="46995" x="10634663" y="2486025"/>
          <p14:tracePt t="46995" x="10648950" y="2486025"/>
          <p14:tracePt t="46995" x="10663238" y="2486025"/>
          <p14:tracePt t="46995" x="10691813" y="2471738"/>
          <p14:tracePt t="46995" x="10706100" y="2471738"/>
          <p14:tracePt t="46995" x="10720388" y="2457450"/>
          <p14:tracePt t="46995" x="10748963" y="2457450"/>
          <p14:tracePt t="46995" x="10777538" y="2457450"/>
          <p14:tracePt t="46995" x="10791825" y="2457450"/>
          <p14:tracePt t="46995" x="10820400" y="2443163"/>
          <p14:tracePt t="46995" x="10848975" y="2443163"/>
          <p14:tracePt t="46995" x="10863263" y="2428875"/>
          <p14:tracePt t="46995" x="10877550" y="2428875"/>
          <p14:tracePt t="46995" x="10891838" y="2428875"/>
          <p14:tracePt t="46995" x="10906125" y="2428875"/>
          <p14:tracePt t="46995" x="10920413" y="2428875"/>
          <p14:tracePt t="46995" x="10934700" y="2428875"/>
          <p14:tracePt t="46995" x="10948988" y="2414588"/>
          <p14:tracePt t="46995" x="10963275" y="2414588"/>
          <p14:tracePt t="46995" x="10991850" y="2414588"/>
          <p14:tracePt t="46995" x="11006138" y="2414588"/>
          <p14:tracePt t="46995" x="11020425" y="2414588"/>
          <p14:tracePt t="46995" x="11034713" y="2414588"/>
          <p14:tracePt t="46995" x="11049000" y="2414588"/>
          <p14:tracePt t="46995" x="11063288" y="2414588"/>
          <p14:tracePt t="46995" x="11077575" y="2400300"/>
          <p14:tracePt t="46995" x="11091863" y="2400300"/>
          <p14:tracePt t="46995" x="11106150" y="2400300"/>
          <p14:tracePt t="46995" x="11120438" y="2386013"/>
          <p14:tracePt t="46995" x="11134725" y="2386013"/>
          <p14:tracePt t="46995" x="11149013" y="2386013"/>
          <p14:tracePt t="46995" x="11177588" y="2386013"/>
          <p14:tracePt t="46995" x="11191875" y="2386013"/>
          <p14:tracePt t="46995" x="11206163" y="2386013"/>
          <p14:tracePt t="46995" x="11220450" y="2371725"/>
          <p14:tracePt t="46995" x="11234738" y="2371725"/>
          <p14:tracePt t="46995" x="11249025" y="2371725"/>
          <p14:tracePt t="46995" x="11277600" y="2371725"/>
          <p14:tracePt t="46995" x="11291888" y="2371725"/>
          <p14:tracePt t="46995" x="11306175" y="2371725"/>
          <p14:tracePt t="46995" x="11320463" y="2371725"/>
          <p14:tracePt t="46995" x="11334750" y="2371725"/>
          <p14:tracePt t="46995" x="11349038" y="2371725"/>
          <p14:tracePt t="46995" x="11377613" y="2371725"/>
          <p14:tracePt t="46995" x="11391900" y="2371725"/>
          <p14:tracePt t="46995" x="11406188" y="2371725"/>
          <p14:tracePt t="46995" x="11434763" y="2371725"/>
          <p14:tracePt t="46995" x="11449050" y="2371725"/>
          <p14:tracePt t="46995" x="11463338" y="2371725"/>
          <p14:tracePt t="46995" x="11491913" y="2371725"/>
          <p14:tracePt t="46995" x="11506200" y="2357438"/>
          <p14:tracePt t="46995" x="11520488" y="2357438"/>
          <p14:tracePt t="46995" x="11549063" y="2357438"/>
          <p14:tracePt t="46995" x="11577638" y="2357438"/>
          <p14:tracePt t="46995" x="11606213" y="2357438"/>
          <p14:tracePt t="46995" x="11634788" y="2357438"/>
          <p14:tracePt t="46995" x="11663363" y="2357438"/>
          <p14:tracePt t="46995" x="11677650" y="2357438"/>
          <p14:tracePt t="46995" x="11691938" y="2357438"/>
          <p14:tracePt t="46995" x="11720513" y="2357438"/>
          <p14:tracePt t="46995" x="11749088" y="2357438"/>
          <p14:tracePt t="46995" x="11763375" y="2357438"/>
          <p14:tracePt t="46995" x="11777663" y="2357438"/>
          <p14:tracePt t="46995" x="11806238" y="2357438"/>
          <p14:tracePt t="46995" x="11834813" y="2357438"/>
          <p14:tracePt t="46995" x="11849100" y="2357438"/>
          <p14:tracePt t="46995" x="11863388" y="2357438"/>
          <p14:tracePt t="46995" x="11891963" y="2357438"/>
          <p14:tracePt t="46995" x="11920538" y="2357438"/>
          <p14:tracePt t="46995" x="11949113" y="2357438"/>
          <p14:tracePt t="46995" x="11963400" y="2357438"/>
          <p14:tracePt t="46995" x="11977688" y="2357438"/>
          <p14:tracePt t="46995" x="12006263" y="2357438"/>
          <p14:tracePt t="46995" x="12034838" y="2357438"/>
          <p14:tracePt t="46995" x="12063413" y="2357438"/>
          <p14:tracePt t="46995" x="12077700" y="2357438"/>
          <p14:tracePt t="46995" x="12106275" y="2357438"/>
          <p14:tracePt t="46995" x="12120563" y="2357438"/>
          <p14:tracePt t="46995" x="12163425" y="2357438"/>
          <p14:tracePt t="46995" x="12163425" y="3286125"/>
          <p14:tracePt t="46995" x="12149138" y="3286125"/>
          <p14:tracePt t="46995" x="12134850" y="3286125"/>
          <p14:tracePt t="46995" x="12120563" y="3286125"/>
          <p14:tracePt t="46995" x="12106275" y="3286125"/>
          <p14:tracePt t="46995" x="12091988" y="3286125"/>
          <p14:tracePt t="46995" x="12077700" y="3286125"/>
          <p14:tracePt t="46995" x="12049125" y="3286125"/>
          <p14:tracePt t="46995" x="12034838" y="3286125"/>
          <p14:tracePt t="46995" x="12020550" y="3286125"/>
          <p14:tracePt t="46995" x="11991975" y="3286125"/>
          <p14:tracePt t="46995" x="11977688" y="3286125"/>
          <p14:tracePt t="46995" x="11963400" y="3286125"/>
          <p14:tracePt t="46995" x="11949113" y="3286125"/>
          <p14:tracePt t="46995" x="11934825" y="3286125"/>
          <p14:tracePt t="46995" x="11920538" y="3286125"/>
          <p14:tracePt t="46995" x="11906250" y="3286125"/>
          <p14:tracePt t="46995" x="11891963" y="3286125"/>
          <p14:tracePt t="46995" x="11877675" y="3286125"/>
          <p14:tracePt t="46995" x="11863388" y="3286125"/>
          <p14:tracePt t="46995" x="11849100" y="3286125"/>
          <p14:tracePt t="46995" x="11834813" y="3286125"/>
          <p14:tracePt t="46995" x="11820525" y="3286125"/>
          <p14:tracePt t="46995" x="11806238" y="3286125"/>
          <p14:tracePt t="46995" x="11791950" y="3286125"/>
          <p14:tracePt t="46995" x="11777663" y="3271838"/>
          <p14:tracePt t="46995" x="11763375" y="3271838"/>
          <p14:tracePt t="46995" x="11749088" y="3271838"/>
          <p14:tracePt t="46995" x="11734800" y="3271838"/>
          <p14:tracePt t="46995" x="11720513" y="3271838"/>
          <p14:tracePt t="46995" x="11706225" y="3271838"/>
          <p14:tracePt t="46995" x="11691938" y="3271838"/>
          <p14:tracePt t="46995" x="11677650" y="3271838"/>
          <p14:tracePt t="46995" x="11663363" y="3271838"/>
          <p14:tracePt t="46995" x="11649075" y="3257550"/>
          <p14:tracePt t="46995" x="11634788" y="3257550"/>
          <p14:tracePt t="46995" x="11620500" y="3257550"/>
          <p14:tracePt t="46995" x="11606213" y="3257550"/>
          <p14:tracePt t="46995" x="11591925" y="3257550"/>
          <p14:tracePt t="46995" x="11577638" y="3257550"/>
          <p14:tracePt t="46995" x="11563350" y="3257550"/>
          <p14:tracePt t="46995" x="11549063" y="3257550"/>
          <p14:tracePt t="46995" x="11534775" y="3257550"/>
          <p14:tracePt t="46995" x="11520488" y="3257550"/>
          <p14:tracePt t="46995" x="11506200" y="3243263"/>
          <p14:tracePt t="46995" x="11491913" y="3243263"/>
          <p14:tracePt t="46995" x="11477625" y="3243263"/>
          <p14:tracePt t="46995" x="11449050" y="3243263"/>
          <p14:tracePt t="46995" x="11434763" y="3243263"/>
          <p14:tracePt t="46995" x="11420475" y="3243263"/>
          <p14:tracePt t="46995" x="11391900" y="3228975"/>
          <p14:tracePt t="46995" x="11377613" y="3228975"/>
          <p14:tracePt t="46995" x="11349038" y="3228975"/>
          <p14:tracePt t="46995" x="11349038" y="3214688"/>
          <p14:tracePt t="46995" x="11334750" y="3214688"/>
          <p14:tracePt t="46995" x="11320463" y="3214688"/>
          <p14:tracePt t="46995" x="11306175" y="3214688"/>
          <p14:tracePt t="46995" x="11291888" y="3214688"/>
          <p14:tracePt t="46995" x="11277600" y="3214688"/>
          <p14:tracePt t="46995" x="11263313" y="3214688"/>
          <p14:tracePt t="46995" x="11249025" y="3214688"/>
          <p14:tracePt t="46995" x="11234738" y="3214688"/>
          <p14:tracePt t="46995" x="11234738" y="3200400"/>
          <p14:tracePt t="46995" x="11220450" y="3200400"/>
          <p14:tracePt t="46995" x="11206163" y="3200400"/>
          <p14:tracePt t="46995" x="11191875" y="3200400"/>
          <p14:tracePt t="46995" x="11177588" y="3200400"/>
          <p14:tracePt t="46995" x="11163300" y="3200400"/>
          <p14:tracePt t="46995" x="11149013" y="3200400"/>
          <p14:tracePt t="46995" x="11134725" y="3200400"/>
          <p14:tracePt t="46995" x="11106150" y="3200400"/>
          <p14:tracePt t="46995" x="11091863" y="3200400"/>
          <p14:tracePt t="46995" x="11091863" y="3186113"/>
          <p14:tracePt t="46995" x="11077575" y="3186113"/>
          <p14:tracePt t="46995" x="11063288" y="3186113"/>
          <p14:tracePt t="46995" x="11049000" y="3186113"/>
          <p14:tracePt t="46995" x="11034713" y="3186113"/>
          <p14:tracePt t="46995" x="11020425" y="3186113"/>
          <p14:tracePt t="46995" x="11006138" y="3186113"/>
          <p14:tracePt t="46995" x="10991850" y="3186113"/>
          <p14:tracePt t="46995" x="10977563" y="3186113"/>
          <p14:tracePt t="46995" x="10963275" y="3186113"/>
          <p14:tracePt t="46995" x="10963275" y="3171825"/>
          <p14:tracePt t="46995" x="10948988" y="3171825"/>
          <p14:tracePt t="46995" x="10934700" y="3171825"/>
          <p14:tracePt t="46995" x="10920413" y="3171825"/>
          <p14:tracePt t="46995" x="10906125" y="3171825"/>
          <p14:tracePt t="46995" x="10891838" y="3171825"/>
          <p14:tracePt t="46995" x="10877550" y="3171825"/>
          <p14:tracePt t="46995" x="10863263" y="3171825"/>
          <p14:tracePt t="46995" x="10863263" y="3186113"/>
          <p14:tracePt t="46995" x="10848975" y="3186113"/>
          <p14:tracePt t="46995" x="10834688" y="3186113"/>
          <p14:tracePt t="46995" x="10834688" y="3200400"/>
          <p14:tracePt t="46995" x="10820400" y="3200400"/>
          <p14:tracePt t="46995" x="10820400" y="3214688"/>
          <p14:tracePt t="46995" x="10820400" y="3228975"/>
          <p14:tracePt t="46995" x="10806113" y="3228975"/>
          <p14:tracePt t="46995" x="10806113" y="3243263"/>
          <p14:tracePt t="46995" x="10806113" y="3257550"/>
          <p14:tracePt t="46995" x="10791825" y="3257550"/>
          <p14:tracePt t="46995" x="10791825" y="3271838"/>
          <p14:tracePt t="46995" x="10777538" y="3271838"/>
          <p14:tracePt t="46995" x="10777538" y="3286125"/>
          <p14:tracePt t="46995" x="10777538" y="3300413"/>
          <p14:tracePt t="46995" x="10777538" y="3314700"/>
          <p14:tracePt t="46995" x="10777538" y="3328988"/>
          <p14:tracePt t="46995" x="10763250" y="3328988"/>
          <p14:tracePt t="46995" x="10763250" y="3343275"/>
          <p14:tracePt t="46995" x="10763250" y="3357563"/>
          <p14:tracePt t="46995" x="10763250" y="3371850"/>
          <p14:tracePt t="46995" x="10763250" y="3386138"/>
          <p14:tracePt t="46995" x="10763250" y="3400425"/>
          <p14:tracePt t="46995" x="10763250" y="3414713"/>
          <p14:tracePt t="46995" x="10763250" y="3429000"/>
          <p14:tracePt t="46995" x="10763250" y="3443288"/>
          <p14:tracePt t="46995" x="10763250" y="3457575"/>
          <p14:tracePt t="46995" x="10763250" y="3471863"/>
          <p14:tracePt t="46995" x="10763250" y="3486150"/>
          <p14:tracePt t="46995" x="10763250" y="3500438"/>
          <p14:tracePt t="46995" x="10763250" y="3514725"/>
          <p14:tracePt t="46995" x="10763250" y="3529013"/>
          <p14:tracePt t="46995" x="10763250" y="3543300"/>
          <p14:tracePt t="46995" x="10763250" y="3557588"/>
          <p14:tracePt t="46995" x="10763250" y="3571875"/>
          <p14:tracePt t="46995" x="10763250" y="3586163"/>
          <p14:tracePt t="46995" x="10763250" y="3600450"/>
          <p14:tracePt t="46995" x="10763250" y="3614738"/>
          <p14:tracePt t="46995" x="10763250" y="3629025"/>
          <p14:tracePt t="46995" x="10763250" y="3643313"/>
          <p14:tracePt t="46995" x="10763250" y="3657600"/>
          <p14:tracePt t="46995" x="10763250" y="3671888"/>
          <p14:tracePt t="46995" x="10763250" y="3686175"/>
          <p14:tracePt t="46995" x="10763250" y="3700463"/>
          <p14:tracePt t="46995" x="10763250" y="3714750"/>
          <p14:tracePt t="46995" x="10748963" y="3729038"/>
          <p14:tracePt t="46995" x="10748963" y="3743325"/>
          <p14:tracePt t="46995" x="10748963" y="3757613"/>
          <p14:tracePt t="46995" x="10748963" y="3771900"/>
          <p14:tracePt t="46995" x="10748963" y="3786188"/>
          <p14:tracePt t="46995" x="10748963" y="3800475"/>
          <p14:tracePt t="46995" x="10748963" y="3814763"/>
          <p14:tracePt t="46995" x="10748963" y="3829050"/>
          <p14:tracePt t="46995" x="10734675" y="3829050"/>
          <p14:tracePt t="46995" x="10734675" y="3843338"/>
          <p14:tracePt t="46995" x="10734675" y="3857625"/>
          <p14:tracePt t="46995" x="10734675" y="3871913"/>
          <p14:tracePt t="46995" x="10734675" y="3886200"/>
          <p14:tracePt t="46995" x="10734675" y="3900488"/>
          <p14:tracePt t="46995" x="10734675" y="3914775"/>
          <p14:tracePt t="46995" x="10734675" y="3929063"/>
          <p14:tracePt t="46995" x="10734675" y="3943350"/>
          <p14:tracePt t="46995" x="10734675" y="3957638"/>
          <p14:tracePt t="46995" x="10720388" y="3971925"/>
          <p14:tracePt t="46995" x="10720388" y="3986213"/>
          <p14:tracePt t="46995" x="10720388" y="4000500"/>
          <p14:tracePt t="46995" x="10720388" y="4014788"/>
          <p14:tracePt t="46995" x="10720388" y="4029075"/>
          <p14:tracePt t="46995" x="10720388" y="4043363"/>
          <p14:tracePt t="46995" x="10720388" y="4057650"/>
          <p14:tracePt t="46995" x="10720388" y="4071938"/>
          <p14:tracePt t="46995" x="10720388" y="4086225"/>
          <p14:tracePt t="46995" x="10720388" y="4100513"/>
          <p14:tracePt t="46995" x="10720388" y="4114800"/>
          <p14:tracePt t="46995" x="10720388" y="4129088"/>
          <p14:tracePt t="46995" x="10720388" y="4143375"/>
          <p14:tracePt t="46995" x="10720388" y="4157663"/>
          <p14:tracePt t="46995" x="10720388" y="4171950"/>
          <p14:tracePt t="46995" x="10720388" y="4186238"/>
          <p14:tracePt t="46995" x="10720388" y="4200525"/>
          <p14:tracePt t="46995" x="10720388" y="4214813"/>
          <p14:tracePt t="46995" x="10720388" y="4243388"/>
          <p14:tracePt t="46995" x="10720388" y="4257675"/>
          <p14:tracePt t="46995" x="10720388" y="4286250"/>
          <p14:tracePt t="46995" x="10720388" y="4300538"/>
          <p14:tracePt t="46995" x="10720388" y="4329113"/>
          <p14:tracePt t="46995" x="10720388" y="4343400"/>
          <p14:tracePt t="46995" x="10720388" y="4357688"/>
          <p14:tracePt t="46995" x="10734675" y="4371975"/>
          <p14:tracePt t="46995" x="10734675" y="4386263"/>
          <p14:tracePt t="46995" x="10734675" y="4400550"/>
          <p14:tracePt t="46995" x="10734675" y="4414838"/>
          <p14:tracePt t="46995" x="10734675" y="4443413"/>
          <p14:tracePt t="46995" x="10734675" y="4457700"/>
          <p14:tracePt t="46995" x="10734675" y="4471988"/>
          <p14:tracePt t="46995" x="10734675" y="4486275"/>
          <p14:tracePt t="46995" x="10734675" y="4500563"/>
          <p14:tracePt t="46995" x="10734675" y="4529138"/>
          <p14:tracePt t="46995" x="10734675" y="4543425"/>
          <p14:tracePt t="46995" x="10734675" y="4572000"/>
          <p14:tracePt t="46995" x="10734675" y="4586288"/>
          <p14:tracePt t="46995" x="10734675" y="4600575"/>
          <p14:tracePt t="46995" x="10734675" y="4614863"/>
          <p14:tracePt t="46995" x="10748963" y="4629150"/>
          <p14:tracePt t="46995" x="10748963" y="4643438"/>
          <p14:tracePt t="46995" x="10748963" y="4657725"/>
          <p14:tracePt t="46995" x="10748963" y="4672013"/>
          <p14:tracePt t="46995" x="10748963" y="4700588"/>
          <p14:tracePt t="46995" x="10748963" y="4729163"/>
          <p14:tracePt t="46995" x="10748963" y="4743450"/>
          <p14:tracePt t="46995" x="10748963" y="4772025"/>
          <p14:tracePt t="46995" x="10748963" y="4786313"/>
          <p14:tracePt t="46995" x="10748963" y="4814888"/>
          <p14:tracePt t="46995" x="10748963" y="4829175"/>
          <p14:tracePt t="46995" x="10748963" y="4843463"/>
          <p14:tracePt t="46995" x="10763250" y="4872038"/>
          <p14:tracePt t="46995" x="10763250" y="4886325"/>
          <p14:tracePt t="46995" x="10763250" y="4914900"/>
          <p14:tracePt t="46995" x="10763250" y="4929188"/>
          <p14:tracePt t="46995" x="10763250" y="4957763"/>
          <p14:tracePt t="46995" x="10763250" y="4972050"/>
          <p14:tracePt t="46995" x="10763250" y="4986338"/>
          <p14:tracePt t="46995" x="10763250" y="5000625"/>
          <p14:tracePt t="46995" x="10763250" y="5029200"/>
          <p14:tracePt t="46995" x="10763250" y="5043488"/>
          <p14:tracePt t="46995" x="10763250" y="5072063"/>
          <p14:tracePt t="46995" x="10763250" y="5100638"/>
          <p14:tracePt t="46995" x="10763250" y="5114925"/>
          <p14:tracePt t="46995" x="10763250" y="5129213"/>
          <p14:tracePt t="46995" x="10763250" y="5143500"/>
          <p14:tracePt t="46995" x="10763250" y="5157788"/>
          <p14:tracePt t="46995" x="10763250" y="5186363"/>
          <p14:tracePt t="46995" x="10763250" y="5200650"/>
          <p14:tracePt t="46995" x="10763250" y="5229225"/>
          <p14:tracePt t="46995" x="10763250" y="5243513"/>
          <p14:tracePt t="46995" x="10763250" y="5257800"/>
          <p14:tracePt t="46995" x="10763250" y="5272088"/>
          <p14:tracePt t="46995" x="10763250" y="5286375"/>
          <p14:tracePt t="46995" x="10763250" y="5300663"/>
          <p14:tracePt t="46995" x="10763250" y="5314950"/>
          <p14:tracePt t="46995" x="10763250" y="5329238"/>
          <p14:tracePt t="46995" x="10763250" y="5343525"/>
          <p14:tracePt t="46995" x="10763250" y="5357813"/>
          <p14:tracePt t="46995" x="10763250" y="5372100"/>
          <p14:tracePt t="46995" x="10763250" y="5386388"/>
          <p14:tracePt t="46995" x="10763250" y="5400675"/>
          <p14:tracePt t="46995" x="10763250" y="5414963"/>
          <p14:tracePt t="46995" x="10763250" y="5429250"/>
          <p14:tracePt t="46995" x="10763250" y="5443538"/>
          <p14:tracePt t="46995" x="10748963" y="5443538"/>
          <p14:tracePt t="46995" x="10748963" y="5457825"/>
          <p14:tracePt t="46995" x="10748963" y="5472113"/>
          <p14:tracePt t="46995" x="10734675" y="5486400"/>
          <p14:tracePt t="46995" x="10734675" y="5500688"/>
          <p14:tracePt t="46995" x="10734675" y="5514975"/>
          <p14:tracePt t="46995" x="10734675" y="5529263"/>
          <p14:tracePt t="46995" x="10734675" y="5543550"/>
          <p14:tracePt t="46995" x="10720388" y="5543550"/>
          <p14:tracePt t="46995" x="10720388" y="5557838"/>
          <p14:tracePt t="46995" x="10720388" y="5572125"/>
          <p14:tracePt t="46995" x="10720388" y="5586413"/>
          <p14:tracePt t="46995" x="10706100" y="5586413"/>
          <p14:tracePt t="46995" x="10706100" y="5600700"/>
          <p14:tracePt t="46995" x="10691813" y="5614988"/>
          <p14:tracePt t="46995" x="10691813" y="5629275"/>
          <p14:tracePt t="46995" x="10677525" y="5643563"/>
          <p14:tracePt t="46995" x="10663238" y="5672138"/>
          <p14:tracePt t="46995" x="10663238" y="5686425"/>
          <p14:tracePt t="46995" x="10648950" y="5686425"/>
          <p14:tracePt t="46995" x="10634663" y="5700713"/>
          <p14:tracePt t="46995" x="10634663" y="5715000"/>
          <p14:tracePt t="46995" x="10620375" y="5729288"/>
          <p14:tracePt t="46995" x="10620375" y="5743575"/>
          <p14:tracePt t="46995" x="10606088" y="5743575"/>
          <p14:tracePt t="46995" x="10591800" y="5757863"/>
          <p14:tracePt t="46995" x="10591800" y="5772150"/>
          <p14:tracePt t="46995" x="10577513" y="5772150"/>
          <p14:tracePt t="46995" x="10577513" y="5786438"/>
          <p14:tracePt t="46995" x="10563225" y="5786438"/>
          <p14:tracePt t="46995" x="10563225" y="5800725"/>
          <p14:tracePt t="46995" x="10548938" y="5800725"/>
          <p14:tracePt t="46995" x="10548938" y="5815013"/>
          <p14:tracePt t="46995" x="10534650" y="5815013"/>
          <p14:tracePt t="46995" x="10534650" y="5829300"/>
          <p14:tracePt t="46995" x="10520363" y="5843588"/>
          <p14:tracePt t="46995" x="10506075" y="5843588"/>
          <p14:tracePt t="46995" x="10506075" y="5857875"/>
          <p14:tracePt t="46995" x="10491788" y="5857875"/>
          <p14:tracePt t="46995" x="10477500" y="5857875"/>
          <p14:tracePt t="46995" x="10477500" y="5872163"/>
          <p14:tracePt t="46995" x="10463213" y="5872163"/>
          <p14:tracePt t="46995" x="10463213" y="5886450"/>
          <p14:tracePt t="46995" x="10448925" y="5886450"/>
          <p14:tracePt t="46995" x="10448925" y="5900738"/>
          <p14:tracePt t="46995" x="10434638" y="5900738"/>
          <p14:tracePt t="46995" x="10420350" y="5900738"/>
          <p14:tracePt t="46995" x="10420350" y="5915025"/>
          <p14:tracePt t="46995" x="10406063" y="5915025"/>
          <p14:tracePt t="46995" x="10391775" y="5915025"/>
          <p14:tracePt t="46995" x="10377488" y="5915025"/>
          <p14:tracePt t="46995" x="10377488" y="5929313"/>
          <p14:tracePt t="46995" x="10363200" y="5929313"/>
          <p14:tracePt t="46995" x="10348913" y="5929313"/>
          <p14:tracePt t="46995" x="10334625" y="5943600"/>
          <p14:tracePt t="46995" x="10320338" y="5943600"/>
          <p14:tracePt t="46995" x="10306050" y="5943600"/>
          <p14:tracePt t="46995" x="10306050" y="5957888"/>
          <p14:tracePt t="46995" x="10291763" y="5957888"/>
          <p14:tracePt t="46995" x="10277475" y="5957888"/>
          <p14:tracePt t="46995" x="10263188" y="5957888"/>
          <p14:tracePt t="46995" x="10248900" y="5957888"/>
          <p14:tracePt t="46995" x="10234613" y="5972175"/>
          <p14:tracePt t="46995" x="10220325" y="5972175"/>
          <p14:tracePt t="46995" x="10206038" y="5972175"/>
          <p14:tracePt t="46995" x="10191750" y="5972175"/>
          <p14:tracePt t="46995" x="10177463" y="5972175"/>
          <p14:tracePt t="46995" x="10163175" y="5986463"/>
          <p14:tracePt t="46995" x="10133013" y="5986463"/>
          <p14:tracePt t="46995" x="10118725" y="5986463"/>
          <p14:tracePt t="46995" x="10104438" y="5986463"/>
          <p14:tracePt t="46995" x="10090150" y="5986463"/>
          <p14:tracePt t="46995" x="10075863" y="5986463"/>
          <p14:tracePt t="46995" x="10075863" y="6000750"/>
          <p14:tracePt t="46995" x="10061575" y="6000750"/>
          <p14:tracePt t="46995" x="10047288" y="6000750"/>
          <p14:tracePt t="46995" x="10033000" y="6000750"/>
          <p14:tracePt t="46995" x="10018713" y="6015038"/>
          <p14:tracePt t="46995" x="9990138" y="6015038"/>
          <p14:tracePt t="46995" x="9975850" y="6015038"/>
          <p14:tracePt t="46995" x="9961563" y="6015038"/>
          <p14:tracePt t="46995" x="9947275" y="6015038"/>
          <p14:tracePt t="46995" x="9932988" y="6015038"/>
          <p14:tracePt t="46995" x="9918700" y="6015038"/>
          <p14:tracePt t="46995" x="9890125" y="6015038"/>
          <p14:tracePt t="46995" x="9890125" y="6029325"/>
          <p14:tracePt t="46995" x="9875838" y="6029325"/>
          <p14:tracePt t="46995" x="9861550" y="6029325"/>
          <p14:tracePt t="46995" x="9847263" y="6029325"/>
          <p14:tracePt t="46995" x="9832975" y="6029325"/>
          <p14:tracePt t="46995" x="9818688" y="6029325"/>
          <p14:tracePt t="46995" x="9804400" y="6029325"/>
          <p14:tracePt t="46995" x="9790113" y="6029325"/>
          <p14:tracePt t="46995" x="9790113" y="6043613"/>
          <p14:tracePt t="46995" x="9775825" y="6043613"/>
          <p14:tracePt t="46995" x="9761538" y="6043613"/>
          <p14:tracePt t="46995" x="9747250" y="6043613"/>
          <p14:tracePt t="46995" x="9732963" y="6043613"/>
          <p14:tracePt t="46995" x="9718675" y="6043613"/>
          <p14:tracePt t="46995" x="9704388" y="6043613"/>
          <p14:tracePt t="46995" x="9690100" y="6043613"/>
          <p14:tracePt t="46995" x="9675813" y="6043613"/>
          <p14:tracePt t="46995" x="9661525" y="6043613"/>
          <p14:tracePt t="46995" x="9647238" y="6043613"/>
          <p14:tracePt t="46995" x="9632950" y="6043613"/>
          <p14:tracePt t="46995" x="9618663" y="6043613"/>
          <p14:tracePt t="46995" x="9604375" y="6043613"/>
          <p14:tracePt t="46995" x="9590088" y="6043613"/>
          <p14:tracePt t="46995" x="9575800" y="6043613"/>
          <p14:tracePt t="46995" x="9561513" y="6043613"/>
          <p14:tracePt t="46995" x="9547225" y="6043613"/>
          <p14:tracePt t="46995" x="9532938" y="6043613"/>
          <p14:tracePt t="46995" x="9518650" y="6043613"/>
          <p14:tracePt t="46995" x="9504363" y="6029325"/>
          <p14:tracePt t="46995" x="9490075" y="6029325"/>
          <p14:tracePt t="46995" x="9475788" y="6029325"/>
          <p14:tracePt t="46995" x="9475788" y="6015038"/>
          <p14:tracePt t="46995" x="9461500" y="6015038"/>
          <p14:tracePt t="46995" x="9447213" y="6015038"/>
          <p14:tracePt t="46995" x="9432925" y="6015038"/>
          <p14:tracePt t="46995" x="9418638" y="6015038"/>
          <p14:tracePt t="46995" x="9404350" y="6000750"/>
          <p14:tracePt t="46995" x="9390063" y="6000750"/>
          <p14:tracePt t="46995" x="9390063" y="5986463"/>
          <p14:tracePt t="46995" x="9375775" y="5986463"/>
          <p14:tracePt t="46995" x="9361488" y="5986463"/>
          <p14:tracePt t="46995" x="9347200" y="5972175"/>
          <p14:tracePt t="46995" x="9332913" y="5972175"/>
          <p14:tracePt t="46995" x="9318625" y="5972175"/>
          <p14:tracePt t="46995" x="9318625" y="5957888"/>
          <p14:tracePt t="46995" x="9304338" y="5957888"/>
          <p14:tracePt t="46995" x="9290050" y="5957888"/>
          <p14:tracePt t="46995" x="9275763" y="5957888"/>
          <p14:tracePt t="46995" x="9261475" y="5943600"/>
          <p14:tracePt t="46995" x="9247188" y="5943600"/>
          <p14:tracePt t="46995" x="9247188" y="5929313"/>
          <p14:tracePt t="46995" x="9232900" y="5929313"/>
          <p14:tracePt t="46995" x="9218613" y="5929313"/>
          <p14:tracePt t="46995" x="9204325" y="5929313"/>
          <p14:tracePt t="46995" x="9190038" y="5915025"/>
          <p14:tracePt t="46995" x="9175750" y="5915025"/>
          <p14:tracePt t="46995" x="9161463" y="5915025"/>
          <p14:tracePt t="46995" x="9147175" y="5915025"/>
          <p14:tracePt t="46995" x="9132888" y="5915025"/>
          <p14:tracePt t="46995" x="9132888" y="5900738"/>
          <p14:tracePt t="46995" x="9104313" y="5900738"/>
          <p14:tracePt t="46995" x="9090025" y="5900738"/>
          <p14:tracePt t="46995" x="9090025" y="5886450"/>
          <p14:tracePt t="46995" x="9075738" y="5886450"/>
          <p14:tracePt t="46995" x="9061450" y="5872163"/>
          <p14:tracePt t="46995" x="9047163" y="5872163"/>
          <p14:tracePt t="46995" x="9032875" y="5872163"/>
          <p14:tracePt t="46995" x="9018588" y="5872163"/>
          <p14:tracePt t="46995" x="9018588" y="5857875"/>
          <p14:tracePt t="46995" x="9004300" y="5857875"/>
          <p14:tracePt t="46995" x="8990013" y="5857875"/>
          <p14:tracePt t="46995" x="8990013" y="5843588"/>
          <p14:tracePt t="46995" x="8975725" y="5843588"/>
          <p14:tracePt t="46995" x="8975725" y="5829300"/>
          <p14:tracePt t="46995" x="8961438" y="5815013"/>
          <p14:tracePt t="46995" x="8947150" y="5800725"/>
          <p14:tracePt t="46995" x="8947150" y="5786438"/>
          <p14:tracePt t="46995" x="8932863" y="5772150"/>
          <p14:tracePt t="46995" x="8932863" y="5757863"/>
          <p14:tracePt t="46995" x="8918575" y="5757863"/>
          <p14:tracePt t="46995" x="8918575" y="5743575"/>
          <p14:tracePt t="46995" x="8918575" y="5729288"/>
          <p14:tracePt t="46995" x="8918575" y="5715000"/>
          <p14:tracePt t="46995" x="8904288" y="5715000"/>
          <p14:tracePt t="46995" x="8904288" y="5700713"/>
          <p14:tracePt t="46995" x="8904288" y="5686425"/>
          <p14:tracePt t="46995" x="8890000" y="5686425"/>
          <p14:tracePt t="46995" x="8890000" y="5672138"/>
          <p14:tracePt t="46995" x="8890000" y="5657850"/>
          <p14:tracePt t="46995" x="8875713" y="5643563"/>
          <p14:tracePt t="46995" x="8875713" y="5629275"/>
          <p14:tracePt t="46995" x="8875713" y="5614988"/>
          <p14:tracePt t="46995" x="8861425" y="5600700"/>
          <p14:tracePt t="46995" x="8861425" y="5586413"/>
          <p14:tracePt t="46995" x="8861425" y="5572125"/>
          <p14:tracePt t="46995" x="8847138" y="5557838"/>
          <p14:tracePt t="46995" x="8847138" y="5543550"/>
          <p14:tracePt t="46995" x="8847138" y="5529263"/>
          <p14:tracePt t="46995" x="8847138" y="5500688"/>
          <p14:tracePt t="46995" x="8832850" y="5486400"/>
          <p14:tracePt t="46995" x="8832850" y="5472113"/>
          <p14:tracePt t="46995" x="8818563" y="5472113"/>
          <p14:tracePt t="46995" x="8818563" y="5457825"/>
          <p14:tracePt t="46995" x="8818563" y="5443538"/>
          <p14:tracePt t="46995" x="8818563" y="5429250"/>
          <p14:tracePt t="46995" x="8818563" y="5414963"/>
          <p14:tracePt t="46995" x="8818563" y="5400675"/>
          <p14:tracePt t="46995" x="8818563" y="5386388"/>
          <p14:tracePt t="46995" x="8804275" y="5386388"/>
          <p14:tracePt t="46995" x="8804275" y="5357813"/>
          <p14:tracePt t="46995" x="8804275" y="5343525"/>
          <p14:tracePt t="46995" x="8804275" y="5329238"/>
          <p14:tracePt t="46995" x="8804275" y="5314950"/>
          <p14:tracePt t="46995" x="8789988" y="5300663"/>
          <p14:tracePt t="46995" x="8789988" y="5286375"/>
          <p14:tracePt t="46995" x="8775700" y="5272088"/>
          <p14:tracePt t="46995" x="8775700" y="5257800"/>
          <p14:tracePt t="46995" x="8775700" y="5243513"/>
          <p14:tracePt t="46995" x="8775700" y="5229225"/>
          <p14:tracePt t="46995" x="8775700" y="5200650"/>
          <p14:tracePt t="46995" x="8775700" y="5186363"/>
          <p14:tracePt t="46995" x="8775700" y="5172075"/>
          <p14:tracePt t="46995" x="8775700" y="5157788"/>
          <p14:tracePt t="46995" x="8775700" y="5129213"/>
          <p14:tracePt t="46995" x="8775700" y="5114925"/>
          <p14:tracePt t="46995" x="8775700" y="5086350"/>
          <p14:tracePt t="46995" x="8775700" y="5057775"/>
          <p14:tracePt t="46995" x="8775700" y="5029200"/>
          <p14:tracePt t="46995" x="8775700" y="5014913"/>
          <p14:tracePt t="46995" x="8775700" y="4972050"/>
          <p14:tracePt t="46995" x="8775700" y="4943475"/>
          <p14:tracePt t="46995" x="8775700" y="4914900"/>
          <p14:tracePt t="46995" x="8775700" y="4886325"/>
          <p14:tracePt t="46995" x="8775700" y="4843463"/>
          <p14:tracePt t="46995" x="8775700" y="4814888"/>
          <p14:tracePt t="46995" x="8775700" y="4772025"/>
          <p14:tracePt t="46995" x="8775700" y="4729163"/>
          <p14:tracePt t="46995" x="8775700" y="4700588"/>
          <p14:tracePt t="46995" x="8775700" y="4657725"/>
          <p14:tracePt t="46995" x="8775700" y="4614863"/>
          <p14:tracePt t="46995" x="8775700" y="4600575"/>
          <p14:tracePt t="46995" x="8775700" y="4557713"/>
          <p14:tracePt t="46995" x="8775700" y="4514850"/>
          <p14:tracePt t="46995" x="8775700" y="4471988"/>
          <p14:tracePt t="46995" x="8789988" y="4386263"/>
          <p14:tracePt t="46995" x="8789988" y="4329113"/>
          <p14:tracePt t="46995" x="8789988" y="4257675"/>
          <p14:tracePt t="46995" x="8789988" y="4214813"/>
          <p14:tracePt t="46995" x="8789988" y="4171950"/>
          <p14:tracePt t="46995" x="8789988" y="4114800"/>
          <p14:tracePt t="46995" x="8804275" y="4057650"/>
          <p14:tracePt t="46995" x="8804275" y="3986213"/>
          <p14:tracePt t="46995" x="8804275" y="3957638"/>
          <p14:tracePt t="46995" x="8804275" y="3900488"/>
          <p14:tracePt t="46995" x="8804275" y="3829050"/>
          <p14:tracePt t="46995" x="8804275" y="3686175"/>
          <p14:tracePt t="46995" x="8804275" y="3600450"/>
          <p14:tracePt t="46995" x="8804275" y="3529013"/>
          <p14:tracePt t="46995" x="8804275" y="3486150"/>
          <p14:tracePt t="46995" x="8804275" y="3414713"/>
          <p14:tracePt t="46995" x="8804275" y="3328988"/>
          <p14:tracePt t="46995" x="8804275" y="3243263"/>
          <p14:tracePt t="46995" x="8804275" y="3057525"/>
          <p14:tracePt t="46995" x="8804275" y="2957513"/>
          <p14:tracePt t="46995" x="8804275" y="2871788"/>
          <p14:tracePt t="46995" x="8804275" y="2800350"/>
          <p14:tracePt t="46995" x="8804275" y="2743200"/>
          <p14:tracePt t="46995" x="8804275" y="2643188"/>
          <p14:tracePt t="46995" x="8804275" y="2571750"/>
          <p14:tracePt t="46995" x="8804275" y="2543175"/>
          <p14:tracePt t="46995" x="8804275" y="2443163"/>
          <p14:tracePt t="46995" x="8804275" y="2271713"/>
          <p14:tracePt t="46995" x="8804275" y="2185988"/>
          <p14:tracePt t="46995" x="8804275" y="2085975"/>
          <p14:tracePt t="46995" x="8804275" y="1985963"/>
          <p14:tracePt t="46995" x="8804275" y="1900238"/>
          <p14:tracePt t="46995" x="8804275" y="1800225"/>
          <p14:tracePt t="46995" x="8804275" y="1700213"/>
          <p14:tracePt t="46995" x="8804275" y="1600200"/>
          <p14:tracePt t="46995" x="8804275" y="1557338"/>
          <p14:tracePt t="46995" x="8804275" y="1471613"/>
          <p14:tracePt t="46995" x="8804275" y="1371600"/>
          <p14:tracePt t="46995" x="8789988" y="1228725"/>
          <p14:tracePt t="46995" x="8789988" y="1128713"/>
          <p14:tracePt t="46995" x="8775700" y="1042988"/>
          <p14:tracePt t="46995" x="8761413" y="942975"/>
          <p14:tracePt t="46995" x="8761413" y="857250"/>
          <p14:tracePt t="46995" x="8761413" y="828675"/>
          <p14:tracePt t="46995" x="8747125" y="742950"/>
          <p14:tracePt t="46995" x="8732838" y="671513"/>
          <p14:tracePt t="46995" x="8718550" y="514350"/>
          <p14:tracePt t="46995" x="8704263" y="414338"/>
          <p14:tracePt t="46995" x="8689975" y="328613"/>
          <p14:tracePt t="46995" x="8675688" y="257175"/>
          <p14:tracePt t="46995" x="8647113" y="171450"/>
          <p14:tracePt t="46995" x="8647113" y="128588"/>
          <p14:tracePt t="46995" x="8632825" y="571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1FE98-D63E-8BD5-51AB-99480741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vertices, 3 edge relaxations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30A70-3C6F-B779-23AB-4A91C622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1E4790-521B-F366-9190-924C225F7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338" y="1948079"/>
            <a:ext cx="4366426" cy="4106429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6C8CFF8D-045A-5FA7-609F-AB8C724FA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98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89"/>
    </mc:Choice>
    <mc:Fallback>
      <p:transition spd="slow" advTm="54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49" x="12163425" y="5129213"/>
          <p14:tracePt t="3450" x="12149138" y="5143500"/>
          <p14:tracePt t="3451" x="12120563" y="5143500"/>
          <p14:tracePt t="3452" x="12106275" y="5157788"/>
          <p14:tracePt t="3453" x="12091988" y="5157788"/>
          <p14:tracePt t="3454" x="12063413" y="5157788"/>
          <p14:tracePt t="3455" x="12049125" y="5172075"/>
          <p14:tracePt t="3456" x="12034838" y="5172075"/>
          <p14:tracePt t="3457" x="12006263" y="5186363"/>
          <p14:tracePt t="3458" x="11991975" y="5186363"/>
          <p14:tracePt t="3459" x="11977688" y="5200650"/>
          <p14:tracePt t="3460" x="11963400" y="5200650"/>
          <p14:tracePt t="3461" x="11949113" y="5214938"/>
          <p14:tracePt t="3462" x="11920538" y="5229225"/>
          <p14:tracePt t="3463" x="11906250" y="5229225"/>
          <p14:tracePt t="3464" x="11906250" y="5243513"/>
          <p14:tracePt t="3465" x="11891963" y="5243513"/>
          <p14:tracePt t="3466" x="11863388" y="5257800"/>
          <p14:tracePt t="3467" x="11849100" y="5257800"/>
          <p14:tracePt t="3468" x="11849100" y="5272088"/>
          <p14:tracePt t="3469" x="11820525" y="5272088"/>
          <p14:tracePt t="3470" x="11806238" y="5286375"/>
          <p14:tracePt t="3471" x="11791950" y="5286375"/>
          <p14:tracePt t="3472" x="11777663" y="5286375"/>
          <p14:tracePt t="3473" x="11763375" y="5286375"/>
          <p14:tracePt t="3474" x="11734800" y="5314950"/>
          <p14:tracePt t="3475" x="11720513" y="5314950"/>
          <p14:tracePt t="3476" x="11706225" y="5329238"/>
          <p14:tracePt t="3477" x="11691938" y="5329238"/>
          <p14:tracePt t="3478" x="11677650" y="5329238"/>
          <p14:tracePt t="3479" x="11663363" y="5329238"/>
          <p14:tracePt t="3480" x="11649075" y="5343525"/>
          <p14:tracePt t="3481" x="11634788" y="5343525"/>
          <p14:tracePt t="3482" x="11620500" y="5343525"/>
          <p14:tracePt t="3483" x="11606213" y="5343525"/>
          <p14:tracePt t="3485" x="11577638" y="5343525"/>
          <p14:tracePt t="3486" x="11577638" y="5357813"/>
          <p14:tracePt t="3487" x="11563350" y="5357813"/>
          <p14:tracePt t="3488" x="11549063" y="5357813"/>
          <p14:tracePt t="3489" x="11534775" y="5372100"/>
          <p14:tracePt t="3490" x="11520488" y="5372100"/>
          <p14:tracePt t="3492" x="11491913" y="5372100"/>
          <p14:tracePt t="3494" x="11477625" y="5372100"/>
          <p14:tracePt t="3495" x="11463338" y="5372100"/>
          <p14:tracePt t="3496" x="11449050" y="5386388"/>
          <p14:tracePt t="3498" x="11434763" y="5386388"/>
          <p14:tracePt t="3499" x="11420475" y="5386388"/>
          <p14:tracePt t="3500" x="11406188" y="5386388"/>
          <p14:tracePt t="3502" x="11391900" y="5386388"/>
          <p14:tracePt t="3504" x="11377613" y="5400675"/>
          <p14:tracePt t="3506" x="11363325" y="5400675"/>
          <p14:tracePt t="3507" x="11349038" y="5400675"/>
          <p14:tracePt t="3508" x="11334750" y="5400675"/>
          <p14:tracePt t="3511" x="11306175" y="5414963"/>
          <p14:tracePt t="3514" x="11291888" y="5414963"/>
          <p14:tracePt t="3516" x="11277600" y="5414963"/>
          <p14:tracePt t="3518" x="11263313" y="5414963"/>
          <p14:tracePt t="3520" x="11249025" y="5414963"/>
          <p14:tracePt t="3522" x="11234738" y="5414963"/>
          <p14:tracePt t="3525" x="11234738" y="5429250"/>
          <p14:tracePt t="3526" x="11220450" y="5429250"/>
          <p14:tracePt t="3529" x="11206163" y="5429250"/>
          <p14:tracePt t="3531" x="11191875" y="5429250"/>
          <p14:tracePt t="3535" x="11177588" y="5429250"/>
          <p14:tracePt t="3542" x="11177588" y="5443538"/>
          <p14:tracePt t="3543" x="11163300" y="5443538"/>
          <p14:tracePt t="3562" x="11163300" y="5457825"/>
          <p14:tracePt t="3563" x="11149013" y="5457825"/>
          <p14:tracePt t="3569" x="11134725" y="5457825"/>
          <p14:tracePt t="3578" x="11120438" y="5472113"/>
          <p14:tracePt t="3582" x="11120438" y="5486400"/>
          <p14:tracePt t="3583" x="11106150" y="5486400"/>
          <p14:tracePt t="3590" x="11091863" y="5486400"/>
          <p14:tracePt t="3591" x="11077575" y="5486400"/>
          <p14:tracePt t="3594" x="11077575" y="5500688"/>
          <p14:tracePt t="3595" x="11063288" y="5500688"/>
          <p14:tracePt t="3598" x="11049000" y="5500688"/>
          <p14:tracePt t="3599" x="11034713" y="5500688"/>
          <p14:tracePt t="3601" x="11020425" y="5514975"/>
          <p14:tracePt t="3603" x="11006138" y="5514975"/>
          <p14:tracePt t="3605" x="10991850" y="5514975"/>
          <p14:tracePt t="3606" x="10991850" y="5529263"/>
          <p14:tracePt t="3607" x="10977563" y="5529263"/>
          <p14:tracePt t="3608" x="10963275" y="5529263"/>
          <p14:tracePt t="3609" x="10948988" y="5529263"/>
          <p14:tracePt t="3610" x="10948988" y="5543550"/>
          <p14:tracePt t="3611" x="10920413" y="5543550"/>
          <p14:tracePt t="3613" x="10906125" y="5543550"/>
          <p14:tracePt t="3614" x="10891838" y="5543550"/>
          <p14:tracePt t="3615" x="10877550" y="5557838"/>
          <p14:tracePt t="3616" x="10863263" y="5557838"/>
          <p14:tracePt t="3618" x="10834688" y="5557838"/>
          <p14:tracePt t="3619" x="10820400" y="5557838"/>
          <p14:tracePt t="3620" x="10806113" y="5557838"/>
          <p14:tracePt t="3621" x="10777538" y="5572125"/>
          <p14:tracePt t="3622" x="10777538" y="5586413"/>
          <p14:tracePt t="3623" x="10763250" y="5586413"/>
          <p14:tracePt t="3624" x="10734675" y="5586413"/>
          <p14:tracePt t="3625" x="10720388" y="5586413"/>
          <p14:tracePt t="3626" x="10706100" y="5586413"/>
          <p14:tracePt t="3627" x="10691813" y="5586413"/>
          <p14:tracePt t="3628" x="10677525" y="5600700"/>
          <p14:tracePt t="3629" x="10663238" y="5600700"/>
          <p14:tracePt t="3630" x="10634663" y="5614988"/>
          <p14:tracePt t="3631" x="10620375" y="5614988"/>
          <p14:tracePt t="3632" x="10606088" y="5614988"/>
          <p14:tracePt t="3633" x="10577513" y="5614988"/>
          <p14:tracePt t="3634" x="10577513" y="5629275"/>
          <p14:tracePt t="3635" x="10548938" y="5629275"/>
          <p14:tracePt t="3636" x="10534650" y="5629275"/>
          <p14:tracePt t="3637" x="10520363" y="5643563"/>
          <p14:tracePt t="3638" x="10506075" y="5643563"/>
          <p14:tracePt t="3639" x="10463213" y="5657850"/>
          <p14:tracePt t="3640" x="10434638" y="5657850"/>
          <p14:tracePt t="3641" x="10420350" y="5672138"/>
          <p14:tracePt t="3642" x="10406063" y="5672138"/>
          <p14:tracePt t="3643" x="10377488" y="5686425"/>
          <p14:tracePt t="3645" x="10348913" y="5686425"/>
          <p14:tracePt t="3646" x="10320338" y="5686425"/>
          <p14:tracePt t="3647" x="10320338" y="5700713"/>
          <p14:tracePt t="3648" x="10291763" y="5700713"/>
          <p14:tracePt t="3649" x="10277475" y="5700713"/>
          <p14:tracePt t="3650" x="10248900" y="5715000"/>
          <p14:tracePt t="3651" x="10234613" y="5729288"/>
          <p14:tracePt t="3652" x="10220325" y="5729288"/>
          <p14:tracePt t="3653" x="10206038" y="5729288"/>
          <p14:tracePt t="3654" x="10177463" y="5729288"/>
          <p14:tracePt t="3655" x="10177463" y="5743575"/>
          <p14:tracePt t="3656" x="10147300" y="5757863"/>
          <p14:tracePt t="3657" x="10118725" y="5757863"/>
          <p14:tracePt t="3659" x="10090150" y="5757863"/>
          <p14:tracePt t="3660" x="10061575" y="5772150"/>
          <p14:tracePt t="3661" x="10047288" y="5772150"/>
          <p14:tracePt t="3662" x="10033000" y="5786438"/>
          <p14:tracePt t="3663" x="10004425" y="5786438"/>
          <p14:tracePt t="3664" x="9990138" y="5786438"/>
          <p14:tracePt t="3665" x="9961563" y="5786438"/>
          <p14:tracePt t="3666" x="9947275" y="5800725"/>
          <p14:tracePt t="3667" x="9932988" y="5800725"/>
          <p14:tracePt t="3668" x="9904413" y="5800725"/>
          <p14:tracePt t="3669" x="9890125" y="5800725"/>
          <p14:tracePt t="3670" x="9875838" y="5800725"/>
          <p14:tracePt t="3672" x="9847263" y="5800725"/>
          <p14:tracePt t="3673" x="9832975" y="5800725"/>
          <p14:tracePt t="3674" x="9804400" y="5800725"/>
          <p14:tracePt t="3675" x="9790113" y="5815013"/>
          <p14:tracePt t="3676" x="9775825" y="5815013"/>
          <p14:tracePt t="3677" x="9747250" y="5815013"/>
          <p14:tracePt t="3678" x="9732963" y="5815013"/>
          <p14:tracePt t="3679" x="9718675" y="5815013"/>
          <p14:tracePt t="3680" x="9690100" y="5815013"/>
          <p14:tracePt t="3681" x="9661525" y="5815013"/>
          <p14:tracePt t="3682" x="9647238" y="5815013"/>
          <p14:tracePt t="3683" x="9632950" y="5829300"/>
          <p14:tracePt t="3684" x="9604375" y="5829300"/>
          <p14:tracePt t="3685" x="9575800" y="5829300"/>
          <p14:tracePt t="3687" x="9547225" y="5829300"/>
          <p14:tracePt t="3688" x="9518650" y="5829300"/>
          <p14:tracePt t="3689" x="9504363" y="5829300"/>
          <p14:tracePt t="3690" x="9475788" y="5829300"/>
          <p14:tracePt t="3691" x="9461500" y="5829300"/>
          <p14:tracePt t="3692" x="9447213" y="5829300"/>
          <p14:tracePt t="3693" x="9418638" y="5829300"/>
          <p14:tracePt t="3694" x="9390063" y="5829300"/>
          <p14:tracePt t="3695" x="9375775" y="5829300"/>
          <p14:tracePt t="3696" x="9361488" y="5829300"/>
          <p14:tracePt t="3697" x="9318625" y="5829300"/>
          <p14:tracePt t="3698" x="9290050" y="5829300"/>
          <p14:tracePt t="3699" x="9275763" y="5829300"/>
          <p14:tracePt t="3700" x="9261475" y="5829300"/>
          <p14:tracePt t="3701" x="9218613" y="5829300"/>
          <p14:tracePt t="3702" x="9190038" y="5829300"/>
          <p14:tracePt t="3703" x="9175750" y="5829300"/>
          <p14:tracePt t="3704" x="9147175" y="5829300"/>
          <p14:tracePt t="3705" x="9132888" y="5815013"/>
          <p14:tracePt t="3706" x="9090025" y="5815013"/>
          <p14:tracePt t="3707" x="9061450" y="5815013"/>
          <p14:tracePt t="3708" x="9032875" y="5815013"/>
          <p14:tracePt t="3709" x="9004300" y="5815013"/>
          <p14:tracePt t="3710" x="8975725" y="5815013"/>
          <p14:tracePt t="3711" x="8961438" y="5815013"/>
          <p14:tracePt t="3712" x="8918575" y="5815013"/>
          <p14:tracePt t="3713" x="8890000" y="5815013"/>
          <p14:tracePt t="3714" x="8847138" y="5800725"/>
          <p14:tracePt t="3715" x="8818563" y="5800725"/>
          <p14:tracePt t="3716" x="8789988" y="5800725"/>
          <p14:tracePt t="3717" x="8775700" y="5800725"/>
          <p14:tracePt t="3718" x="8732838" y="5786438"/>
          <p14:tracePt t="3719" x="8675688" y="5786438"/>
          <p14:tracePt t="3720" x="8661400" y="5786438"/>
          <p14:tracePt t="3721" x="8632825" y="5772150"/>
          <p14:tracePt t="3722" x="8604250" y="5772150"/>
          <p14:tracePt t="3723" x="8575675" y="5772150"/>
          <p14:tracePt t="3724" x="8532813" y="5772150"/>
          <p14:tracePt t="3725" x="8504238" y="5772150"/>
          <p14:tracePt t="3726" x="8461375" y="5772150"/>
          <p14:tracePt t="3727" x="8432800" y="5757863"/>
          <p14:tracePt t="3728" x="8404225" y="5757863"/>
          <p14:tracePt t="3729" x="8375650" y="5757863"/>
          <p14:tracePt t="3730" x="8347075" y="5743575"/>
          <p14:tracePt t="3731" x="8318500" y="5743575"/>
          <p14:tracePt t="3732" x="8289925" y="5743575"/>
          <p14:tracePt t="3733" x="8261350" y="5743575"/>
          <p14:tracePt t="3734" x="8232775" y="5743575"/>
          <p14:tracePt t="3735" x="8218488" y="5743575"/>
          <p14:tracePt t="3736" x="8189913" y="5743575"/>
          <p14:tracePt t="3737" x="8147050" y="5743575"/>
          <p14:tracePt t="3738" x="8104188" y="5729288"/>
          <p14:tracePt t="3739" x="8089900" y="5729288"/>
          <p14:tracePt t="3740" x="8075613" y="5729288"/>
          <p14:tracePt t="3741" x="8047038" y="5715000"/>
          <p14:tracePt t="3742" x="8032750" y="5715000"/>
          <p14:tracePt t="3743" x="8004175" y="5715000"/>
          <p14:tracePt t="3744" x="7989888" y="5715000"/>
          <p14:tracePt t="3745" x="7975600" y="5715000"/>
          <p14:tracePt t="3746" x="7947025" y="5715000"/>
          <p14:tracePt t="3747" x="7932738" y="5700713"/>
          <p14:tracePt t="3749" x="7918450" y="5700713"/>
          <p14:tracePt t="3750" x="7889875" y="5700713"/>
          <p14:tracePt t="3751" x="7875588" y="5700713"/>
          <p14:tracePt t="3752" x="7861300" y="5700713"/>
          <p14:tracePt t="3753" x="7847013" y="5700713"/>
          <p14:tracePt t="3754" x="7832725" y="5700713"/>
          <p14:tracePt t="3755" x="7818438" y="5700713"/>
          <p14:tracePt t="3756" x="7804150" y="5700713"/>
          <p14:tracePt t="3757" x="7789863" y="5700713"/>
          <p14:tracePt t="3758" x="7775575" y="5700713"/>
          <p14:tracePt t="3760" x="7761288" y="5700713"/>
          <p14:tracePt t="3761" x="7747000" y="5700713"/>
          <p14:tracePt t="3762" x="7732713" y="5700713"/>
          <p14:tracePt t="3764" x="7718425" y="5700713"/>
          <p14:tracePt t="3766" x="7689850" y="5700713"/>
          <p14:tracePt t="3768" x="7675563" y="5700713"/>
          <p14:tracePt t="3770" x="7661275" y="5700713"/>
          <p14:tracePt t="3773" x="7646988" y="5700713"/>
          <p14:tracePt t="3776" x="7632700" y="5700713"/>
          <p14:tracePt t="3783" x="7618413" y="5700713"/>
          <p14:tracePt t="3853" x="7604125" y="5700713"/>
          <p14:tracePt t="3861" x="7589838" y="5700713"/>
          <p14:tracePt t="3862" x="7589838" y="5686425"/>
          <p14:tracePt t="3871" x="7575550" y="5686425"/>
          <p14:tracePt t="3877" x="7561263" y="5686425"/>
          <p14:tracePt t="3881" x="7546975" y="5686425"/>
          <p14:tracePt t="3888" x="7532688" y="5686425"/>
          <p14:tracePt t="3890" x="7532688" y="5672138"/>
          <p14:tracePt t="3893" x="7518400" y="5672138"/>
          <p14:tracePt t="3898" x="7504113" y="5657850"/>
          <p14:tracePt t="3900" x="7489825" y="5657850"/>
          <p14:tracePt t="3904" x="7475538" y="5657850"/>
          <p14:tracePt t="3907" x="7461250" y="5657850"/>
          <p14:tracePt t="3909" x="7446963" y="5657850"/>
          <p14:tracePt t="3911" x="7432675" y="5657850"/>
          <p14:tracePt t="3912" x="7418388" y="5657850"/>
          <p14:tracePt t="3915" x="7389813" y="5643563"/>
          <p14:tracePt t="3918" x="7375525" y="5643563"/>
          <p14:tracePt t="3920" x="7361238" y="5643563"/>
          <p14:tracePt t="3922" x="7332663" y="5643563"/>
          <p14:tracePt t="3924" x="7318375" y="5643563"/>
          <p14:tracePt t="3926" x="7304088" y="5643563"/>
          <p14:tracePt t="3927" x="7289800" y="5643563"/>
          <p14:tracePt t="3929" x="7275513" y="5643563"/>
          <p14:tracePt t="3930" x="7261225" y="5643563"/>
          <p14:tracePt t="3933" x="7232650" y="5643563"/>
          <p14:tracePt t="3936" x="7218363" y="5643563"/>
          <p14:tracePt t="3937" x="7204075" y="5643563"/>
          <p14:tracePt t="3938" x="7189788" y="5643563"/>
          <p14:tracePt t="3939" x="7175500" y="5643563"/>
          <p14:tracePt t="3941" x="7161213" y="5643563"/>
          <p14:tracePt t="3942" x="7146925" y="5643563"/>
          <p14:tracePt t="3944" x="7132638" y="5657850"/>
          <p14:tracePt t="3946" x="7118350" y="5672138"/>
          <p14:tracePt t="3947" x="7104063" y="5672138"/>
          <p14:tracePt t="3949" x="7089775" y="5672138"/>
          <p14:tracePt t="3951" x="7075488" y="5672138"/>
          <p14:tracePt t="3952" x="7075488" y="5686425"/>
          <p14:tracePt t="3953" x="7046913" y="5686425"/>
          <p14:tracePt t="3956" x="7018338" y="5686425"/>
          <p14:tracePt t="3959" x="7004050" y="5700713"/>
          <p14:tracePt t="3960" x="6989763" y="5700713"/>
          <p14:tracePt t="3961" x="6989763" y="5715000"/>
          <p14:tracePt t="3963" x="6975475" y="5715000"/>
          <p14:tracePt t="3964" x="6961188" y="5715000"/>
          <p14:tracePt t="3966" x="6946900" y="5715000"/>
          <p14:tracePt t="3968" x="6932613" y="5729288"/>
          <p14:tracePt t="3970" x="6918325" y="5729288"/>
          <p14:tracePt t="3971" x="6904038" y="5729288"/>
          <p14:tracePt t="3973" x="6889750" y="5743575"/>
          <p14:tracePt t="3975" x="6875463" y="5743575"/>
          <p14:tracePt t="3978" x="6861175" y="5743575"/>
          <p14:tracePt t="3979" x="6846888" y="5757863"/>
          <p14:tracePt t="3981" x="6832600" y="5757863"/>
          <p14:tracePt t="3983" x="6832600" y="5772150"/>
          <p14:tracePt t="3984" x="6818313" y="5772150"/>
          <p14:tracePt t="3986" x="6804025" y="5772150"/>
          <p14:tracePt t="3988" x="6789738" y="5772150"/>
          <p14:tracePt t="3990" x="6789738" y="5786438"/>
          <p14:tracePt t="3991" x="6775450" y="5786438"/>
          <p14:tracePt t="3994" x="6761163" y="5786438"/>
          <p14:tracePt t="3999" x="6746875" y="5786438"/>
          <p14:tracePt t="4000" x="6732588" y="5786438"/>
          <p14:tracePt t="4005" x="6718300" y="5786438"/>
          <p14:tracePt t="4006" x="6718300" y="5800725"/>
          <p14:tracePt t="4010" x="6704013" y="5800725"/>
          <p14:tracePt t="4016" x="6689725" y="5800725"/>
          <p14:tracePt t="4018" x="6675438" y="5800725"/>
          <p14:tracePt t="4022" x="6675438" y="5815013"/>
          <p14:tracePt t="4023" x="6661150" y="5815013"/>
          <p14:tracePt t="4031" x="6646863" y="5815013"/>
          <p14:tracePt t="4036" x="6632575" y="5815013"/>
          <p14:tracePt t="4039" x="6632575" y="5829300"/>
          <p14:tracePt t="4040" x="6618288" y="5829300"/>
          <p14:tracePt t="4047" x="6604000" y="5829300"/>
          <p14:tracePt t="4054" x="6589713" y="5829300"/>
          <p14:tracePt t="4056" x="6589713" y="5843588"/>
          <p14:tracePt t="4061" x="6575425" y="5843588"/>
          <p14:tracePt t="4064" x="6561138" y="5843588"/>
          <p14:tracePt t="4068" x="6561138" y="5857875"/>
          <p14:tracePt t="4069" x="6546850" y="5857875"/>
          <p14:tracePt t="4075" x="6546850" y="5872163"/>
          <p14:tracePt t="4076" x="6532563" y="5872163"/>
          <p14:tracePt t="4077" x="6532563" y="5886450"/>
          <p14:tracePt t="4078" x="6518275" y="5886450"/>
          <p14:tracePt t="4080" x="6503988" y="5886450"/>
          <p14:tracePt t="4083" x="6503988" y="5900738"/>
          <p14:tracePt t="4084" x="6489700" y="5900738"/>
          <p14:tracePt t="4087" x="6475413" y="5915025"/>
          <p14:tracePt t="4092" x="6446838" y="5929313"/>
          <p14:tracePt t="4093" x="6446838" y="5943600"/>
          <p14:tracePt t="4095" x="6432550" y="5943600"/>
          <p14:tracePt t="4097" x="6432550" y="5957888"/>
          <p14:tracePt t="4099" x="6418263" y="5957888"/>
          <p14:tracePt t="4100" x="6403975" y="5957888"/>
          <p14:tracePt t="4101" x="6403975" y="5972175"/>
          <p14:tracePt t="4103" x="6389688" y="5972175"/>
          <p14:tracePt t="4105" x="6389688" y="5986463"/>
          <p14:tracePt t="4107" x="6375400" y="6000750"/>
          <p14:tracePt t="4110" x="6361113" y="6000750"/>
          <p14:tracePt t="4111" x="6346825" y="6000750"/>
          <p14:tracePt t="4112" x="6346825" y="6015038"/>
          <p14:tracePt t="4115" x="6332538" y="6015038"/>
          <p14:tracePt t="4116" x="6332538" y="6029325"/>
          <p14:tracePt t="4119" x="6318250" y="6029325"/>
          <p14:tracePt t="4120" x="6318250" y="6043613"/>
          <p14:tracePt t="4123" x="6303963" y="6043613"/>
          <p14:tracePt t="4124" x="6303963" y="6057900"/>
          <p14:tracePt t="4127" x="6289675" y="6057900"/>
          <p14:tracePt t="4130" x="6289675" y="6072188"/>
          <p14:tracePt t="4133" x="6275388" y="6072188"/>
          <p14:tracePt t="4331" x="6289675" y="6072188"/>
          <p14:tracePt t="4346" x="6289675" y="6057900"/>
          <p14:tracePt t="4349" x="6289675" y="6043613"/>
          <p14:tracePt t="4351" x="6303963" y="6043613"/>
          <p14:tracePt t="4354" x="6303963" y="6029325"/>
          <p14:tracePt t="4359" x="6303963" y="6015038"/>
          <p14:tracePt t="4362" x="6303963" y="6000750"/>
          <p14:tracePt t="4364" x="6303963" y="5986463"/>
          <p14:tracePt t="4367" x="6303963" y="5972175"/>
          <p14:tracePt t="4371" x="6303963" y="5943600"/>
          <p14:tracePt t="4374" x="6303963" y="5929313"/>
          <p14:tracePt t="4377" x="6303963" y="5915025"/>
          <p14:tracePt t="4381" x="6303963" y="5900738"/>
          <p14:tracePt t="4384" x="6303963" y="5886450"/>
          <p14:tracePt t="4385" x="6303963" y="5872163"/>
          <p14:tracePt t="4389" x="6303963" y="5857875"/>
          <p14:tracePt t="4392" x="6303963" y="5843588"/>
          <p14:tracePt t="4396" x="6303963" y="5829300"/>
          <p14:tracePt t="4398" x="6303963" y="5815013"/>
          <p14:tracePt t="4403" x="6303963" y="5800725"/>
          <p14:tracePt t="4409" x="6303963" y="5786438"/>
          <p14:tracePt t="4434" x="6303963" y="5772150"/>
          <p14:tracePt t="4494" x="6318250" y="5772150"/>
          <p14:tracePt t="4495" x="6318250" y="5757863"/>
          <p14:tracePt t="4503" x="6318250" y="5743575"/>
          <p14:tracePt t="4506" x="6332538" y="5743575"/>
          <p14:tracePt t="4512" x="6332538" y="5729288"/>
          <p14:tracePt t="4514" x="6346825" y="5729288"/>
          <p14:tracePt t="4519" x="6361113" y="5729288"/>
          <p14:tracePt t="4521" x="6361113" y="5715000"/>
          <p14:tracePt t="4525" x="6361113" y="5700713"/>
          <p14:tracePt t="4527" x="6375400" y="5700713"/>
          <p14:tracePt t="4532" x="6375400" y="5686425"/>
          <p14:tracePt t="4535" x="6389688" y="5686425"/>
          <p14:tracePt t="4541" x="6389688" y="5672138"/>
          <p14:tracePt t="4543" x="6403975" y="5672138"/>
          <p14:tracePt t="4547" x="6418263" y="5672138"/>
          <p14:tracePt t="4549" x="6418263" y="5657850"/>
          <p14:tracePt t="4553" x="6418263" y="5643563"/>
          <p14:tracePt t="4554" x="6432550" y="5643563"/>
          <p14:tracePt t="4561" x="6446838" y="5629275"/>
          <p14:tracePt t="4566" x="6461125" y="5629275"/>
          <p14:tracePt t="4568" x="6461125" y="5614988"/>
          <p14:tracePt t="4569" x="6475413" y="5614988"/>
          <p14:tracePt t="4574" x="6489700" y="5600700"/>
          <p14:tracePt t="4577" x="6489700" y="5586413"/>
          <p14:tracePt t="4580" x="6503988" y="5586413"/>
          <p14:tracePt t="4583" x="6503988" y="5572125"/>
          <p14:tracePt t="4585" x="6518275" y="5572125"/>
          <p14:tracePt t="4587" x="6532563" y="5572125"/>
          <p14:tracePt t="4589" x="6532563" y="5557838"/>
          <p14:tracePt t="4591" x="6546850" y="5557838"/>
          <p14:tracePt t="4595" x="6546850" y="5543550"/>
          <p14:tracePt t="4596" x="6561138" y="5543550"/>
          <p14:tracePt t="4597" x="6561138" y="5529263"/>
          <p14:tracePt t="4599" x="6575425" y="5529263"/>
          <p14:tracePt t="4600" x="6589713" y="5529263"/>
          <p14:tracePt t="4604" x="6589713" y="5514975"/>
          <p14:tracePt t="4605" x="6604000" y="5514975"/>
          <p14:tracePt t="4608" x="6618288" y="5514975"/>
          <p14:tracePt t="4611" x="6618288" y="5500688"/>
          <p14:tracePt t="4612" x="6632575" y="5500688"/>
          <p14:tracePt t="4613" x="6646863" y="5500688"/>
          <p14:tracePt t="4616" x="6661150" y="5500688"/>
          <p14:tracePt t="4618" x="6661150" y="5486400"/>
          <p14:tracePt t="4619" x="6675438" y="5486400"/>
          <p14:tracePt t="4622" x="6689725" y="5472113"/>
          <p14:tracePt t="4624" x="6704013" y="5472113"/>
          <p14:tracePt t="4626" x="6718300" y="5472113"/>
          <p14:tracePt t="4627" x="6718300" y="5457825"/>
          <p14:tracePt t="4629" x="6732588" y="5457825"/>
          <p14:tracePt t="4632" x="6746875" y="5457825"/>
          <p14:tracePt t="4633" x="6761163" y="5457825"/>
          <p14:tracePt t="4635" x="6761163" y="5443538"/>
          <p14:tracePt t="4636" x="6775450" y="5443538"/>
          <p14:tracePt t="4638" x="6789738" y="5443538"/>
          <p14:tracePt t="4641" x="6804025" y="5443538"/>
          <p14:tracePt t="4642" x="6818313" y="5429250"/>
          <p14:tracePt t="4644" x="6832600" y="5429250"/>
          <p14:tracePt t="4647" x="6846888" y="5429250"/>
          <p14:tracePt t="4649" x="6861175" y="5429250"/>
          <p14:tracePt t="4650" x="6861175" y="5414963"/>
          <p14:tracePt t="4651" x="6875463" y="5414963"/>
          <p14:tracePt t="4653" x="6889750" y="5414963"/>
          <p14:tracePt t="4655" x="6904038" y="5400675"/>
          <p14:tracePt t="4658" x="6918325" y="5400675"/>
          <p14:tracePt t="4659" x="6932613" y="5400675"/>
          <p14:tracePt t="4662" x="6946900" y="5400675"/>
          <p14:tracePt t="4664" x="6961188" y="5400675"/>
          <p14:tracePt t="4668" x="6975475" y="5400675"/>
          <p14:tracePt t="4669" x="6989763" y="5400675"/>
          <p14:tracePt t="4672" x="6989763" y="5386388"/>
          <p14:tracePt t="4673" x="7004050" y="5386388"/>
          <p14:tracePt t="4677" x="7018338" y="5386388"/>
          <p14:tracePt t="4683" x="7032625" y="5386388"/>
          <p14:tracePt t="4688" x="7046913" y="5386388"/>
          <p14:tracePt t="4863" x="7061200" y="5386388"/>
          <p14:tracePt t="4912" x="7061200" y="5400675"/>
          <p14:tracePt t="4917" x="7061200" y="5414963"/>
          <p14:tracePt t="4922" x="7061200" y="5429250"/>
          <p14:tracePt t="4927" x="7046913" y="5429250"/>
          <p14:tracePt t="4928" x="7046913" y="5443538"/>
          <p14:tracePt t="4932" x="7046913" y="5457825"/>
          <p14:tracePt t="4934" x="7032625" y="5457825"/>
          <p14:tracePt t="4937" x="7032625" y="5472113"/>
          <p14:tracePt t="4939" x="7032625" y="5486400"/>
          <p14:tracePt t="4942" x="7018338" y="5486400"/>
          <p14:tracePt t="4943" x="7018338" y="5500688"/>
          <p14:tracePt t="4947" x="7018338" y="5514975"/>
          <p14:tracePt t="4951" x="7004050" y="5529263"/>
          <p14:tracePt t="4952" x="7004050" y="5543550"/>
          <p14:tracePt t="4956" x="7004050" y="5557838"/>
          <p14:tracePt t="4958" x="6989763" y="5557838"/>
          <p14:tracePt t="4960" x="6989763" y="5572125"/>
          <p14:tracePt t="4962" x="6975475" y="5572125"/>
          <p14:tracePt t="4963" x="6975475" y="5586413"/>
          <p14:tracePt t="4965" x="6975475" y="5600700"/>
          <p14:tracePt t="4969" x="6961188" y="5614988"/>
          <p14:tracePt t="4972" x="6961188" y="5629275"/>
          <p14:tracePt t="4976" x="6961188" y="5643563"/>
          <p14:tracePt t="4977" x="6946900" y="5643563"/>
          <p14:tracePt t="4979" x="6946900" y="5657850"/>
          <p14:tracePt t="4983" x="6946900" y="5672138"/>
          <p14:tracePt t="4985" x="6932613" y="5672138"/>
          <p14:tracePt t="4990" x="6932613" y="5686425"/>
          <p14:tracePt t="4992" x="6918325" y="5686425"/>
          <p14:tracePt t="5132" x="6918325" y="5700713"/>
          <p14:tracePt t="5133" x="6904038" y="5700713"/>
          <p14:tracePt t="5146" x="6904038" y="5715000"/>
          <p14:tracePt t="5156" x="6889750" y="5715000"/>
          <p14:tracePt t="5243" x="6889750" y="5729288"/>
          <p14:tracePt t="5252" x="6875463" y="5743575"/>
          <p14:tracePt t="5258" x="6861175" y="5743575"/>
          <p14:tracePt t="5259" x="6861175" y="5757863"/>
          <p14:tracePt t="5264" x="6861175" y="5772150"/>
          <p14:tracePt t="5273" x="6861175" y="5786438"/>
          <p14:tracePt t="5281" x="6861175" y="5800725"/>
          <p14:tracePt t="5282" x="6846888" y="5800725"/>
          <p14:tracePt t="5291" x="6846888" y="5815013"/>
          <p14:tracePt t="5296" x="6846888" y="5829300"/>
          <p14:tracePt t="5305" x="6832600" y="5829300"/>
          <p14:tracePt t="5311" x="6832600" y="5843588"/>
          <p14:tracePt t="5476" x="6818313" y="5843588"/>
          <p14:tracePt t="5482" x="6804025" y="5843588"/>
          <p14:tracePt t="5492" x="6789738" y="5843588"/>
          <p14:tracePt t="5500" x="6775450" y="5829300"/>
          <p14:tracePt t="5508" x="6761163" y="5829300"/>
          <p14:tracePt t="5510" x="6761163" y="5815013"/>
          <p14:tracePt t="5513" x="6746875" y="5815013"/>
          <p14:tracePt t="5521" x="6732588" y="5815013"/>
          <p14:tracePt t="5527" x="6732588" y="5800725"/>
          <p14:tracePt t="5533" x="6718300" y="5800725"/>
          <p14:tracePt t="5546" x="6704013" y="5800725"/>
          <p14:tracePt t="5551" x="6704013" y="5786438"/>
          <p14:tracePt t="5570" x="6689725" y="5772150"/>
          <p14:tracePt t="5577" x="6689725" y="5757863"/>
          <p14:tracePt t="5580" x="6675438" y="5757863"/>
          <p14:tracePt t="5589" x="6675438" y="5743575"/>
          <p14:tracePt t="5598" x="6675438" y="5729288"/>
          <p14:tracePt t="5599" x="6661150" y="5729288"/>
          <p14:tracePt t="5605" x="6661150" y="5715000"/>
          <p14:tracePt t="5609" x="6661150" y="5700713"/>
          <p14:tracePt t="5615" x="6646863" y="5700713"/>
          <p14:tracePt t="5617" x="6646863" y="5686425"/>
          <p14:tracePt t="5623" x="6646863" y="5672138"/>
          <p14:tracePt t="5628" x="6632575" y="5672138"/>
          <p14:tracePt t="5630" x="6632575" y="5657850"/>
          <p14:tracePt t="5634" x="6632575" y="5643563"/>
          <p14:tracePt t="5636" x="6618288" y="5643563"/>
          <p14:tracePt t="5643" x="6618288" y="5629275"/>
          <p14:tracePt t="5652" x="6604000" y="5629275"/>
          <p14:tracePt t="5657" x="6604000" y="5614988"/>
          <p14:tracePt t="5672" x="6604000" y="5600700"/>
          <p14:tracePt t="5678" x="6589713" y="5600700"/>
          <p14:tracePt t="5681" x="6589713" y="5586413"/>
          <p14:tracePt t="5694" x="6589713" y="5572125"/>
          <p14:tracePt t="5706" x="6575425" y="5572125"/>
          <p14:tracePt t="5708" x="6575425" y="5557838"/>
          <p14:tracePt t="5718" x="6561138" y="5543550"/>
          <p14:tracePt t="5722" x="6561138" y="5529263"/>
          <p14:tracePt t="5730" x="6561138" y="5514975"/>
          <p14:tracePt t="5733" x="6546850" y="5514975"/>
          <p14:tracePt t="5738" x="6546850" y="5500688"/>
          <p14:tracePt t="5747" x="6546850" y="5486400"/>
          <p14:tracePt t="5749" x="6532563" y="5486400"/>
          <p14:tracePt t="5751" x="6532563" y="5472113"/>
          <p14:tracePt t="5762" x="6518275" y="5457825"/>
          <p14:tracePt t="5770" x="6503988" y="5443538"/>
          <p14:tracePt t="5785" x="6489700" y="5443538"/>
          <p14:tracePt t="5788" x="6489700" y="5429250"/>
          <p14:tracePt t="5819" x="6489700" y="5414963"/>
          <p14:tracePt t="5822" x="6475413" y="5414963"/>
          <p14:tracePt t="5827" x="6475413" y="5400675"/>
          <p14:tracePt t="5836" x="6461125" y="5400675"/>
          <p14:tracePt t="5840" x="6461125" y="5386388"/>
          <p14:tracePt t="5843" x="6446838" y="5386388"/>
          <p14:tracePt t="5849" x="6446838" y="5372100"/>
          <p14:tracePt t="5851" x="6432550" y="5372100"/>
          <p14:tracePt t="5860" x="6432550" y="5357813"/>
          <p14:tracePt t="5861" x="6418263" y="5357813"/>
          <p14:tracePt t="5863" x="6418263" y="5343525"/>
          <p14:tracePt t="5869" x="6403975" y="5343525"/>
          <p14:tracePt t="5873" x="6403975" y="5329238"/>
          <p14:tracePt t="5874" x="6389688" y="5329238"/>
          <p14:tracePt t="5882" x="6389688" y="5314950"/>
          <p14:tracePt t="5885" x="6375400" y="5314950"/>
          <p14:tracePt t="5938" x="6361113" y="5314950"/>
          <p14:tracePt t="5945" x="6361113" y="5300663"/>
          <p14:tracePt t="5950" x="6361113" y="5286375"/>
          <p14:tracePt t="5959" x="6346825" y="5286375"/>
          <p14:tracePt t="5962" x="6346825" y="5272088"/>
          <p14:tracePt t="5965" x="6332538" y="5272088"/>
          <p14:tracePt t="5970" x="6332538" y="5257800"/>
          <p14:tracePt t="5978" x="6318250" y="5257800"/>
          <p14:tracePt t="5979" x="6318250" y="5243513"/>
          <p14:tracePt t="5983" x="6318250" y="5229225"/>
          <p14:tracePt t="5990" x="6318250" y="5214938"/>
          <p14:tracePt t="5991" x="6303963" y="5214938"/>
          <p14:tracePt t="5996" x="6303963" y="5200650"/>
          <p14:tracePt t="6002" x="6303963" y="5186363"/>
          <p14:tracePt t="6003" x="6289675" y="5186363"/>
          <p14:tracePt t="6005" x="6289675" y="5172075"/>
          <p14:tracePt t="6012" x="6289675" y="5157788"/>
          <p14:tracePt t="6021" x="6275388" y="5157788"/>
          <p14:tracePt t="6521" x="6275388" y="5143500"/>
          <p14:tracePt t="10009" x="6289675" y="5157788"/>
          <p14:tracePt t="10010" x="6303963" y="5172075"/>
          <p14:tracePt t="10012" x="6318250" y="5186363"/>
          <p14:tracePt t="10013" x="6318250" y="5200650"/>
          <p14:tracePt t="10014" x="6332538" y="5200650"/>
          <p14:tracePt t="10015" x="6332538" y="5214938"/>
          <p14:tracePt t="10016" x="6346825" y="5229225"/>
          <p14:tracePt t="10018" x="6361113" y="5243513"/>
          <p14:tracePt t="10019" x="6361113" y="5257800"/>
          <p14:tracePt t="10020" x="6375400" y="5272088"/>
          <p14:tracePt t="10021" x="6375400" y="5286375"/>
          <p14:tracePt t="10022" x="6389688" y="5286375"/>
          <p14:tracePt t="10023" x="6389688" y="5300663"/>
          <p14:tracePt t="10025" x="6403975" y="5314950"/>
          <p14:tracePt t="10026" x="6403975" y="5329238"/>
          <p14:tracePt t="10027" x="6418263" y="5357813"/>
          <p14:tracePt t="10029" x="6432550" y="5372100"/>
          <p14:tracePt t="10032" x="6432550" y="5386388"/>
          <p14:tracePt t="10033" x="6432550" y="5414963"/>
          <p14:tracePt t="10035" x="6446838" y="5429250"/>
          <p14:tracePt t="10036" x="6446838" y="5443538"/>
          <p14:tracePt t="10037" x="6461125" y="5443538"/>
          <p14:tracePt t="10039" x="6461125" y="5457825"/>
          <p14:tracePt t="10041" x="6461125" y="5472113"/>
          <p14:tracePt t="10043" x="6475413" y="5486400"/>
          <p14:tracePt t="10046" x="6475413" y="5500688"/>
          <p14:tracePt t="10047" x="6475413" y="5514975"/>
          <p14:tracePt t="10050" x="6489700" y="5529263"/>
          <p14:tracePt t="10053" x="6489700" y="5543550"/>
          <p14:tracePt t="10054" x="6489700" y="5557838"/>
          <p14:tracePt t="10057" x="6489700" y="5572125"/>
          <p14:tracePt t="10058" x="6503988" y="5572125"/>
          <p14:tracePt t="10061" x="6503988" y="5586413"/>
          <p14:tracePt t="10065" x="6503988" y="5600700"/>
          <p14:tracePt t="10068" x="6503988" y="5614988"/>
          <p14:tracePt t="10070" x="6518275" y="5614988"/>
          <p14:tracePt t="10074" x="6518275" y="5629275"/>
          <p14:tracePt t="10079" x="6532563" y="5629275"/>
          <p14:tracePt t="10209" x="6518275" y="5629275"/>
          <p14:tracePt t="10220" x="6503988" y="5629275"/>
          <p14:tracePt t="10228" x="6489700" y="5629275"/>
          <p14:tracePt t="10235" x="6475413" y="5629275"/>
          <p14:tracePt t="10241" x="6461125" y="5629275"/>
          <p14:tracePt t="10243" x="6446838" y="5629275"/>
          <p14:tracePt t="10249" x="6432550" y="5629275"/>
          <p14:tracePt t="10254" x="6418263" y="5629275"/>
          <p14:tracePt t="10258" x="6403975" y="5629275"/>
          <p14:tracePt t="10261" x="6389688" y="5629275"/>
          <p14:tracePt t="10268" x="6375400" y="5629275"/>
          <p14:tracePt t="10269" x="6361113" y="5629275"/>
          <p14:tracePt t="10273" x="6346825" y="5629275"/>
          <p14:tracePt t="10275" x="6332538" y="5629275"/>
          <p14:tracePt t="10276" x="6332538" y="5614988"/>
          <p14:tracePt t="10279" x="6318250" y="5614988"/>
          <p14:tracePt t="10280" x="6318250" y="5600700"/>
          <p14:tracePt t="10284" x="6303963" y="5600700"/>
          <p14:tracePt t="10290" x="6289675" y="5600700"/>
          <p14:tracePt t="10292" x="6275388" y="5600700"/>
          <p14:tracePt t="10294" x="6275388" y="5586413"/>
          <p14:tracePt t="10298" x="6261100" y="5586413"/>
          <p14:tracePt t="10304" x="6246813" y="5586413"/>
          <p14:tracePt t="10307" x="6246813" y="5572125"/>
          <p14:tracePt t="10313" x="6232525" y="5572125"/>
          <p14:tracePt t="10317" x="6218238" y="5572125"/>
          <p14:tracePt t="10326" x="6218238" y="5557838"/>
          <p14:tracePt t="10330" x="6203950" y="5557838"/>
          <p14:tracePt t="10335" x="6203950" y="5543550"/>
          <p14:tracePt t="10345" x="6189663" y="5543550"/>
          <p14:tracePt t="10351" x="6189663" y="5529263"/>
          <p14:tracePt t="10354" x="6175375" y="5529263"/>
          <p14:tracePt t="10358" x="6161088" y="5529263"/>
          <p14:tracePt t="10360" x="6161088" y="5514975"/>
          <p14:tracePt t="10365" x="6146800" y="5514975"/>
          <p14:tracePt t="10366" x="6146800" y="5500688"/>
          <p14:tracePt t="10369" x="6146800" y="5486400"/>
          <p14:tracePt t="10372" x="6132513" y="5486400"/>
          <p14:tracePt t="10373" x="6132513" y="5472113"/>
          <p14:tracePt t="10378" x="6118225" y="5457825"/>
          <p14:tracePt t="10380" x="6103938" y="5443538"/>
          <p14:tracePt t="10382" x="6103938" y="5429250"/>
          <p14:tracePt t="10385" x="6103938" y="5414963"/>
          <p14:tracePt t="10386" x="6088063" y="5414963"/>
          <p14:tracePt t="10389" x="6088063" y="5400675"/>
          <p14:tracePt t="10390" x="6073775" y="5400675"/>
          <p14:tracePt t="10391" x="6073775" y="5386388"/>
          <p14:tracePt t="10393" x="6073775" y="5372100"/>
          <p14:tracePt t="10395" x="6073775" y="5357813"/>
          <p14:tracePt t="10396" x="6059488" y="5357813"/>
          <p14:tracePt t="10397" x="6059488" y="5343525"/>
          <p14:tracePt t="10398" x="6045200" y="5343525"/>
          <p14:tracePt t="10400" x="6045200" y="5329238"/>
          <p14:tracePt t="10401" x="6045200" y="5314950"/>
          <p14:tracePt t="10404" x="6045200" y="5300663"/>
          <p14:tracePt t="10407" x="6030913" y="5300663"/>
          <p14:tracePt t="10407" x="6030913" y="5286375"/>
          <p14:tracePt t="10409" x="6030913" y="5272088"/>
          <p14:tracePt t="10411" x="6030913" y="5257800"/>
          <p14:tracePt t="10414" x="6016625" y="5257800"/>
          <p14:tracePt t="10414" x="6016625" y="5243513"/>
          <p14:tracePt t="10418" x="6016625" y="5229225"/>
          <p14:tracePt t="10420" x="6002338" y="5229225"/>
          <p14:tracePt t="10421" x="6002338" y="5214938"/>
          <p14:tracePt t="10424" x="6002338" y="5200650"/>
          <p14:tracePt t="10428" x="5988050" y="5200650"/>
          <p14:tracePt t="10429" x="5988050" y="5186363"/>
          <p14:tracePt t="10436" x="5988050" y="5172075"/>
          <p14:tracePt t="10452" x="5988050" y="5157788"/>
          <p14:tracePt t="10467" x="5988050" y="5143500"/>
          <p14:tracePt t="10479" x="5988050" y="5129213"/>
          <p14:tracePt t="10490" x="5988050" y="5114925"/>
          <p14:tracePt t="10498" x="5988050" y="5100638"/>
          <p14:tracePt t="10502" x="5988050" y="5086350"/>
          <p14:tracePt t="10509" x="5988050" y="5072063"/>
          <p14:tracePt t="10516" x="5973763" y="5072063"/>
          <p14:tracePt t="10517" x="5973763" y="5057775"/>
          <p14:tracePt t="10529" x="5973763" y="5043488"/>
          <p14:tracePt t="10537" x="5973763" y="5029200"/>
          <p14:tracePt t="10650" x="5988050" y="5029200"/>
          <p14:tracePt t="10652" x="5988050" y="5014913"/>
          <p14:tracePt t="10657" x="6002338" y="5014913"/>
          <p14:tracePt t="10664" x="6002338" y="5000625"/>
          <p14:tracePt t="10665" x="6016625" y="5000625"/>
          <p14:tracePt t="10673" x="6030913" y="5000625"/>
          <p14:tracePt t="10678" x="6030913" y="4986338"/>
          <p14:tracePt t="10680" x="6045200" y="4986338"/>
          <p14:tracePt t="10684" x="6059488" y="4972050"/>
          <p14:tracePt t="10695" x="6073775" y="4972050"/>
          <p14:tracePt t="10704" x="6088063" y="4972050"/>
          <p14:tracePt t="10714" x="6103938" y="4972050"/>
          <p14:tracePt t="10720" x="6118225" y="4972050"/>
          <p14:tracePt t="10721" x="6118225" y="4957763"/>
          <p14:tracePt t="10736" x="6132513" y="4957763"/>
          <p14:tracePt t="10752" x="6146800" y="4957763"/>
          <p14:tracePt t="10833" x="6161088" y="4957763"/>
          <p14:tracePt t="10839" x="6175375" y="4957763"/>
          <p14:tracePt t="10840" x="6175375" y="4972050"/>
          <p14:tracePt t="10845" x="6175375" y="4986338"/>
          <p14:tracePt t="10851" x="6189663" y="4986338"/>
          <p14:tracePt t="10854" x="6189663" y="5000625"/>
          <p14:tracePt t="10860" x="6189663" y="5014913"/>
          <p14:tracePt t="10865" x="6203950" y="5014913"/>
          <p14:tracePt t="10866" x="6203950" y="5029200"/>
          <p14:tracePt t="10868" x="6203950" y="5043488"/>
          <p14:tracePt t="10872" x="6203950" y="5057775"/>
          <p14:tracePt t="10876" x="6218238" y="5057775"/>
          <p14:tracePt t="10877" x="6218238" y="5072063"/>
          <p14:tracePt t="10882" x="6232525" y="5086350"/>
          <p14:tracePt t="10884" x="6232525" y="5100638"/>
          <p14:tracePt t="10890" x="6232525" y="5114925"/>
          <p14:tracePt t="10894" x="6246813" y="5114925"/>
          <p14:tracePt t="10898" x="6246813" y="5129213"/>
          <p14:tracePt t="10907" x="6246813" y="5143500"/>
          <p14:tracePt t="10911" x="6261100" y="5143500"/>
          <p14:tracePt t="10914" x="6261100" y="5157788"/>
          <p14:tracePt t="10925" x="6261100" y="5172075"/>
          <p14:tracePt t="10956" x="6261100" y="5186363"/>
          <p14:tracePt t="10975" x="6261100" y="5200650"/>
          <p14:tracePt t="10984" x="6261100" y="5214938"/>
          <p14:tracePt t="11000" x="6261100" y="5229225"/>
          <p14:tracePt t="11039" x="6246813" y="5229225"/>
          <p14:tracePt t="11052" x="6232525" y="5229225"/>
          <p14:tracePt t="11058" x="6218238" y="5229225"/>
          <p14:tracePt t="11071" x="6203950" y="5229225"/>
          <p14:tracePt t="11084" x="6189663" y="5229225"/>
          <p14:tracePt t="11094" x="6175375" y="5229225"/>
          <p14:tracePt t="11099" x="6161088" y="5229225"/>
          <p14:tracePt t="11107" x="6146800" y="5214938"/>
          <p14:tracePt t="11111" x="6146800" y="5200650"/>
          <p14:tracePt t="11116" x="6132513" y="5200650"/>
          <p14:tracePt t="11119" x="6132513" y="5186363"/>
          <p14:tracePt t="11124" x="6118225" y="5186363"/>
          <p14:tracePt t="11126" x="6118225" y="5172075"/>
          <p14:tracePt t="11128" x="6103938" y="5172075"/>
          <p14:tracePt t="11133" x="6103938" y="5157788"/>
          <p14:tracePt t="11136" x="6088063" y="5143500"/>
          <p14:tracePt t="11142" x="6088063" y="5129213"/>
          <p14:tracePt t="11144" x="6073775" y="5129213"/>
          <p14:tracePt t="11147" x="6073775" y="5114925"/>
          <p14:tracePt t="11153" x="6059488" y="5100638"/>
          <p14:tracePt t="11157" x="6059488" y="5086350"/>
          <p14:tracePt t="11157" x="6045200" y="5086350"/>
          <p14:tracePt t="11164" x="6045200" y="5072063"/>
          <p14:tracePt t="11177" x="6045200" y="5057775"/>
          <p14:tracePt t="11209" x="6045200" y="5043488"/>
          <p14:tracePt t="11226" x="6045200" y="5029200"/>
          <p14:tracePt t="11249" x="6045200" y="5014913"/>
          <p14:tracePt t="11254" x="6059488" y="5014913"/>
          <p14:tracePt t="11266" x="6073775" y="5014913"/>
          <p14:tracePt t="11267" x="6073775" y="5000625"/>
          <p14:tracePt t="11283" x="6088063" y="5000625"/>
          <p14:tracePt t="11297" x="6103938" y="5000625"/>
          <p14:tracePt t="11304" x="6118225" y="5000625"/>
          <p14:tracePt t="11313" x="6132513" y="5000625"/>
          <p14:tracePt t="11320" x="6146800" y="5000625"/>
          <p14:tracePt t="11327" x="6161088" y="5000625"/>
          <p14:tracePt t="11330" x="6175375" y="5000625"/>
          <p14:tracePt t="11336" x="6189663" y="5000625"/>
          <p14:tracePt t="11342" x="6203950" y="5000625"/>
          <p14:tracePt t="11343" x="6203950" y="5014913"/>
          <p14:tracePt t="11348" x="6218238" y="5014913"/>
          <p14:tracePt t="11351" x="6232525" y="5014913"/>
          <p14:tracePt t="11353" x="6232525" y="5029200"/>
          <p14:tracePt t="11356" x="6246813" y="5029200"/>
          <p14:tracePt t="11358" x="6246813" y="5043488"/>
          <p14:tracePt t="11361" x="6261100" y="5043488"/>
          <p14:tracePt t="11366" x="6261100" y="5057775"/>
          <p14:tracePt t="11367" x="6275388" y="5057775"/>
          <p14:tracePt t="11371" x="6289675" y="5057775"/>
          <p14:tracePt t="11377" x="6289675" y="5072063"/>
          <p14:tracePt t="11379" x="6303963" y="5072063"/>
          <p14:tracePt t="11386" x="6303963" y="5086350"/>
          <p14:tracePt t="11387" x="6318250" y="5086350"/>
          <p14:tracePt t="11391" x="6318250" y="5100638"/>
          <p14:tracePt t="11400" x="6332538" y="5100638"/>
          <p14:tracePt t="11400" x="6332538" y="5114925"/>
          <p14:tracePt t="11407" x="6332538" y="5129213"/>
          <p14:tracePt t="11411" x="6346825" y="5129213"/>
          <p14:tracePt t="11412" x="6346825" y="5143500"/>
          <p14:tracePt t="11415" x="6346825" y="5157788"/>
          <p14:tracePt t="11419" x="6361113" y="5157788"/>
          <p14:tracePt t="11420" x="6361113" y="5172075"/>
          <p14:tracePt t="11424" x="6361113" y="5186363"/>
          <p14:tracePt t="11429" x="6361113" y="5200650"/>
          <p14:tracePt t="11431" x="6361113" y="5214938"/>
          <p14:tracePt t="11435" x="6361113" y="5229225"/>
          <p14:tracePt t="11440" x="6361113" y="5243513"/>
          <p14:tracePt t="11444" x="6361113" y="5257800"/>
          <p14:tracePt t="11448" x="6361113" y="5272088"/>
          <p14:tracePt t="11451" x="6361113" y="5286375"/>
          <p14:tracePt t="11459" x="6361113" y="5300663"/>
          <p14:tracePt t="11473" x="6361113" y="5314950"/>
          <p14:tracePt t="11483" x="6346825" y="5314950"/>
          <p14:tracePt t="11491" x="6332538" y="5314950"/>
          <p14:tracePt t="11492" x="6332538" y="5329238"/>
          <p14:tracePt t="11499" x="6318250" y="5329238"/>
          <p14:tracePt t="11506" x="6303963" y="5329238"/>
          <p14:tracePt t="11509" x="6289675" y="5329238"/>
          <p14:tracePt t="11512" x="6275388" y="5329238"/>
          <p14:tracePt t="11516" x="6261100" y="5329238"/>
          <p14:tracePt t="11521" x="6246813" y="5329238"/>
          <p14:tracePt t="11526" x="6232525" y="5329238"/>
          <p14:tracePt t="11527" x="6218238" y="5329238"/>
          <p14:tracePt t="11532" x="6203950" y="5329238"/>
          <p14:tracePt t="11536" x="6189663" y="5329238"/>
          <p14:tracePt t="11539" x="6189663" y="5314950"/>
          <p14:tracePt t="11542" x="6175375" y="5314950"/>
          <p14:tracePt t="11544" x="6161088" y="5314950"/>
          <p14:tracePt t="11550" x="6146800" y="5314950"/>
          <p14:tracePt t="11555" x="6132513" y="5314950"/>
          <p14:tracePt t="11556" x="6132513" y="5300663"/>
          <p14:tracePt t="11564" x="6118225" y="5300663"/>
          <p14:tracePt t="11567" x="6103938" y="5300663"/>
          <p14:tracePt t="11572" x="6103938" y="5286375"/>
          <p14:tracePt t="11580" x="6103938" y="5272088"/>
          <p14:tracePt t="11581" x="6088063" y="5272088"/>
          <p14:tracePt t="11589" x="6088063" y="5257800"/>
          <p14:tracePt t="11595" x="6088063" y="5243513"/>
          <p14:tracePt t="11597" x="6073775" y="5243513"/>
          <p14:tracePt t="11599" x="6073775" y="5229225"/>
          <p14:tracePt t="11603" x="6073775" y="5214938"/>
          <p14:tracePt t="11605" x="6073775" y="5200650"/>
          <p14:tracePt t="11609" x="6073775" y="5186363"/>
          <p14:tracePt t="11612" x="6059488" y="5172075"/>
          <p14:tracePt t="11615" x="6059488" y="5157788"/>
          <p14:tracePt t="11617" x="6059488" y="5143500"/>
          <p14:tracePt t="11620" x="6059488" y="5129213"/>
          <p14:tracePt t="11623" x="6059488" y="5114925"/>
          <p14:tracePt t="11627" x="6059488" y="5100638"/>
          <p14:tracePt t="11629" x="6059488" y="5086350"/>
          <p14:tracePt t="11632" x="6059488" y="5072063"/>
          <p14:tracePt t="11635" x="6059488" y="5057775"/>
          <p14:tracePt t="11639" x="6059488" y="5043488"/>
          <p14:tracePt t="11641" x="6059488" y="5029200"/>
          <p14:tracePt t="11644" x="6059488" y="5014913"/>
          <p14:tracePt t="11649" x="6059488" y="5000625"/>
          <p14:tracePt t="11654" x="6059488" y="4986338"/>
          <p14:tracePt t="11657" x="6059488" y="4972050"/>
          <p14:tracePt t="11659" x="6073775" y="4972050"/>
          <p14:tracePt t="11664" x="6073775" y="4957763"/>
          <p14:tracePt t="11669" x="6073775" y="4943475"/>
          <p14:tracePt t="11677" x="6088063" y="4943475"/>
          <p14:tracePt t="11678" x="6088063" y="4929188"/>
          <p14:tracePt t="11681" x="6088063" y="4914900"/>
          <p14:tracePt t="11689" x="6088063" y="4900613"/>
          <p14:tracePt t="11690" x="6103938" y="4900613"/>
          <p14:tracePt t="11692" x="6118225" y="4900613"/>
          <p14:tracePt t="11697" x="6118225" y="4886325"/>
          <p14:tracePt t="11701" x="6132513" y="4886325"/>
          <p14:tracePt t="11704" x="6132513" y="4872038"/>
          <p14:tracePt t="11706" x="6146800" y="4872038"/>
          <p14:tracePt t="11707" x="6146800" y="4857750"/>
          <p14:tracePt t="11713" x="6161088" y="4857750"/>
          <p14:tracePt t="11715" x="6161088" y="4843463"/>
          <p14:tracePt t="11716" x="6175375" y="4843463"/>
          <p14:tracePt t="11721" x="6189663" y="4843463"/>
          <p14:tracePt t="11722" x="6189663" y="4829175"/>
          <p14:tracePt t="11729" x="6203950" y="4829175"/>
          <p14:tracePt t="11734" x="6203950" y="4814888"/>
          <p14:tracePt t="11735" x="6218238" y="4814888"/>
          <p14:tracePt t="11740" x="6218238" y="4800600"/>
          <p14:tracePt t="11741" x="6232525" y="4800600"/>
          <p14:tracePt t="11754" x="6246813" y="4800600"/>
          <p14:tracePt t="11905" x="6261100" y="4814888"/>
          <p14:tracePt t="11912" x="6261100" y="4829175"/>
          <p14:tracePt t="11915" x="6261100" y="4843463"/>
          <p14:tracePt t="11921" x="6261100" y="4857750"/>
          <p14:tracePt t="11925" x="6261100" y="4872038"/>
          <p14:tracePt t="11934" x="6261100" y="4886325"/>
          <p14:tracePt t="11941" x="6261100" y="4900613"/>
          <p14:tracePt t="11951" x="6261100" y="4914900"/>
          <p14:tracePt t="11955" x="6261100" y="4929188"/>
          <p14:tracePt t="11966" x="6261100" y="4943475"/>
          <p14:tracePt t="11975" x="6261100" y="4957763"/>
          <p14:tracePt t="11987" x="6261100" y="4972050"/>
          <p14:tracePt t="11991" x="6261100" y="4986338"/>
          <p14:tracePt t="12003" x="6261100" y="5000625"/>
          <p14:tracePt t="12016" x="6261100" y="5014913"/>
          <p14:tracePt t="12308" x="6261100" y="5029200"/>
          <p14:tracePt t="12313" x="6261100" y="5043488"/>
          <p14:tracePt t="12315" x="6275388" y="5043488"/>
          <p14:tracePt t="12321" x="6289675" y="5043488"/>
          <p14:tracePt t="12323" x="6289675" y="5057775"/>
          <p14:tracePt t="12332" x="6289675" y="5072063"/>
          <p14:tracePt t="12335" x="6303963" y="5072063"/>
          <p14:tracePt t="12341" x="6303963" y="5086350"/>
          <p14:tracePt t="12344" x="6303963" y="5100638"/>
          <p14:tracePt t="12349" x="6318250" y="5100638"/>
          <p14:tracePt t="12350" x="6318250" y="5114925"/>
          <p14:tracePt t="12355" x="6318250" y="5129213"/>
          <p14:tracePt t="12359" x="6332538" y="5143500"/>
          <p14:tracePt t="12361" x="6332538" y="5157788"/>
          <p14:tracePt t="12366" x="6332538" y="5172075"/>
          <p14:tracePt t="12370" x="6332538" y="5186363"/>
          <p14:tracePt t="12371" x="6346825" y="5186363"/>
          <p14:tracePt t="12375" x="6346825" y="5200650"/>
          <p14:tracePt t="12377" x="6361113" y="5200650"/>
          <p14:tracePt t="12378" x="6361113" y="5214938"/>
          <p14:tracePt t="12383" x="6361113" y="5229225"/>
          <p14:tracePt t="12390" x="6361113" y="5243513"/>
          <p14:tracePt t="12397" x="6361113" y="5257800"/>
          <p14:tracePt t="12399" x="6375400" y="5257800"/>
          <p14:tracePt t="12523" x="6375400" y="5272088"/>
          <p14:tracePt t="12527" x="6361113" y="5272088"/>
          <p14:tracePt t="12533" x="6346825" y="5272088"/>
          <p14:tracePt t="12535" x="6346825" y="5286375"/>
          <p14:tracePt t="12543" x="6332538" y="5286375"/>
          <p14:tracePt t="12551" x="6318250" y="5300663"/>
          <p14:tracePt t="12557" x="6303963" y="5300663"/>
          <p14:tracePt t="12563" x="6289675" y="5300663"/>
          <p14:tracePt t="12566" x="6275388" y="5300663"/>
          <p14:tracePt t="12567" x="6275388" y="5314950"/>
          <p14:tracePt t="12570" x="6261100" y="5314950"/>
          <p14:tracePt t="12575" x="6246813" y="5314950"/>
          <p14:tracePt t="12581" x="6232525" y="5314950"/>
          <p14:tracePt t="12584" x="6218238" y="5314950"/>
          <p14:tracePt t="12590" x="6203950" y="5329238"/>
          <p14:tracePt t="12602" x="6189663" y="5329238"/>
          <p14:tracePt t="12641" x="6189663" y="5343525"/>
          <p14:tracePt t="12647" x="6175375" y="5343525"/>
          <p14:tracePt t="12651" x="6161088" y="5343525"/>
          <p14:tracePt t="12657" x="6146800" y="5343525"/>
          <p14:tracePt t="12661" x="6132513" y="5357813"/>
          <p14:tracePt t="12664" x="6118225" y="5357813"/>
          <p14:tracePt t="12666" x="6103938" y="5357813"/>
          <p14:tracePt t="12668" x="6088063" y="5357813"/>
          <p14:tracePt t="12671" x="6073775" y="5357813"/>
          <p14:tracePt t="12672" x="6059488" y="5357813"/>
          <p14:tracePt t="12675" x="6045200" y="5357813"/>
          <p14:tracePt t="12678" x="6030913" y="5372100"/>
          <p14:tracePt t="12679" x="6016625" y="5372100"/>
          <p14:tracePt t="12680" x="6002338" y="5372100"/>
          <p14:tracePt t="12682" x="5988050" y="5372100"/>
          <p14:tracePt t="12684" x="5973763" y="5372100"/>
          <p14:tracePt t="12686" x="5959475" y="5372100"/>
          <p14:tracePt t="12687" x="5945188" y="5372100"/>
          <p14:tracePt t="12689" x="5930900" y="5372100"/>
          <p14:tracePt t="12691" x="5916613" y="5372100"/>
          <p14:tracePt t="12693" x="5902325" y="5386388"/>
          <p14:tracePt t="12695" x="5888038" y="5386388"/>
          <p14:tracePt t="12696" x="5873750" y="5386388"/>
          <p14:tracePt t="12698" x="5859463" y="5386388"/>
          <p14:tracePt t="12701" x="5830888" y="5386388"/>
          <p14:tracePt t="12704" x="5816600" y="5386388"/>
          <p14:tracePt t="12705" x="5802313" y="5386388"/>
          <p14:tracePt t="12708" x="5788025" y="5386388"/>
          <p14:tracePt t="12709" x="5773738" y="5386388"/>
          <p14:tracePt t="12711" x="5759450" y="5386388"/>
          <p14:tracePt t="12714" x="5745163" y="5386388"/>
          <p14:tracePt t="12717" x="5730875" y="5386388"/>
          <p14:tracePt t="12718" x="5716588" y="5386388"/>
          <p14:tracePt t="12719" x="5702300" y="5386388"/>
          <p14:tracePt t="12721" x="5688013" y="5386388"/>
          <p14:tracePt t="12723" x="5673725" y="5386388"/>
          <p14:tracePt t="12725" x="5659438" y="5386388"/>
          <p14:tracePt t="12727" x="5645150" y="5386388"/>
          <p14:tracePt t="12729" x="5630863" y="5386388"/>
          <p14:tracePt t="12730" x="5616575" y="5386388"/>
          <p14:tracePt t="12732" x="5602288" y="5386388"/>
          <p14:tracePt t="12734" x="5588000" y="5386388"/>
          <p14:tracePt t="12735" x="5573713" y="5386388"/>
          <p14:tracePt t="12736" x="5559425" y="5386388"/>
          <p14:tracePt t="12738" x="5545138" y="5386388"/>
          <p14:tracePt t="12739" x="5530850" y="5386388"/>
          <p14:tracePt t="12740" x="5516563" y="5386388"/>
          <p14:tracePt t="12742" x="5502275" y="5386388"/>
          <p14:tracePt t="12744" x="5487988" y="5386388"/>
          <p14:tracePt t="12745" x="5473700" y="5386388"/>
          <p14:tracePt t="12746" x="5459413" y="5386388"/>
          <p14:tracePt t="12747" x="5445125" y="5386388"/>
          <p14:tracePt t="12748" x="5430838" y="5386388"/>
          <p14:tracePt t="12749" x="5416550" y="5386388"/>
          <p14:tracePt t="12750" x="5402263" y="5386388"/>
          <p14:tracePt t="12751" x="5387975" y="5386388"/>
          <p14:tracePt t="12752" x="5373688" y="5386388"/>
          <p14:tracePt t="12753" x="5359400" y="5386388"/>
          <p14:tracePt t="12755" x="5330825" y="5386388"/>
          <p14:tracePt t="12756" x="5316538" y="5386388"/>
          <p14:tracePt t="12758" x="5287963" y="5386388"/>
          <p14:tracePt t="12759" x="5287963" y="5372100"/>
          <p14:tracePt t="12760" x="5273675" y="5372100"/>
          <p14:tracePt t="12761" x="5245100" y="5372100"/>
          <p14:tracePt t="12762" x="5230813" y="5372100"/>
          <p14:tracePt t="12763" x="5216525" y="5372100"/>
          <p14:tracePt t="12764" x="5202238" y="5372100"/>
          <p14:tracePt t="12765" x="5187950" y="5372100"/>
          <p14:tracePt t="12766" x="5173663" y="5372100"/>
          <p14:tracePt t="12767" x="5145088" y="5372100"/>
          <p14:tracePt t="12768" x="5130800" y="5372100"/>
          <p14:tracePt t="12769" x="5116513" y="5372100"/>
          <p14:tracePt t="12770" x="5087938" y="5372100"/>
          <p14:tracePt t="12771" x="5073650" y="5372100"/>
          <p14:tracePt t="12772" x="5059363" y="5372100"/>
          <p14:tracePt t="12773" x="5030788" y="5372100"/>
          <p14:tracePt t="12774" x="5016500" y="5357813"/>
          <p14:tracePt t="12775" x="4987925" y="5357813"/>
          <p14:tracePt t="12776" x="4973638" y="5357813"/>
          <p14:tracePt t="12777" x="4945063" y="5357813"/>
          <p14:tracePt t="12778" x="4930775" y="5357813"/>
          <p14:tracePt t="12779" x="4916488" y="5357813"/>
          <p14:tracePt t="12780" x="4887913" y="5343525"/>
          <p14:tracePt t="12782" x="4873625" y="5343525"/>
          <p14:tracePt t="12782" x="4845050" y="5343525"/>
          <p14:tracePt t="12783" x="4816475" y="5343525"/>
          <p14:tracePt t="12784" x="4802188" y="5343525"/>
          <p14:tracePt t="12785" x="4787900" y="5343525"/>
          <p14:tracePt t="12786" x="4759325" y="5343525"/>
          <p14:tracePt t="12787" x="4745038" y="5343525"/>
          <p14:tracePt t="12789" x="4716463" y="5343525"/>
          <p14:tracePt t="12789" x="4702175" y="5343525"/>
          <p14:tracePt t="12790" x="4673600" y="5343525"/>
          <p14:tracePt t="12791" x="4645025" y="5343525"/>
          <p14:tracePt t="12792" x="4630738" y="5329238"/>
          <p14:tracePt t="12793" x="4602163" y="5329238"/>
          <p14:tracePt t="12794" x="4573588" y="5329238"/>
          <p14:tracePt t="12795" x="4559300" y="5314950"/>
          <p14:tracePt t="12796" x="4530725" y="5314950"/>
          <p14:tracePt t="12797" x="4516438" y="5314950"/>
          <p14:tracePt t="12798" x="4487863" y="5314950"/>
          <p14:tracePt t="12799" x="4459288" y="5314950"/>
          <p14:tracePt t="12800" x="4445000" y="5314950"/>
          <p14:tracePt t="12801" x="4416425" y="5314950"/>
          <p14:tracePt t="12802" x="4387850" y="5314950"/>
          <p14:tracePt t="12803" x="4373563" y="5314950"/>
          <p14:tracePt t="12804" x="4344988" y="5300663"/>
          <p14:tracePt t="12805" x="4316413" y="5300663"/>
          <p14:tracePt t="12806" x="4287838" y="5300663"/>
          <p14:tracePt t="12807" x="4259263" y="5300663"/>
          <p14:tracePt t="12808" x="4244975" y="5286375"/>
          <p14:tracePt t="12809" x="4216400" y="5286375"/>
          <p14:tracePt t="12810" x="4187825" y="5286375"/>
          <p14:tracePt t="12811" x="4159250" y="5286375"/>
          <p14:tracePt t="12812" x="4144963" y="5272088"/>
          <p14:tracePt t="12813" x="4116388" y="5272088"/>
          <p14:tracePt t="12814" x="4087813" y="5272088"/>
          <p14:tracePt t="12815" x="4059238" y="5272088"/>
          <p14:tracePt t="12816" x="4044950" y="5272088"/>
          <p14:tracePt t="12817" x="4016375" y="5272088"/>
          <p14:tracePt t="12818" x="4002088" y="5257800"/>
          <p14:tracePt t="12819" x="3973513" y="5257800"/>
          <p14:tracePt t="12820" x="3959225" y="5257800"/>
          <p14:tracePt t="12821" x="3930650" y="5243513"/>
          <p14:tracePt t="12822" x="3902075" y="5243513"/>
          <p14:tracePt t="12823" x="3873500" y="5243513"/>
          <p14:tracePt t="12824" x="3859213" y="5243513"/>
          <p14:tracePt t="12825" x="3844925" y="5243513"/>
          <p14:tracePt t="12826" x="3816350" y="5229225"/>
          <p14:tracePt t="12827" x="3802063" y="5229225"/>
          <p14:tracePt t="12828" x="3787775" y="5214938"/>
          <p14:tracePt t="12829" x="3759200" y="5214938"/>
          <p14:tracePt t="12830" x="3744913" y="5214938"/>
          <p14:tracePt t="12831" x="3730625" y="5214938"/>
          <p14:tracePt t="12832" x="3716338" y="5200650"/>
          <p14:tracePt t="12833" x="3687763" y="5200650"/>
          <p14:tracePt t="12834" x="3673475" y="5186363"/>
          <p14:tracePt t="12835" x="3659188" y="5186363"/>
          <p14:tracePt t="12836" x="3644900" y="5186363"/>
          <p14:tracePt t="12837" x="3630613" y="5186363"/>
          <p14:tracePt t="12838" x="3602038" y="5172075"/>
          <p14:tracePt t="12839" x="3587750" y="5157788"/>
          <p14:tracePt t="12841" x="3559175" y="5157788"/>
          <p14:tracePt t="12842" x="3544888" y="5143500"/>
          <p14:tracePt t="12843" x="3530600" y="5143500"/>
          <p14:tracePt t="12844" x="3516313" y="5143500"/>
          <p14:tracePt t="12845" x="3502025" y="5129213"/>
          <p14:tracePt t="12846" x="3487738" y="5129213"/>
          <p14:tracePt t="12847" x="3473450" y="5114925"/>
          <p14:tracePt t="12849" x="3444875" y="5100638"/>
          <p14:tracePt t="12851" x="3430588" y="5086350"/>
          <p14:tracePt t="12852" x="3416300" y="5086350"/>
          <p14:tracePt t="12853" x="3402013" y="5086350"/>
          <p14:tracePt t="12854" x="3402013" y="5072063"/>
          <p14:tracePt t="12855" x="3387725" y="5072063"/>
          <p14:tracePt t="12857" x="3373438" y="5057775"/>
          <p14:tracePt t="12859" x="3359150" y="5057775"/>
          <p14:tracePt t="12860" x="3344863" y="5043488"/>
          <p14:tracePt t="12861" x="3344863" y="5029200"/>
          <p14:tracePt t="12863" x="3330575" y="5029200"/>
          <p14:tracePt t="12864" x="3330575" y="5014913"/>
          <p14:tracePt t="12865" x="3316288" y="5014913"/>
          <p14:tracePt t="12867" x="3316288" y="5000625"/>
          <p14:tracePt t="12869" x="3302000" y="5000625"/>
          <p14:tracePt t="12870" x="3302000" y="4986338"/>
          <p14:tracePt t="12872" x="3287713" y="4972050"/>
          <p14:tracePt t="12874" x="3287713" y="4957763"/>
          <p14:tracePt t="12877" x="3273425" y="4943475"/>
          <p14:tracePt t="12880" x="3273425" y="4929188"/>
          <p14:tracePt t="12881" x="3273425" y="4914900"/>
          <p14:tracePt t="12884" x="3273425" y="4900613"/>
          <p14:tracePt t="12886" x="3273425" y="4886325"/>
          <p14:tracePt t="12889" x="3273425" y="4857750"/>
          <p14:tracePt t="12890" x="3259138" y="4857750"/>
          <p14:tracePt t="12892" x="3259138" y="4843463"/>
          <p14:tracePt t="12894" x="3259138" y="4829175"/>
          <p14:tracePt t="12897" x="3259138" y="4814888"/>
          <p14:tracePt t="12898" x="3259138" y="4800600"/>
          <p14:tracePt t="12901" x="3259138" y="4786313"/>
          <p14:tracePt t="12904" x="3259138" y="4772025"/>
          <p14:tracePt t="12907" x="3259138" y="4757738"/>
          <p14:tracePt t="12908" x="3259138" y="4743450"/>
          <p14:tracePt t="12911" x="3259138" y="4729163"/>
          <p14:tracePt t="12913" x="3259138" y="4714875"/>
          <p14:tracePt t="12916" x="3259138" y="4700588"/>
          <p14:tracePt t="12917" x="3259138" y="4686300"/>
          <p14:tracePt t="12920" x="3259138" y="4672013"/>
          <p14:tracePt t="12922" x="3259138" y="4657725"/>
          <p14:tracePt t="12925" x="3259138" y="4643438"/>
          <p14:tracePt t="12927" x="3259138" y="4629150"/>
          <p14:tracePt t="12928" x="3259138" y="4614863"/>
          <p14:tracePt t="12930" x="3259138" y="4600575"/>
          <p14:tracePt t="12933" x="3259138" y="4572000"/>
          <p14:tracePt t="12936" x="3259138" y="4557713"/>
          <p14:tracePt t="12938" x="3259138" y="4543425"/>
          <p14:tracePt t="12940" x="3259138" y="4529138"/>
          <p14:tracePt t="12941" x="3259138" y="4514850"/>
          <p14:tracePt t="12943" x="3259138" y="4500563"/>
          <p14:tracePt t="12945" x="3259138" y="4471988"/>
          <p14:tracePt t="12948" x="3259138" y="4443413"/>
          <p14:tracePt t="12950" x="3259138" y="4429125"/>
          <p14:tracePt t="12951" x="3273425" y="4429125"/>
          <p14:tracePt t="12953" x="3273425" y="4414838"/>
          <p14:tracePt t="12954" x="3273425" y="4400550"/>
          <p14:tracePt t="12955" x="3273425" y="4386263"/>
          <p14:tracePt t="12957" x="3273425" y="4371975"/>
          <p14:tracePt t="12959" x="3273425" y="4357688"/>
          <p14:tracePt t="12961" x="3273425" y="4343400"/>
          <p14:tracePt t="12962" x="3287713" y="4329113"/>
          <p14:tracePt t="12963" x="3287713" y="4314825"/>
          <p14:tracePt t="12966" x="3287713" y="4286250"/>
          <p14:tracePt t="12967" x="3302000" y="4286250"/>
          <p14:tracePt t="12968" x="3302000" y="4271963"/>
          <p14:tracePt t="12970" x="3302000" y="4257675"/>
          <p14:tracePt t="12972" x="3302000" y="4229100"/>
          <p14:tracePt t="12974" x="3302000" y="4214813"/>
          <p14:tracePt t="12975" x="3316288" y="4200525"/>
          <p14:tracePt t="12977" x="3316288" y="4186238"/>
          <p14:tracePt t="12978" x="3316288" y="4171950"/>
          <p14:tracePt t="12979" x="3316288" y="4157663"/>
          <p14:tracePt t="12980" x="3316288" y="4143375"/>
          <p14:tracePt t="12981" x="3316288" y="4114800"/>
          <p14:tracePt t="12983" x="3316288" y="4086225"/>
          <p14:tracePt t="12984" x="3316288" y="4071938"/>
          <p14:tracePt t="12985" x="3330575" y="4057650"/>
          <p14:tracePt t="12987" x="3330575" y="4029075"/>
          <p14:tracePt t="12988" x="3330575" y="4014788"/>
          <p14:tracePt t="12989" x="3330575" y="4000500"/>
          <p14:tracePt t="12990" x="3330575" y="3986213"/>
          <p14:tracePt t="12991" x="3344863" y="3971925"/>
          <p14:tracePt t="12992" x="3344863" y="3957638"/>
          <p14:tracePt t="12993" x="3344863" y="3943350"/>
          <p14:tracePt t="12995" x="3344863" y="3929063"/>
          <p14:tracePt t="12996" x="3344863" y="3914775"/>
          <p14:tracePt t="12997" x="3344863" y="3900488"/>
          <p14:tracePt t="12999" x="3359150" y="3886200"/>
          <p14:tracePt t="13001" x="3359150" y="3871913"/>
          <p14:tracePt t="13002" x="3359150" y="3857625"/>
          <p14:tracePt t="13003" x="3359150" y="3843338"/>
          <p14:tracePt t="13005" x="3359150" y="3829050"/>
          <p14:tracePt t="13006" x="3359150" y="3814763"/>
          <p14:tracePt t="13008" x="3373438" y="3814763"/>
          <p14:tracePt t="13009" x="3373438" y="3800475"/>
          <p14:tracePt t="13010" x="3373438" y="3786188"/>
          <p14:tracePt t="13011" x="3373438" y="3771900"/>
          <p14:tracePt t="13013" x="3373438" y="3757613"/>
          <p14:tracePt t="13014" x="3387725" y="3757613"/>
          <p14:tracePt t="13015" x="3387725" y="3743325"/>
          <p14:tracePt t="13017" x="3387725" y="3729038"/>
          <p14:tracePt t="13018" x="3402013" y="3714750"/>
          <p14:tracePt t="13020" x="3402013" y="3700463"/>
          <p14:tracePt t="13022" x="3402013" y="3686175"/>
          <p14:tracePt t="13023" x="3416300" y="3671888"/>
          <p14:tracePt t="13024" x="3416300" y="3657600"/>
          <p14:tracePt t="13025" x="3416300" y="3643313"/>
          <p14:tracePt t="13027" x="3416300" y="3614738"/>
          <p14:tracePt t="13029" x="3430588" y="3600450"/>
          <p14:tracePt t="13030" x="3444875" y="3600450"/>
          <p14:tracePt t="13032" x="3444875" y="3586163"/>
          <p14:tracePt t="13033" x="3444875" y="3571875"/>
          <p14:tracePt t="13034" x="3444875" y="3557588"/>
          <p14:tracePt t="13036" x="3444875" y="3543300"/>
          <p14:tracePt t="13037" x="3459163" y="3529013"/>
          <p14:tracePt t="13039" x="3459163" y="3514725"/>
          <p14:tracePt t="13041" x="3459163" y="3500438"/>
          <p14:tracePt t="13042" x="3459163" y="3486150"/>
          <p14:tracePt t="13044" x="3473450" y="3486150"/>
          <p14:tracePt t="13045" x="3473450" y="3457575"/>
          <p14:tracePt t="13047" x="3473450" y="3443288"/>
          <p14:tracePt t="13048" x="3487738" y="3443288"/>
          <p14:tracePt t="13049" x="3487738" y="3429000"/>
          <p14:tracePt t="13051" x="3502025" y="3414713"/>
          <p14:tracePt t="13053" x="3502025" y="3400425"/>
          <p14:tracePt t="13055" x="3502025" y="3386138"/>
          <p14:tracePt t="13057" x="3516313" y="3371850"/>
          <p14:tracePt t="13058" x="3516313" y="3357563"/>
          <p14:tracePt t="13061" x="3516313" y="3343275"/>
          <p14:tracePt t="13062" x="3516313" y="3328988"/>
          <p14:tracePt t="13064" x="3516313" y="3314700"/>
          <p14:tracePt t="13065" x="3530600" y="3300413"/>
          <p14:tracePt t="13067" x="3530600" y="3286125"/>
          <p14:tracePt t="13068" x="3544888" y="3271838"/>
          <p14:tracePt t="13070" x="3544888" y="3257550"/>
          <p14:tracePt t="13072" x="3544888" y="3243263"/>
          <p14:tracePt t="13073" x="3559175" y="3243263"/>
          <p14:tracePt t="13074" x="3559175" y="3228975"/>
          <p14:tracePt t="13076" x="3559175" y="3214688"/>
          <p14:tracePt t="13077" x="3559175" y="3200400"/>
          <p14:tracePt t="13078" x="3573463" y="3200400"/>
          <p14:tracePt t="13079" x="3573463" y="3186113"/>
          <p14:tracePt t="13082" x="3573463" y="3171825"/>
          <p14:tracePt t="13084" x="3587750" y="3157538"/>
          <p14:tracePt t="13085" x="3587750" y="3143250"/>
          <p14:tracePt t="13088" x="3587750" y="3128963"/>
          <p14:tracePt t="13090" x="3587750" y="3114675"/>
          <p14:tracePt t="13093" x="3602038" y="3114675"/>
          <p14:tracePt t="13094" x="3602038" y="3100388"/>
          <p14:tracePt t="13096" x="3616325" y="3086100"/>
          <p14:tracePt t="13101" x="3616325" y="3071813"/>
          <p14:tracePt t="13105" x="3616325" y="3057525"/>
          <p14:tracePt t="13106" x="3630613" y="3057525"/>
          <p14:tracePt t="13111" x="3630613" y="3043238"/>
          <p14:tracePt t="13112" x="3630613" y="3028950"/>
          <p14:tracePt t="13114" x="3644900" y="3028950"/>
          <p14:tracePt t="13118" x="3644900" y="3014663"/>
          <p14:tracePt t="13121" x="3644900" y="3000375"/>
          <p14:tracePt t="13123" x="3659188" y="3000375"/>
          <p14:tracePt t="13126" x="3673475" y="3000375"/>
          <p14:tracePt t="13128" x="3673475" y="2986088"/>
          <p14:tracePt t="13129" x="3673475" y="2971800"/>
          <p14:tracePt t="13134" x="3687763" y="2971800"/>
          <p14:tracePt t="13136" x="3687763" y="2957513"/>
          <p14:tracePt t="13140" x="3702050" y="2957513"/>
          <p14:tracePt t="13141" x="3702050" y="2943225"/>
          <p14:tracePt t="13146" x="3702050" y="2928938"/>
          <p14:tracePt t="13147" x="3716338" y="2914650"/>
          <p14:tracePt t="13149" x="3730625" y="2914650"/>
          <p14:tracePt t="13152" x="3730625" y="2900363"/>
          <p14:tracePt t="13154" x="3744913" y="2900363"/>
          <p14:tracePt t="13157" x="3744913" y="2886075"/>
          <p14:tracePt t="13160" x="3759200" y="2886075"/>
          <p14:tracePt t="13165" x="3759200" y="2871788"/>
          <p14:tracePt t="13169" x="3773488" y="2871788"/>
          <p14:tracePt t="13176" x="3773488" y="2857500"/>
          <p14:tracePt t="13177" x="3787775" y="2857500"/>
          <p14:tracePt t="13185" x="3802063" y="2857500"/>
          <p14:tracePt t="13193" x="3816350" y="2857500"/>
          <p14:tracePt t="13199" x="3830638" y="2843213"/>
          <p14:tracePt t="13202" x="3844925" y="2843213"/>
          <p14:tracePt t="13206" x="3859213" y="2843213"/>
          <p14:tracePt t="13211" x="3873500" y="2843213"/>
          <p14:tracePt t="13215" x="3887788" y="2843213"/>
          <p14:tracePt t="13216" x="3902075" y="2843213"/>
          <p14:tracePt t="13220" x="3916363" y="2843213"/>
          <p14:tracePt t="13224" x="3930650" y="2843213"/>
          <p14:tracePt t="13227" x="3944938" y="2828925"/>
          <p14:tracePt t="13230" x="3959225" y="2828925"/>
          <p14:tracePt t="13232" x="3973513" y="2828925"/>
          <p14:tracePt t="13236" x="3987800" y="2828925"/>
          <p14:tracePt t="13238" x="4002088" y="2828925"/>
          <p14:tracePt t="13242" x="4016375" y="2828925"/>
          <p14:tracePt t="13243" x="4030663" y="2828925"/>
          <p14:tracePt t="13247" x="4044950" y="2828925"/>
          <p14:tracePt t="13250" x="4059238" y="2828925"/>
          <p14:tracePt t="13253" x="4073525" y="2828925"/>
          <p14:tracePt t="13255" x="4087813" y="2828925"/>
          <p14:tracePt t="13258" x="4102100" y="2828925"/>
          <p14:tracePt t="13261" x="4116388" y="2828925"/>
          <p14:tracePt t="13264" x="4130675" y="2828925"/>
          <p14:tracePt t="13266" x="4144963" y="2828925"/>
          <p14:tracePt t="13269" x="4159250" y="2828925"/>
          <p14:tracePt t="13273" x="4173538" y="2828925"/>
          <p14:tracePt t="13276" x="4187825" y="2828925"/>
          <p14:tracePt t="13278" x="4202113" y="2828925"/>
          <p14:tracePt t="13282" x="4216400" y="2828925"/>
          <p14:tracePt t="13286" x="4230688" y="2828925"/>
          <p14:tracePt t="13291" x="4244975" y="2828925"/>
          <p14:tracePt t="13293" x="4259263" y="2828925"/>
          <p14:tracePt t="13299" x="4273550" y="2828925"/>
          <p14:tracePt t="13305" x="4287838" y="2828925"/>
          <p14:tracePt t="13311" x="4302125" y="2828925"/>
          <p14:tracePt t="13315" x="4316413" y="2828925"/>
          <p14:tracePt t="13322" x="4330700" y="2828925"/>
          <p14:tracePt t="13331" x="4344988" y="2828925"/>
          <p14:tracePt t="13428" x="4359275" y="2828925"/>
          <p14:tracePt t="13474" x="4373563" y="2828925"/>
          <p14:tracePt t="13481" x="4373563" y="2843213"/>
          <p14:tracePt t="13484" x="4387850" y="2843213"/>
          <p14:tracePt t="13492" x="4387850" y="2857500"/>
          <p14:tracePt t="13495" x="4402138" y="2871788"/>
          <p14:tracePt t="13500" x="4402138" y="2886075"/>
          <p14:tracePt t="13505" x="4416425" y="2900363"/>
          <p14:tracePt t="13510" x="4416425" y="2914650"/>
          <p14:tracePt t="13512" x="4416425" y="2928938"/>
          <p14:tracePt t="13514" x="4430713" y="2928938"/>
          <p14:tracePt t="13515" x="4430713" y="2943225"/>
          <p14:tracePt t="13519" x="4430713" y="2957513"/>
          <p14:tracePt t="13520" x="4445000" y="2957513"/>
          <p14:tracePt t="13522" x="4445000" y="2971800"/>
          <p14:tracePt t="13524" x="4445000" y="2986088"/>
          <p14:tracePt t="13527" x="4445000" y="3000375"/>
          <p14:tracePt t="13530" x="4445000" y="3014663"/>
          <p14:tracePt t="13532" x="4459288" y="3014663"/>
          <p14:tracePt t="13533" x="4459288" y="3028950"/>
          <p14:tracePt t="13535" x="4459288" y="3043238"/>
          <p14:tracePt t="13537" x="4459288" y="3057525"/>
          <p14:tracePt t="13540" x="4459288" y="3071813"/>
          <p14:tracePt t="13543" x="4459288" y="3086100"/>
          <p14:tracePt t="13544" x="4459288" y="3100388"/>
          <p14:tracePt t="13547" x="4459288" y="3114675"/>
          <p14:tracePt t="13548" x="4473575" y="3114675"/>
          <p14:tracePt t="13549" x="4473575" y="3128963"/>
          <p14:tracePt t="13552" x="4473575" y="3143250"/>
          <p14:tracePt t="13553" x="4473575" y="3157538"/>
          <p14:tracePt t="13556" x="4473575" y="3171825"/>
          <p14:tracePt t="13558" x="4473575" y="3186113"/>
          <p14:tracePt t="13561" x="4473575" y="3200400"/>
          <p14:tracePt t="13562" x="4473575" y="3214688"/>
          <p14:tracePt t="13564" x="4487863" y="3214688"/>
          <p14:tracePt t="13565" x="4487863" y="3228975"/>
          <p14:tracePt t="13568" x="4487863" y="3243263"/>
          <p14:tracePt t="13571" x="4487863" y="3257550"/>
          <p14:tracePt t="13573" x="4502150" y="3271838"/>
          <p14:tracePt t="13576" x="4502150" y="3286125"/>
          <p14:tracePt t="13579" x="4502150" y="3300413"/>
          <p14:tracePt t="13582" x="4502150" y="3314700"/>
          <p14:tracePt t="13586" x="4502150" y="3328988"/>
          <p14:tracePt t="13590" x="4502150" y="3343275"/>
          <p14:tracePt t="13599" x="4502150" y="3357563"/>
          <p14:tracePt t="13694" x="4487863" y="3357563"/>
          <p14:tracePt t="13701" x="4473575" y="3357563"/>
          <p14:tracePt t="13703" x="4473575" y="3343275"/>
          <p14:tracePt t="13705" x="4459288" y="3343275"/>
          <p14:tracePt t="13707" x="4459288" y="3328988"/>
          <p14:tracePt t="13711" x="4445000" y="3328988"/>
          <p14:tracePt t="13714" x="4430713" y="3314700"/>
          <p14:tracePt t="13719" x="4430713" y="3300413"/>
          <p14:tracePt t="13720" x="4416425" y="3300413"/>
          <p14:tracePt t="13723" x="4416425" y="3286125"/>
          <p14:tracePt t="13724" x="4402138" y="3286125"/>
          <p14:tracePt t="13727" x="4402138" y="3271838"/>
          <p14:tracePt t="13729" x="4402138" y="3257550"/>
          <p14:tracePt t="13731" x="4387850" y="3257550"/>
          <p14:tracePt t="13732" x="4387850" y="3243263"/>
          <p14:tracePt t="13735" x="4373563" y="3243263"/>
          <p14:tracePt t="13736" x="4373563" y="3228975"/>
          <p14:tracePt t="13740" x="4373563" y="3214688"/>
          <p14:tracePt t="13741" x="4373563" y="3200400"/>
          <p14:tracePt t="13743" x="4359275" y="3200400"/>
          <p14:tracePt t="13746" x="4359275" y="3186113"/>
          <p14:tracePt t="13750" x="4359275" y="3171825"/>
          <p14:tracePt t="13755" x="4359275" y="3157538"/>
          <p14:tracePt t="13757" x="4359275" y="3143250"/>
          <p14:tracePt t="13760" x="4344988" y="3143250"/>
          <p14:tracePt t="13762" x="4344988" y="3128963"/>
          <p14:tracePt t="13768" x="4344988" y="3114675"/>
          <p14:tracePt t="13774" x="4344988" y="3100388"/>
          <p14:tracePt t="13778" x="4344988" y="3086100"/>
          <p14:tracePt t="13785" x="4344988" y="3071813"/>
          <p14:tracePt t="13800" x="4344988" y="3057525"/>
          <p14:tracePt t="13914" x="4344988" y="3043238"/>
          <p14:tracePt t="13922" x="4344988" y="3028950"/>
          <p14:tracePt t="14184" x="4359275" y="3028950"/>
          <p14:tracePt t="14195" x="4373563" y="3028950"/>
          <p14:tracePt t="14198" x="4387850" y="3028950"/>
          <p14:tracePt t="14199" x="4387850" y="3043238"/>
          <p14:tracePt t="14204" x="4402138" y="3043238"/>
          <p14:tracePt t="14208" x="4402138" y="3057525"/>
          <p14:tracePt t="14212" x="4416425" y="3057525"/>
          <p14:tracePt t="14218" x="4416425" y="3071813"/>
          <p14:tracePt t="14222" x="4430713" y="3071813"/>
          <p14:tracePt t="14227" x="4445000" y="3071813"/>
          <p14:tracePt t="14232" x="4445000" y="3086100"/>
          <p14:tracePt t="14242" x="4445000" y="3100388"/>
          <p14:tracePt t="14285" x="4459288" y="3100388"/>
          <p14:tracePt t="14293" x="4459288" y="3114675"/>
          <p14:tracePt t="14294" x="4473575" y="3114675"/>
          <p14:tracePt t="14298" x="4487863" y="3128963"/>
          <p14:tracePt t="14300" x="4502150" y="3128963"/>
          <p14:tracePt t="14301" x="4516438" y="3128963"/>
          <p14:tracePt t="14302" x="4516438" y="3143250"/>
          <p14:tracePt t="14304" x="4530725" y="3157538"/>
          <p14:tracePt t="14305" x="4545013" y="3157538"/>
          <p14:tracePt t="14307" x="4545013" y="3171825"/>
          <p14:tracePt t="14308" x="4559300" y="3171825"/>
          <p14:tracePt t="14309" x="4559300" y="3186113"/>
          <p14:tracePt t="14310" x="4573588" y="3186113"/>
          <p14:tracePt t="14311" x="4587875" y="3186113"/>
          <p14:tracePt t="14312" x="4587875" y="3200400"/>
          <p14:tracePt t="14313" x="4602163" y="3200400"/>
          <p14:tracePt t="14314" x="4616450" y="3214688"/>
          <p14:tracePt t="14315" x="4630738" y="3214688"/>
          <p14:tracePt t="14316" x="4645025" y="3228975"/>
          <p14:tracePt t="14317" x="4645025" y="3243263"/>
          <p14:tracePt t="14318" x="4659313" y="3243263"/>
          <p14:tracePt t="14319" x="4673600" y="3257550"/>
          <p14:tracePt t="14320" x="4687888" y="3257550"/>
          <p14:tracePt t="14322" x="4702175" y="3286125"/>
          <p14:tracePt t="14323" x="4716463" y="3286125"/>
          <p14:tracePt t="14324" x="4730750" y="3286125"/>
          <p14:tracePt t="14325" x="4745038" y="3300413"/>
          <p14:tracePt t="14326" x="4759325" y="3300413"/>
          <p14:tracePt t="14327" x="4759325" y="3314700"/>
          <p14:tracePt t="14328" x="4773613" y="3328988"/>
          <p14:tracePt t="14329" x="4802188" y="3328988"/>
          <p14:tracePt t="14330" x="4802188" y="3343275"/>
          <p14:tracePt t="14331" x="4830763" y="3343275"/>
          <p14:tracePt t="14332" x="4830763" y="3357563"/>
          <p14:tracePt t="14333" x="4845050" y="3371850"/>
          <p14:tracePt t="14334" x="4859338" y="3371850"/>
          <p14:tracePt t="14335" x="4873625" y="3400425"/>
          <p14:tracePt t="14336" x="4887913" y="3400425"/>
          <p14:tracePt t="14337" x="4902200" y="3400425"/>
          <p14:tracePt t="14338" x="4902200" y="3414713"/>
          <p14:tracePt t="14339" x="4916488" y="3414713"/>
          <p14:tracePt t="14340" x="4930775" y="3429000"/>
          <p14:tracePt t="14341" x="4945063" y="3429000"/>
          <p14:tracePt t="14342" x="4959350" y="3457575"/>
          <p14:tracePt t="14344" x="4973638" y="3457575"/>
          <p14:tracePt t="14345" x="4987925" y="3471863"/>
          <p14:tracePt t="14346" x="5002213" y="3486150"/>
          <p14:tracePt t="14347" x="5016500" y="3500438"/>
          <p14:tracePt t="14348" x="5030788" y="3514725"/>
          <p14:tracePt t="14349" x="5045075" y="3529013"/>
          <p14:tracePt t="14350" x="5059363" y="3529013"/>
          <p14:tracePt t="14351" x="5059363" y="3543300"/>
          <p14:tracePt t="14352" x="5073650" y="3557588"/>
          <p14:tracePt t="14353" x="5087938" y="3557588"/>
          <p14:tracePt t="14354" x="5102225" y="3571875"/>
          <p14:tracePt t="14355" x="5116513" y="3586163"/>
          <p14:tracePt t="14356" x="5130800" y="3600450"/>
          <p14:tracePt t="14358" x="5159375" y="3629025"/>
          <p14:tracePt t="14359" x="5159375" y="3643313"/>
          <p14:tracePt t="14360" x="5173663" y="3657600"/>
          <p14:tracePt t="14361" x="5187950" y="3671888"/>
          <p14:tracePt t="14362" x="5202238" y="3686175"/>
          <p14:tracePt t="14364" x="5216525" y="3700463"/>
          <p14:tracePt t="14365" x="5230813" y="3714750"/>
          <p14:tracePt t="14366" x="5245100" y="3729038"/>
          <p14:tracePt t="14367" x="5259388" y="3743325"/>
          <p14:tracePt t="14368" x="5273675" y="3757613"/>
          <p14:tracePt t="14369" x="5273675" y="3771900"/>
          <p14:tracePt t="14370" x="5287963" y="3786188"/>
          <p14:tracePt t="14371" x="5302250" y="3800475"/>
          <p14:tracePt t="14372" x="5302250" y="3829050"/>
          <p14:tracePt t="14373" x="5330825" y="3829050"/>
          <p14:tracePt t="14374" x="5330825" y="3857625"/>
          <p14:tracePt t="14375" x="5345113" y="3871913"/>
          <p14:tracePt t="14376" x="5359400" y="3886200"/>
          <p14:tracePt t="14377" x="5373688" y="3914775"/>
          <p14:tracePt t="14379" x="5387975" y="3929063"/>
          <p14:tracePt t="14380" x="5402263" y="3957638"/>
          <p14:tracePt t="14381" x="5402263" y="3971925"/>
          <p14:tracePt t="14382" x="5430838" y="3986213"/>
          <p14:tracePt t="14383" x="5430838" y="4000500"/>
          <p14:tracePt t="14384" x="5445125" y="4014788"/>
          <p14:tracePt t="14385" x="5445125" y="4043363"/>
          <p14:tracePt t="14386" x="5473700" y="4057650"/>
          <p14:tracePt t="14387" x="5473700" y="4071938"/>
          <p14:tracePt t="14388" x="5473700" y="4086225"/>
          <p14:tracePt t="14389" x="5487988" y="4100513"/>
          <p14:tracePt t="14390" x="5502275" y="4129088"/>
          <p14:tracePt t="14391" x="5516563" y="4143375"/>
          <p14:tracePt t="14392" x="5530850" y="4157663"/>
          <p14:tracePt t="14393" x="5530850" y="4186238"/>
          <p14:tracePt t="14394" x="5545138" y="4200525"/>
          <p14:tracePt t="14395" x="5559425" y="4214813"/>
          <p14:tracePt t="14396" x="5559425" y="4243388"/>
          <p14:tracePt t="14397" x="5573713" y="4257675"/>
          <p14:tracePt t="14398" x="5588000" y="4286250"/>
          <p14:tracePt t="14400" x="5602288" y="4300538"/>
          <p14:tracePt t="14401" x="5616575" y="4329113"/>
          <p14:tracePt t="14403" x="5616575" y="4357688"/>
          <p14:tracePt t="14404" x="5645150" y="4371975"/>
          <p14:tracePt t="14405" x="5645150" y="4386263"/>
          <p14:tracePt t="14407" x="5645150" y="4400550"/>
          <p14:tracePt t="14408" x="5659438" y="4414838"/>
          <p14:tracePt t="14409" x="5673725" y="4429125"/>
          <p14:tracePt t="14410" x="5673725" y="4443413"/>
          <p14:tracePt t="14411" x="5673725" y="4457700"/>
          <p14:tracePt t="14412" x="5673725" y="4471988"/>
          <p14:tracePt t="14413" x="5688013" y="4486275"/>
          <p14:tracePt t="14414" x="5688013" y="4500563"/>
          <p14:tracePt t="14415" x="5702300" y="4514850"/>
          <p14:tracePt t="14416" x="5716588" y="4529138"/>
          <p14:tracePt t="14417" x="5716588" y="4543425"/>
          <p14:tracePt t="14419" x="5716588" y="4557713"/>
          <p14:tracePt t="14420" x="5730875" y="4572000"/>
          <p14:tracePt t="14421" x="5730875" y="4586288"/>
          <p14:tracePt t="14423" x="5745163" y="4600575"/>
          <p14:tracePt t="14424" x="5759450" y="4614863"/>
          <p14:tracePt t="14426" x="5759450" y="4629150"/>
          <p14:tracePt t="14428" x="5773738" y="4643438"/>
          <p14:tracePt t="14430" x="5773738" y="4672013"/>
          <p14:tracePt t="14433" x="5788025" y="4686300"/>
          <p14:tracePt t="14435" x="5802313" y="4686300"/>
          <p14:tracePt t="14436" x="5802313" y="4700588"/>
          <p14:tracePt t="14437" x="5802313" y="4714875"/>
          <p14:tracePt t="14439" x="5816600" y="4729163"/>
          <p14:tracePt t="14442" x="5816600" y="4743450"/>
          <p14:tracePt t="14443" x="5830888" y="4743450"/>
          <p14:tracePt t="14444" x="5830888" y="4757738"/>
          <p14:tracePt t="14446" x="5830888" y="4772025"/>
          <p14:tracePt t="14449" x="5830888" y="4786313"/>
          <p14:tracePt t="14450" x="5845175" y="4786313"/>
          <p14:tracePt t="14452" x="5859463" y="4800600"/>
          <p14:tracePt t="14456" x="5859463" y="4814888"/>
          <p14:tracePt t="14458" x="5859463" y="4829175"/>
          <p14:tracePt t="14462" x="5873750" y="4829175"/>
          <p14:tracePt t="14463" x="5873750" y="4843463"/>
          <p14:tracePt t="14468" x="5873750" y="4857750"/>
          <p14:tracePt t="14471" x="5888038" y="4857750"/>
          <p14:tracePt t="14477" x="5888038" y="4872038"/>
          <p14:tracePt t="14483" x="5888038" y="4886325"/>
          <p14:tracePt t="14487" x="5902325" y="4886325"/>
          <p14:tracePt t="14496" x="5902325" y="4900613"/>
          <p14:tracePt t="14498" x="5916613" y="4900613"/>
          <p14:tracePt t="14505" x="5916613" y="4914900"/>
          <p14:tracePt t="14507" x="5930900" y="4914900"/>
          <p14:tracePt t="14510" x="5930900" y="4929188"/>
          <p14:tracePt t="14514" x="5930900" y="4943475"/>
          <p14:tracePt t="14515" x="5945188" y="4943475"/>
          <p14:tracePt t="14516" x="5945188" y="4957763"/>
          <p14:tracePt t="14519" x="5945188" y="4972050"/>
          <p14:tracePt t="14522" x="5959475" y="4972050"/>
          <p14:tracePt t="14523" x="5959475" y="4986338"/>
          <p14:tracePt t="14525" x="5959475" y="5000625"/>
          <p14:tracePt t="14527" x="5973763" y="5014913"/>
          <p14:tracePt t="14529" x="5973763" y="5029200"/>
          <p14:tracePt t="14531" x="5988050" y="5029200"/>
          <p14:tracePt t="14532" x="5988050" y="5043488"/>
          <p14:tracePt t="14534" x="5988050" y="5057775"/>
          <p14:tracePt t="14536" x="6002338" y="5057775"/>
          <p14:tracePt t="14537" x="6002338" y="5072063"/>
          <p14:tracePt t="14540" x="6002338" y="5086350"/>
          <p14:tracePt t="14542" x="6016625" y="5086350"/>
          <p14:tracePt t="14543" x="6016625" y="5100638"/>
          <p14:tracePt t="14544" x="6016625" y="5114925"/>
          <p14:tracePt t="14548" x="6030913" y="5129213"/>
          <p14:tracePt t="14552" x="6030913" y="5143500"/>
          <p14:tracePt t="14553" x="6045200" y="5143500"/>
          <p14:tracePt t="14557" x="6045200" y="5157788"/>
          <p14:tracePt t="14560" x="6059488" y="5157788"/>
          <p14:tracePt t="14562" x="6059488" y="5172075"/>
          <p14:tracePt t="14568" x="6059488" y="5186363"/>
          <p14:tracePt t="14587" x="6059488" y="5200650"/>
          <p14:tracePt t="14701" x="6073775" y="5200650"/>
          <p14:tracePt t="14722" x="6088063" y="5200650"/>
          <p14:tracePt t="14727" x="6103938" y="5200650"/>
          <p14:tracePt t="14733" x="6118225" y="5200650"/>
          <p14:tracePt t="14740" x="6132513" y="5200650"/>
          <p14:tracePt t="14747" x="6146800" y="5200650"/>
          <p14:tracePt t="14751" x="6161088" y="5200650"/>
          <p14:tracePt t="14757" x="6175375" y="5200650"/>
          <p14:tracePt t="14762" x="6175375" y="5214938"/>
          <p14:tracePt t="14763" x="6189663" y="5214938"/>
          <p14:tracePt t="14769" x="6203950" y="5214938"/>
          <p14:tracePt t="14772" x="6218238" y="5214938"/>
          <p14:tracePt t="14777" x="6232525" y="5214938"/>
          <p14:tracePt t="14783" x="6246813" y="5214938"/>
          <p14:tracePt t="14789" x="6261100" y="5214938"/>
          <p14:tracePt t="14791" x="6275388" y="5214938"/>
          <p14:tracePt t="14797" x="6289675" y="5214938"/>
          <p14:tracePt t="14804" x="6303963" y="5214938"/>
          <p14:tracePt t="14809" x="6318250" y="5214938"/>
          <p14:tracePt t="14811" x="6332538" y="5214938"/>
          <p14:tracePt t="14816" x="6346825" y="5214938"/>
          <p14:tracePt t="14820" x="6361113" y="5214938"/>
          <p14:tracePt t="14824" x="6375400" y="5214938"/>
          <p14:tracePt t="14827" x="6389688" y="5214938"/>
          <p14:tracePt t="14831" x="6403975" y="5214938"/>
          <p14:tracePt t="14836" x="6418263" y="5214938"/>
          <p14:tracePt t="14842" x="6432550" y="5214938"/>
          <p14:tracePt t="14852" x="6446838" y="5214938"/>
          <p14:tracePt t="14860" x="6461125" y="5214938"/>
          <p14:tracePt t="15002" x="6446838" y="5214938"/>
          <p14:tracePt t="15009" x="6432550" y="5214938"/>
          <p14:tracePt t="15012" x="6418263" y="5214938"/>
          <p14:tracePt t="15015" x="6403975" y="5214938"/>
          <p14:tracePt t="15018" x="6389688" y="5214938"/>
          <p14:tracePt t="15019" x="6375400" y="5214938"/>
          <p14:tracePt t="15021" x="6361113" y="5214938"/>
          <p14:tracePt t="15023" x="6332538" y="5214938"/>
          <p14:tracePt t="15025" x="6318250" y="5214938"/>
          <p14:tracePt t="15027" x="6303963" y="5214938"/>
          <p14:tracePt t="15029" x="6275388" y="5214938"/>
          <p14:tracePt t="15032" x="6261100" y="5214938"/>
          <p14:tracePt t="15033" x="6232525" y="5214938"/>
          <p14:tracePt t="15035" x="6218238" y="5214938"/>
          <p14:tracePt t="15036" x="6203950" y="5214938"/>
          <p14:tracePt t="15037" x="6189663" y="5214938"/>
          <p14:tracePt t="15038" x="6175375" y="5214938"/>
          <p14:tracePt t="15039" x="6146800" y="5214938"/>
          <p14:tracePt t="15041" x="6132513" y="5214938"/>
          <p14:tracePt t="15042" x="6103938" y="5214938"/>
          <p14:tracePt t="15043" x="6088063" y="5200650"/>
          <p14:tracePt t="15044" x="6073775" y="5200650"/>
          <p14:tracePt t="15045" x="6059488" y="5200650"/>
          <p14:tracePt t="15046" x="6045200" y="5200650"/>
          <p14:tracePt t="15047" x="6030913" y="5200650"/>
          <p14:tracePt t="15048" x="6016625" y="5200650"/>
          <p14:tracePt t="15049" x="6002338" y="5200650"/>
          <p14:tracePt t="15050" x="5988050" y="5200650"/>
          <p14:tracePt t="15051" x="5973763" y="5186363"/>
          <p14:tracePt t="15052" x="5959475" y="5186363"/>
          <p14:tracePt t="15053" x="5945188" y="5186363"/>
          <p14:tracePt t="15054" x="5916613" y="5186363"/>
          <p14:tracePt t="15055" x="5916613" y="5172075"/>
          <p14:tracePt t="15056" x="5888038" y="5172075"/>
          <p14:tracePt t="15057" x="5873750" y="5172075"/>
          <p14:tracePt t="15058" x="5859463" y="5172075"/>
          <p14:tracePt t="15059" x="5845175" y="5172075"/>
          <p14:tracePt t="15060" x="5830888" y="5172075"/>
          <p14:tracePt t="15061" x="5816600" y="5172075"/>
          <p14:tracePt t="15062" x="5802313" y="5172075"/>
          <p14:tracePt t="15063" x="5788025" y="5172075"/>
          <p14:tracePt t="15064" x="5773738" y="5157788"/>
          <p14:tracePt t="15065" x="5759450" y="5157788"/>
          <p14:tracePt t="15066" x="5745163" y="5157788"/>
          <p14:tracePt t="15067" x="5716588" y="5157788"/>
          <p14:tracePt t="15069" x="5702300" y="5157788"/>
          <p14:tracePt t="15070" x="5688013" y="5157788"/>
          <p14:tracePt t="15071" x="5673725" y="5143500"/>
          <p14:tracePt t="15072" x="5659438" y="5143500"/>
          <p14:tracePt t="15073" x="5645150" y="5143500"/>
          <p14:tracePt t="15074" x="5630863" y="5143500"/>
          <p14:tracePt t="15075" x="5602288" y="5143500"/>
          <p14:tracePt t="15077" x="5588000" y="5143500"/>
          <p14:tracePt t="15078" x="5573713" y="5143500"/>
          <p14:tracePt t="15079" x="5559425" y="5143500"/>
          <p14:tracePt t="15080" x="5545138" y="5143500"/>
          <p14:tracePt t="15081" x="5530850" y="5143500"/>
          <p14:tracePt t="15083" x="5516563" y="5129213"/>
          <p14:tracePt t="15084" x="5502275" y="5129213"/>
          <p14:tracePt t="15085" x="5487988" y="5129213"/>
          <p14:tracePt t="15087" x="5459413" y="5114925"/>
          <p14:tracePt t="15089" x="5445125" y="5114925"/>
          <p14:tracePt t="15090" x="5430838" y="5114925"/>
          <p14:tracePt t="15091" x="5416550" y="5114925"/>
          <p14:tracePt t="15093" x="5402263" y="5114925"/>
          <p14:tracePt t="15094" x="5387975" y="5114925"/>
          <p14:tracePt t="15096" x="5373688" y="5114925"/>
          <p14:tracePt t="15097" x="5359400" y="5100638"/>
          <p14:tracePt t="15098" x="5345113" y="5100638"/>
          <p14:tracePt t="15100" x="5330825" y="5100638"/>
          <p14:tracePt t="15101" x="5316538" y="5100638"/>
          <p14:tracePt t="15103" x="5302250" y="5100638"/>
          <p14:tracePt t="15105" x="5287963" y="5100638"/>
          <p14:tracePt t="15106" x="5273675" y="5100638"/>
          <p14:tracePt t="15108" x="5273675" y="5086350"/>
          <p14:tracePt t="15109" x="5259388" y="5086350"/>
          <p14:tracePt t="15112" x="5245100" y="5086350"/>
          <p14:tracePt t="15115" x="5230813" y="5086350"/>
          <p14:tracePt t="15116" x="5230813" y="5072063"/>
          <p14:tracePt t="15117" x="5216525" y="5072063"/>
          <p14:tracePt t="15121" x="5202238" y="5072063"/>
          <p14:tracePt t="15126" x="5187950" y="5072063"/>
          <p14:tracePt t="15134" x="5173663" y="5072063"/>
          <p14:tracePt t="15136" x="5159375" y="5072063"/>
          <p14:tracePt t="15145" x="5145088" y="5072063"/>
          <p14:tracePt t="15150" x="5130800" y="5072063"/>
          <p14:tracePt t="15151" x="5130800" y="5057775"/>
          <p14:tracePt t="15157" x="5116513" y="5057775"/>
          <p14:tracePt t="15164" x="5102225" y="5057775"/>
          <p14:tracePt t="15164" x="5087938" y="5043488"/>
          <p14:tracePt t="15169" x="5073650" y="5043488"/>
          <p14:tracePt t="15171" x="5059363" y="5029200"/>
          <p14:tracePt t="15174" x="5059363" y="5014913"/>
          <p14:tracePt t="15175" x="5045075" y="5014913"/>
          <p14:tracePt t="15176" x="5030788" y="5014913"/>
          <p14:tracePt t="15178" x="5030788" y="5000625"/>
          <p14:tracePt t="15179" x="5016500" y="5000625"/>
          <p14:tracePt t="15181" x="5002213" y="5000625"/>
          <p14:tracePt t="15182" x="5002213" y="4986338"/>
          <p14:tracePt t="15183" x="4987925" y="4986338"/>
          <p14:tracePt t="15185" x="4973638" y="4972050"/>
          <p14:tracePt t="15187" x="4959350" y="4957763"/>
          <p14:tracePt t="15189" x="4945063" y="4943475"/>
          <p14:tracePt t="15190" x="4930775" y="4943475"/>
          <p14:tracePt t="15192" x="4916488" y="4929188"/>
          <p14:tracePt t="15193" x="4902200" y="4929188"/>
          <p14:tracePt t="15194" x="4902200" y="4914900"/>
          <p14:tracePt t="15195" x="4887913" y="4914900"/>
          <p14:tracePt t="15196" x="4873625" y="4900613"/>
          <p14:tracePt t="15198" x="4859338" y="4886325"/>
          <p14:tracePt t="15200" x="4845050" y="4886325"/>
          <p14:tracePt t="15201" x="4830763" y="4872038"/>
          <p14:tracePt t="15202" x="4816475" y="4857750"/>
          <p14:tracePt t="15203" x="4802188" y="4857750"/>
          <p14:tracePt t="15204" x="4787900" y="4857750"/>
          <p14:tracePt t="15205" x="4787900" y="4843463"/>
          <p14:tracePt t="15206" x="4773613" y="4843463"/>
          <p14:tracePt t="15207" x="4773613" y="4829175"/>
          <p14:tracePt t="15208" x="4745038" y="4829175"/>
          <p14:tracePt t="15209" x="4745038" y="4814888"/>
          <p14:tracePt t="15210" x="4730750" y="4814888"/>
          <p14:tracePt t="15211" x="4716463" y="4800600"/>
          <p14:tracePt t="15212" x="4702175" y="4800600"/>
          <p14:tracePt t="15213" x="4687888" y="4786313"/>
          <p14:tracePt t="15214" x="4687888" y="4772025"/>
          <p14:tracePt t="15215" x="4673600" y="4772025"/>
          <p14:tracePt t="15216" x="4659313" y="4772025"/>
          <p14:tracePt t="15217" x="4659313" y="4757738"/>
          <p14:tracePt t="15218" x="4645025" y="4757738"/>
          <p14:tracePt t="15219" x="4645025" y="4743450"/>
          <p14:tracePt t="15220" x="4630738" y="4743450"/>
          <p14:tracePt t="15222" x="4602163" y="4729163"/>
          <p14:tracePt t="15223" x="4602163" y="4714875"/>
          <p14:tracePt t="15224" x="4587875" y="4714875"/>
          <p14:tracePt t="15226" x="4587875" y="4700588"/>
          <p14:tracePt t="15227" x="4573588" y="4700588"/>
          <p14:tracePt t="15228" x="4573588" y="4686300"/>
          <p14:tracePt t="15229" x="4545013" y="4686300"/>
          <p14:tracePt t="15231" x="4545013" y="4672013"/>
          <p14:tracePt t="15232" x="4530725" y="4657725"/>
          <p14:tracePt t="15235" x="4516438" y="4643438"/>
          <p14:tracePt t="15236" x="4502150" y="4643438"/>
          <p14:tracePt t="15238" x="4502150" y="4629150"/>
          <p14:tracePt t="15240" x="4487863" y="4629150"/>
          <p14:tracePt t="15241" x="4487863" y="4614863"/>
          <p14:tracePt t="15242" x="4473575" y="4600575"/>
          <p14:tracePt t="15245" x="4459288" y="4586288"/>
          <p14:tracePt t="15246" x="4445000" y="4572000"/>
          <p14:tracePt t="15248" x="4445000" y="4557713"/>
          <p14:tracePt t="15250" x="4430713" y="4543425"/>
          <p14:tracePt t="15253" x="4430713" y="4529138"/>
          <p14:tracePt t="15254" x="4416425" y="4529138"/>
          <p14:tracePt t="15255" x="4416425" y="4514850"/>
          <p14:tracePt t="15256" x="4402138" y="4500563"/>
          <p14:tracePt t="15258" x="4402138" y="4486275"/>
          <p14:tracePt t="15260" x="4387850" y="4486275"/>
          <p14:tracePt t="15261" x="4387850" y="4471988"/>
          <p14:tracePt t="15262" x="4387850" y="4457700"/>
          <p14:tracePt t="15264" x="4373563" y="4443413"/>
          <p14:tracePt t="15266" x="4373563" y="4429125"/>
          <p14:tracePt t="15268" x="4359275" y="4400550"/>
          <p14:tracePt t="15270" x="4344988" y="4400550"/>
          <p14:tracePt t="15271" x="4344988" y="4386263"/>
          <p14:tracePt t="15273" x="4330700" y="4371975"/>
          <p14:tracePt t="15275" x="4330700" y="4357688"/>
          <p14:tracePt t="15276" x="4330700" y="4343400"/>
          <p14:tracePt t="15282" x="4302125" y="4300538"/>
          <p14:tracePt t="15283" x="4302125" y="4286250"/>
          <p14:tracePt t="15285" x="4302125" y="4271963"/>
          <p14:tracePt t="15286" x="4287838" y="4271963"/>
          <p14:tracePt t="15287" x="4287838" y="4257675"/>
          <p14:tracePt t="15290" x="4273550" y="4229100"/>
          <p14:tracePt t="15293" x="4273550" y="4214813"/>
          <p14:tracePt t="15294" x="4259263" y="4214813"/>
          <p14:tracePt t="15295" x="4259263" y="4200525"/>
          <p14:tracePt t="15296" x="4259263" y="4186238"/>
          <p14:tracePt t="15297" x="4244975" y="4186238"/>
          <p14:tracePt t="15298" x="4244975" y="4171950"/>
          <p14:tracePt t="15301" x="4244975" y="4157663"/>
          <p14:tracePt t="15302" x="4230688" y="4157663"/>
          <p14:tracePt t="15304" x="4230688" y="4143375"/>
          <p14:tracePt t="15305" x="4230688" y="4129088"/>
          <p14:tracePt t="15307" x="4216400" y="4129088"/>
          <p14:tracePt t="15308" x="4216400" y="4114800"/>
          <p14:tracePt t="15310" x="4216400" y="4100513"/>
          <p14:tracePt t="15313" x="4202113" y="4086225"/>
          <p14:tracePt t="15314" x="4202113" y="4071938"/>
          <p14:tracePt t="15316" x="4187825" y="4057650"/>
          <p14:tracePt t="15318" x="4187825" y="4043363"/>
          <p14:tracePt t="15321" x="4187825" y="4029075"/>
          <p14:tracePt t="15322" x="4173538" y="4029075"/>
          <p14:tracePt t="15324" x="4173538" y="4014788"/>
          <p14:tracePt t="15325" x="4173538" y="4000500"/>
          <p14:tracePt t="15328" x="4173538" y="3986213"/>
          <p14:tracePt t="15331" x="4173538" y="3971925"/>
          <p14:tracePt t="15332" x="4159250" y="3971925"/>
          <p14:tracePt t="15333" x="4159250" y="3957638"/>
          <p14:tracePt t="15334" x="4159250" y="3943350"/>
          <p14:tracePt t="15337" x="4159250" y="3929063"/>
          <p14:tracePt t="15339" x="4159250" y="3914775"/>
          <p14:tracePt t="15341" x="4159250" y="3900488"/>
          <p14:tracePt t="15342" x="4144963" y="3886200"/>
          <p14:tracePt t="15344" x="4130675" y="3871913"/>
          <p14:tracePt t="15345" x="4130675" y="3857625"/>
          <p14:tracePt t="15346" x="4130675" y="3843338"/>
          <p14:tracePt t="15348" x="4130675" y="3829050"/>
          <p14:tracePt t="15349" x="4130675" y="3814763"/>
          <p14:tracePt t="15352" x="4130675" y="3800475"/>
          <p14:tracePt t="15353" x="4130675" y="3786188"/>
          <p14:tracePt t="15356" x="4130675" y="3771900"/>
          <p14:tracePt t="15358" x="4116388" y="3771900"/>
          <p14:tracePt t="15361" x="4116388" y="3757613"/>
          <p14:tracePt t="15366" x="4116388" y="3743325"/>
          <p14:tracePt t="15368" x="4116388" y="3729038"/>
          <p14:tracePt t="15373" x="4116388" y="3714750"/>
          <p14:tracePt t="15377" x="4116388" y="3700463"/>
          <p14:tracePt t="15382" x="4116388" y="3686175"/>
          <p14:tracePt t="15383" x="4116388" y="3671888"/>
          <p14:tracePt t="15387" x="4116388" y="3657600"/>
          <p14:tracePt t="15390" x="4116388" y="3643313"/>
          <p14:tracePt t="15395" x="4116388" y="3629025"/>
          <p14:tracePt t="15396" x="4116388" y="3614738"/>
          <p14:tracePt t="15399" x="4130675" y="3614738"/>
          <p14:tracePt t="15400" x="4130675" y="3600450"/>
          <p14:tracePt t="15403" x="4130675" y="3586163"/>
          <p14:tracePt t="15405" x="4130675" y="3571875"/>
          <p14:tracePt t="15407" x="4144963" y="3557588"/>
          <p14:tracePt t="15408" x="4144963" y="3543300"/>
          <p14:tracePt t="15409" x="4144963" y="3529013"/>
          <p14:tracePt t="15411" x="4144963" y="3500438"/>
          <p14:tracePt t="15414" x="4144963" y="3486150"/>
          <p14:tracePt t="15415" x="4159250" y="3471863"/>
          <p14:tracePt t="15417" x="4159250" y="3457575"/>
          <p14:tracePt t="15418" x="4159250" y="3443288"/>
          <p14:tracePt t="15421" x="4159250" y="3429000"/>
          <p14:tracePt t="15424" x="4159250" y="3414713"/>
          <p14:tracePt t="15428" x="4173538" y="3400425"/>
          <p14:tracePt t="15429" x="4173538" y="3386138"/>
          <p14:tracePt t="15433" x="4173538" y="3371850"/>
          <p14:tracePt t="15435" x="4173538" y="3357563"/>
          <p14:tracePt t="15438" x="4173538" y="3343275"/>
          <p14:tracePt t="15439" x="4173538" y="3328988"/>
          <p14:tracePt t="15440" x="4187825" y="3328988"/>
          <p14:tracePt t="15442" x="4187825" y="3314700"/>
          <p14:tracePt t="15444" x="4187825" y="3286125"/>
          <p14:tracePt t="15446" x="4187825" y="3271838"/>
          <p14:tracePt t="15448" x="4202113" y="3257550"/>
          <p14:tracePt t="15449" x="4202113" y="3243263"/>
          <p14:tracePt t="15450" x="4202113" y="3228975"/>
          <p14:tracePt t="15451" x="4202113" y="3214688"/>
          <p14:tracePt t="15454" x="4202113" y="3200400"/>
          <p14:tracePt t="15455" x="4202113" y="3186113"/>
          <p14:tracePt t="15460" x="4202113" y="3171825"/>
          <p14:tracePt t="15464" x="4202113" y="3157538"/>
          <p14:tracePt t="15469" x="4202113" y="3143250"/>
          <p14:tracePt t="15471" x="4202113" y="3128963"/>
          <p14:tracePt t="15474" x="4216400" y="3128963"/>
          <p14:tracePt t="15476" x="4216400" y="3114675"/>
          <p14:tracePt t="15480" x="4216400" y="3100388"/>
          <p14:tracePt t="15484" x="4216400" y="3086100"/>
          <p14:tracePt t="15488" x="4216400" y="3071813"/>
          <p14:tracePt t="15491" x="4216400" y="3057525"/>
          <p14:tracePt t="15492" x="4230688" y="3057525"/>
          <p14:tracePt t="15495" x="4230688" y="3043238"/>
          <p14:tracePt t="15497" x="4230688" y="3028950"/>
          <p14:tracePt t="15499" x="4244975" y="3028950"/>
          <p14:tracePt t="15500" x="4244975" y="3014663"/>
          <p14:tracePt t="15501" x="4244975" y="3000375"/>
          <p14:tracePt t="15503" x="4244975" y="2986088"/>
          <p14:tracePt t="15506" x="4244975" y="2971800"/>
          <p14:tracePt t="15510" x="4259263" y="2971800"/>
          <p14:tracePt t="15512" x="4259263" y="2957513"/>
          <p14:tracePt t="15520" x="4259263" y="2943225"/>
          <p14:tracePt t="15527" x="4273550" y="2943225"/>
          <p14:tracePt t="15529" x="4273550" y="2928938"/>
          <p14:tracePt t="15537" x="4273550" y="2914650"/>
          <p14:tracePt t="15541" x="4287838" y="2914650"/>
          <p14:tracePt t="15547" x="4302125" y="2914650"/>
          <p14:tracePt t="15548" x="4302125" y="2900363"/>
          <p14:tracePt t="15553" x="4302125" y="2886075"/>
          <p14:tracePt t="15559" x="4316413" y="2886075"/>
          <p14:tracePt t="15563" x="4316413" y="2871788"/>
          <p14:tracePt t="15581" x="4330700" y="2871788"/>
          <p14:tracePt t="19603" x="4344988" y="2871788"/>
          <p14:tracePt t="19606" x="4359275" y="2871788"/>
          <p14:tracePt t="19609" x="4373563" y="2871788"/>
          <p14:tracePt t="19614" x="4387850" y="2871788"/>
          <p14:tracePt t="19620" x="4402138" y="2871788"/>
          <p14:tracePt t="19623" x="4402138" y="2886075"/>
          <p14:tracePt t="19630" x="4416425" y="2886075"/>
          <p14:tracePt t="19634" x="4430713" y="2900363"/>
          <p14:tracePt t="19642" x="4445000" y="2900363"/>
          <p14:tracePt t="19657" x="4459288" y="2900363"/>
          <p14:tracePt t="19684" x="4473575" y="2900363"/>
          <p14:tracePt t="20081" x="4459288" y="2900363"/>
          <p14:tracePt t="21837" x="4459288" y="2914650"/>
          <p14:tracePt t="21845" x="4459288" y="2928938"/>
          <p14:tracePt t="21847" x="4459288" y="2943225"/>
          <p14:tracePt t="21848" x="4459288" y="2957513"/>
          <p14:tracePt t="21851" x="4459288" y="2971800"/>
          <p14:tracePt t="21858" x="4459288" y="2986088"/>
          <p14:tracePt t="22167" x="4459288" y="3000375"/>
          <p14:tracePt t="22169" x="4459288" y="3014663"/>
          <p14:tracePt t="22174" x="4459288" y="3028950"/>
          <p14:tracePt t="22181" x="4459288" y="3043238"/>
          <p14:tracePt t="22187" x="4459288" y="3057525"/>
          <p14:tracePt t="22191" x="4459288" y="3071813"/>
          <p14:tracePt t="22198" x="4459288" y="3086100"/>
          <p14:tracePt t="22478" x="4459288" y="3100388"/>
          <p14:tracePt t="22485" x="4459288" y="3114675"/>
          <p14:tracePt t="22489" x="4459288" y="3128963"/>
          <p14:tracePt t="22494" x="4459288" y="3143250"/>
          <p14:tracePt t="22496" x="4459288" y="3157538"/>
          <p14:tracePt t="22501" x="4459288" y="3171825"/>
          <p14:tracePt t="22502" x="4459288" y="3186113"/>
          <p14:tracePt t="22508" x="4459288" y="3200400"/>
          <p14:tracePt t="22513" x="4459288" y="3214688"/>
          <p14:tracePt t="22519" x="4459288" y="3228975"/>
          <p14:tracePt t="22521" x="4459288" y="3243263"/>
          <p14:tracePt t="22526" x="4459288" y="3257550"/>
          <p14:tracePt t="22531" x="4459288" y="3271838"/>
          <p14:tracePt t="22535" x="4459288" y="3286125"/>
          <p14:tracePt t="22537" x="4459288" y="3300413"/>
          <p14:tracePt t="22541" x="4459288" y="3314700"/>
          <p14:tracePt t="22545" x="4459288" y="3328988"/>
          <p14:tracePt t="22549" x="4459288" y="3343275"/>
          <p14:tracePt t="22552" x="4459288" y="3357563"/>
          <p14:tracePt t="22553" x="4459288" y="3371850"/>
          <p14:tracePt t="22556" x="4459288" y="3386138"/>
          <p14:tracePt t="22560" x="4459288" y="3400425"/>
          <p14:tracePt t="22562" x="4459288" y="3414713"/>
          <p14:tracePt t="22564" x="4459288" y="3429000"/>
          <p14:tracePt t="22567" x="4459288" y="3443288"/>
          <p14:tracePt t="22571" x="4459288" y="3457575"/>
          <p14:tracePt t="22574" x="4459288" y="3471863"/>
          <p14:tracePt t="22577" x="4459288" y="3486150"/>
          <p14:tracePt t="22581" x="4459288" y="3500438"/>
          <p14:tracePt t="22585" x="4459288" y="3514725"/>
          <p14:tracePt t="22589" x="4459288" y="3529013"/>
          <p14:tracePt t="22592" x="4459288" y="3543300"/>
          <p14:tracePt t="22598" x="4459288" y="3557588"/>
          <p14:tracePt t="22604" x="4459288" y="3571875"/>
          <p14:tracePt t="22610" x="4459288" y="3586163"/>
          <p14:tracePt t="22614" x="4459288" y="3600450"/>
          <p14:tracePt t="22622" x="4459288" y="3614738"/>
          <p14:tracePt t="22627" x="4459288" y="3629025"/>
          <p14:tracePt t="22632" x="4459288" y="3643313"/>
          <p14:tracePt t="22633" x="4473575" y="3643313"/>
          <p14:tracePt t="22634" x="4473575" y="3657600"/>
          <p14:tracePt t="22638" x="4473575" y="3671888"/>
          <p14:tracePt t="22639" x="4487863" y="3671888"/>
          <p14:tracePt t="22641" x="4487863" y="3686175"/>
          <p14:tracePt t="22645" x="4487863" y="3700463"/>
          <p14:tracePt t="22646" x="4487863" y="3714750"/>
          <p14:tracePt t="22649" x="4487863" y="3729038"/>
          <p14:tracePt t="22651" x="4487863" y="3743325"/>
          <p14:tracePt t="22652" x="4502150" y="3743325"/>
          <p14:tracePt t="22654" x="4502150" y="3757613"/>
          <p14:tracePt t="22655" x="4502150" y="3771900"/>
          <p14:tracePt t="22658" x="4502150" y="3786188"/>
          <p14:tracePt t="22660" x="4502150" y="3800475"/>
          <p14:tracePt t="22663" x="4502150" y="3814763"/>
          <p14:tracePt t="22665" x="4502150" y="3829050"/>
          <p14:tracePt t="22666" x="4502150" y="3843338"/>
          <p14:tracePt t="22668" x="4502150" y="3857625"/>
          <p14:tracePt t="22670" x="4516438" y="3871913"/>
          <p14:tracePt t="22672" x="4516438" y="3886200"/>
          <p14:tracePt t="22673" x="4516438" y="3900488"/>
          <p14:tracePt t="22675" x="4516438" y="3914775"/>
          <p14:tracePt t="22677" x="4516438" y="3929063"/>
          <p14:tracePt t="22679" x="4516438" y="3943350"/>
          <p14:tracePt t="22680" x="4516438" y="3957638"/>
          <p14:tracePt t="22683" x="4516438" y="3971925"/>
          <p14:tracePt t="22685" x="4516438" y="3986213"/>
          <p14:tracePt t="22687" x="4516438" y="4000500"/>
          <p14:tracePt t="22689" x="4516438" y="4014788"/>
          <p14:tracePt t="22691" x="4516438" y="4029075"/>
          <p14:tracePt t="22693" x="4516438" y="4043363"/>
          <p14:tracePt t="22695" x="4516438" y="4057650"/>
          <p14:tracePt t="22697" x="4516438" y="4071938"/>
          <p14:tracePt t="22699" x="4516438" y="4086225"/>
          <p14:tracePt t="22701" x="4516438" y="4100513"/>
          <p14:tracePt t="22703" x="4516438" y="4114800"/>
          <p14:tracePt t="22704" x="4516438" y="4129088"/>
          <p14:tracePt t="22707" x="4516438" y="4143375"/>
          <p14:tracePt t="22709" x="4530725" y="4157663"/>
          <p14:tracePt t="22712" x="4530725" y="4171950"/>
          <p14:tracePt t="22713" x="4530725" y="4186238"/>
          <p14:tracePt t="22716" x="4530725" y="4200525"/>
          <p14:tracePt t="22720" x="4530725" y="4214813"/>
          <p14:tracePt t="22723" x="4530725" y="4229100"/>
          <p14:tracePt t="22729" x="4545013" y="4243388"/>
          <p14:tracePt t="22732" x="4545013" y="4257675"/>
          <p14:tracePt t="22751" x="4545013" y="4271963"/>
          <p14:tracePt t="22767" x="4545013" y="4286250"/>
          <p14:tracePt t="22769" x="4559300" y="4286250"/>
          <p14:tracePt t="22774" x="4559300" y="4300538"/>
          <p14:tracePt t="22777" x="4573588" y="4314825"/>
          <p14:tracePt t="22783" x="4573588" y="4329113"/>
          <p14:tracePt t="22786" x="4587875" y="4329113"/>
          <p14:tracePt t="22788" x="4602163" y="4343400"/>
          <p14:tracePt t="22791" x="4602163" y="4357688"/>
          <p14:tracePt t="22793" x="4602163" y="4371975"/>
          <p14:tracePt t="22795" x="4616450" y="4371975"/>
          <p14:tracePt t="22797" x="4616450" y="4386263"/>
          <p14:tracePt t="22799" x="4630738" y="4386263"/>
          <p14:tracePt t="22801" x="4630738" y="4400550"/>
          <p14:tracePt t="22804" x="4645025" y="4414838"/>
          <p14:tracePt t="22805" x="4659313" y="4429125"/>
          <p14:tracePt t="22810" x="4673600" y="4443413"/>
          <p14:tracePt t="22813" x="4673600" y="4457700"/>
          <p14:tracePt t="22815" x="4687888" y="4457700"/>
          <p14:tracePt t="22817" x="4687888" y="4471988"/>
          <p14:tracePt t="22819" x="4702175" y="4486275"/>
          <p14:tracePt t="22821" x="4716463" y="4486275"/>
          <p14:tracePt t="22822" x="4716463" y="4500563"/>
          <p14:tracePt t="22825" x="4730750" y="4500563"/>
          <p14:tracePt t="22827" x="4730750" y="4514850"/>
          <p14:tracePt t="22830" x="4730750" y="4529138"/>
          <p14:tracePt t="22831" x="4745038" y="4529138"/>
          <p14:tracePt t="22833" x="4745038" y="4543425"/>
          <p14:tracePt t="22834" x="4759325" y="4543425"/>
          <p14:tracePt t="22835" x="4759325" y="4557713"/>
          <p14:tracePt t="22837" x="4773613" y="4557713"/>
          <p14:tracePt t="22841" x="4787900" y="4572000"/>
          <p14:tracePt t="22844" x="4787900" y="4586288"/>
          <p14:tracePt t="22846" x="4802188" y="4600575"/>
          <p14:tracePt t="22849" x="4816475" y="4614863"/>
          <p14:tracePt t="22853" x="4830763" y="4629150"/>
          <p14:tracePt t="22857" x="4845050" y="4643438"/>
          <p14:tracePt t="22859" x="4845050" y="4657725"/>
          <p14:tracePt t="22862" x="4859338" y="4657725"/>
          <p14:tracePt t="22864" x="4859338" y="4672013"/>
          <p14:tracePt t="22867" x="4873625" y="4686300"/>
          <p14:tracePt t="22870" x="4887913" y="4686300"/>
          <p14:tracePt t="22871" x="4887913" y="4700588"/>
          <p14:tracePt t="22873" x="4887913" y="4714875"/>
          <p14:tracePt t="22875" x="4902200" y="4714875"/>
          <p14:tracePt t="22878" x="4916488" y="4729163"/>
          <p14:tracePt t="22880" x="4916488" y="4743450"/>
          <p14:tracePt t="22882" x="4930775" y="4757738"/>
          <p14:tracePt t="22883" x="4945063" y="4757738"/>
          <p14:tracePt t="22886" x="4945063" y="4772025"/>
          <p14:tracePt t="22887" x="4959350" y="4772025"/>
          <p14:tracePt t="22889" x="4959350" y="4786313"/>
          <p14:tracePt t="22890" x="4973638" y="4786313"/>
          <p14:tracePt t="22893" x="4987925" y="4786313"/>
          <p14:tracePt t="22894" x="5002213" y="4800600"/>
          <p14:tracePt t="22897" x="5016500" y="4800600"/>
          <p14:tracePt t="22898" x="5016500" y="4814888"/>
          <p14:tracePt t="22900" x="5030788" y="4829175"/>
          <p14:tracePt t="22903" x="5045075" y="4829175"/>
          <p14:tracePt t="22904" x="5059363" y="4843463"/>
          <p14:tracePt t="22906" x="5073650" y="4843463"/>
          <p14:tracePt t="22909" x="5087938" y="4857750"/>
          <p14:tracePt t="22911" x="5102225" y="4857750"/>
          <p14:tracePt t="22912" x="5116513" y="4872038"/>
          <p14:tracePt t="22915" x="5130800" y="4886325"/>
          <p14:tracePt t="22917" x="5145088" y="4886325"/>
          <p14:tracePt t="22918" x="5159375" y="4900613"/>
          <p14:tracePt t="22920" x="5173663" y="4900613"/>
          <p14:tracePt t="22922" x="5187950" y="4900613"/>
          <p14:tracePt t="22924" x="5187950" y="4914900"/>
          <p14:tracePt t="22925" x="5216525" y="4914900"/>
          <p14:tracePt t="22927" x="5216525" y="4929188"/>
          <p14:tracePt t="22928" x="5230813" y="4929188"/>
          <p14:tracePt t="22930" x="5245100" y="4929188"/>
          <p14:tracePt t="22931" x="5259388" y="4929188"/>
          <p14:tracePt t="22932" x="5259388" y="4943475"/>
          <p14:tracePt t="22933" x="5273675" y="4943475"/>
          <p14:tracePt t="22935" x="5287963" y="4943475"/>
          <p14:tracePt t="22937" x="5302250" y="4943475"/>
          <p14:tracePt t="22938" x="5316538" y="4957763"/>
          <p14:tracePt t="22940" x="5330825" y="4957763"/>
          <p14:tracePt t="22942" x="5345113" y="4957763"/>
          <p14:tracePt t="22945" x="5359400" y="4957763"/>
          <p14:tracePt t="22946" x="5373688" y="4972050"/>
          <p14:tracePt t="22949" x="5387975" y="4972050"/>
          <p14:tracePt t="22950" x="5387975" y="4986338"/>
          <p14:tracePt t="22952" x="5402263" y="4986338"/>
          <p14:tracePt t="22954" x="5416550" y="4986338"/>
          <p14:tracePt t="22956" x="5430838" y="4986338"/>
          <p14:tracePt t="22960" x="5445125" y="5000625"/>
          <p14:tracePt t="22965" x="5459413" y="5000625"/>
          <p14:tracePt t="22970" x="5473700" y="5000625"/>
          <p14:tracePt t="22981" x="5487988" y="5000625"/>
          <p14:tracePt t="22987" x="5487988" y="5014913"/>
          <p14:tracePt t="22995" x="5502275" y="5014913"/>
          <p14:tracePt t="23002" x="5516563" y="5014913"/>
          <p14:tracePt t="23004" x="5516563" y="5029200"/>
          <p14:tracePt t="23008" x="5516563" y="5043488"/>
          <p14:tracePt t="23009" x="5530850" y="5043488"/>
          <p14:tracePt t="23011" x="5545138" y="5043488"/>
          <p14:tracePt t="23016" x="5545138" y="5057775"/>
          <p14:tracePt t="23017" x="5559425" y="5057775"/>
          <p14:tracePt t="23021" x="5573713" y="5057775"/>
          <p14:tracePt t="23022" x="5573713" y="5072063"/>
          <p14:tracePt t="23025" x="5588000" y="5072063"/>
          <p14:tracePt t="23027" x="5602288" y="5072063"/>
          <p14:tracePt t="23029" x="5602288" y="5086350"/>
          <p14:tracePt t="23031" x="5616575" y="5086350"/>
          <p14:tracePt t="23032" x="5616575" y="5100638"/>
          <p14:tracePt t="23034" x="5630863" y="5100638"/>
          <p14:tracePt t="23037" x="5645150" y="5100638"/>
          <p14:tracePt t="23040" x="5645150" y="5114925"/>
          <p14:tracePt t="23041" x="5659438" y="5114925"/>
          <p14:tracePt t="23042" x="5673725" y="5114925"/>
          <p14:tracePt t="23045" x="5688013" y="5114925"/>
          <p14:tracePt t="23047" x="5688013" y="5129213"/>
          <p14:tracePt t="23049" x="5702300" y="5129213"/>
          <p14:tracePt t="23051" x="5716588" y="5129213"/>
          <p14:tracePt t="23053" x="5730875" y="5129213"/>
          <p14:tracePt t="23054" x="5730875" y="5143500"/>
          <p14:tracePt t="23057" x="5745163" y="5143500"/>
          <p14:tracePt t="23060" x="5759450" y="5143500"/>
          <p14:tracePt t="23066" x="5773738" y="5143500"/>
          <p14:tracePt t="23069" x="5788025" y="5143500"/>
          <p14:tracePt t="23079" x="5802313" y="5143500"/>
          <p14:tracePt t="23081" x="5802313" y="5157788"/>
          <p14:tracePt t="23090" x="5816600" y="5157788"/>
          <p14:tracePt t="23097" x="5830888" y="5157788"/>
          <p14:tracePt t="23101" x="5845175" y="5157788"/>
          <p14:tracePt t="23106" x="5859463" y="5157788"/>
          <p14:tracePt t="23110" x="5873750" y="5157788"/>
          <p14:tracePt t="23118" x="5902325" y="5157788"/>
          <p14:tracePt t="23121" x="5916613" y="5157788"/>
          <p14:tracePt t="23125" x="5930900" y="5157788"/>
          <p14:tracePt t="23129" x="5945188" y="5157788"/>
          <p14:tracePt t="23131" x="5959475" y="5157788"/>
          <p14:tracePt t="23135" x="5973763" y="5157788"/>
          <p14:tracePt t="23138" x="5988050" y="5157788"/>
          <p14:tracePt t="23142" x="6002338" y="5157788"/>
          <p14:tracePt t="23144" x="6016625" y="5157788"/>
          <p14:tracePt t="23146" x="6030913" y="5157788"/>
          <p14:tracePt t="23151" x="6045200" y="5157788"/>
          <p14:tracePt t="23154" x="6059488" y="5157788"/>
          <p14:tracePt t="23157" x="6073775" y="5157788"/>
          <p14:tracePt t="23159" x="6088063" y="5157788"/>
          <p14:tracePt t="23164" x="6103938" y="5157788"/>
          <p14:tracePt t="23169" x="6132513" y="5157788"/>
          <p14:tracePt t="23175" x="6146800" y="5157788"/>
          <p14:tracePt t="23179" x="6161088" y="5157788"/>
          <p14:tracePt t="23184" x="6175375" y="5157788"/>
          <p14:tracePt t="23186" x="6189663" y="5157788"/>
          <p14:tracePt t="23192" x="6203950" y="5157788"/>
          <p14:tracePt t="23197" x="6218238" y="5157788"/>
          <p14:tracePt t="23201" x="6232525" y="5157788"/>
          <p14:tracePt t="23203" x="6246813" y="5157788"/>
          <p14:tracePt t="23207" x="6261100" y="5157788"/>
          <p14:tracePt t="23211" x="6275388" y="5157788"/>
          <p14:tracePt t="23216" x="6289675" y="5143500"/>
          <p14:tracePt t="23218" x="6303963" y="5143500"/>
          <p14:tracePt t="23223" x="6318250" y="5143500"/>
          <p14:tracePt t="23229" x="6332538" y="5143500"/>
          <p14:tracePt t="23237" x="6346825" y="5143500"/>
          <p14:tracePt t="23239" x="6361113" y="5143500"/>
          <p14:tracePt t="23241" x="6361113" y="5129213"/>
          <p14:tracePt t="23246" x="6375400" y="5129213"/>
          <p14:tracePt t="23252" x="6389688" y="5129213"/>
          <p14:tracePt t="23264" x="6403975" y="5129213"/>
          <p14:tracePt t="23291" x="6418263" y="5129213"/>
          <p14:tracePt t="23304" x="6432550" y="5129213"/>
          <p14:tracePt t="23308" x="6432550" y="5114925"/>
          <p14:tracePt t="23313" x="6446838" y="5114925"/>
          <p14:tracePt t="23329" x="6461125" y="5114925"/>
          <p14:tracePt t="23338" x="6475413" y="5114925"/>
          <p14:tracePt t="23534" x="6461125" y="5114925"/>
          <p14:tracePt t="23551" x="6461125" y="5100638"/>
          <p14:tracePt t="23552" x="6446838" y="5100638"/>
          <p14:tracePt t="23561" x="6432550" y="5100638"/>
          <p14:tracePt t="23571" x="6418263" y="5100638"/>
          <p14:tracePt t="23572" x="6418263" y="5086350"/>
          <p14:tracePt t="23576" x="6403975" y="5086350"/>
          <p14:tracePt t="23584" x="6389688" y="5086350"/>
          <p14:tracePt t="23590" x="6375400" y="5086350"/>
          <p14:tracePt t="23596" x="6361113" y="5086350"/>
          <p14:tracePt t="23599" x="6346825" y="5086350"/>
          <p14:tracePt t="23600" x="6346825" y="5072063"/>
          <p14:tracePt t="23606" x="6332538" y="5072063"/>
          <p14:tracePt t="23617" x="6318250" y="5072063"/>
          <p14:tracePt t="23845" x="6303963" y="5072063"/>
          <p14:tracePt t="23849" x="6289675" y="5072063"/>
          <p14:tracePt t="23856" x="6275388" y="5072063"/>
          <p14:tracePt t="23860" x="6275388" y="5086350"/>
          <p14:tracePt t="23863" x="6261100" y="5086350"/>
          <p14:tracePt t="23866" x="6261100" y="5100638"/>
          <p14:tracePt t="23873" x="6246813" y="5100638"/>
          <p14:tracePt t="23879" x="6232525" y="5100638"/>
          <p14:tracePt t="23888" x="6232525" y="5114925"/>
          <p14:tracePt t="23890" x="6218238" y="5114925"/>
          <p14:tracePt t="23897" x="6203950" y="5114925"/>
          <p14:tracePt t="23902" x="6189663" y="5114925"/>
          <p14:tracePt t="23905" x="6175375" y="5114925"/>
          <p14:tracePt t="23905" x="6175375" y="5129213"/>
          <p14:tracePt t="23910" x="6161088" y="5129213"/>
          <p14:tracePt t="23914" x="6146800" y="5129213"/>
          <p14:tracePt t="23917" x="6132513" y="5129213"/>
          <p14:tracePt t="23918" x="6118225" y="5129213"/>
          <p14:tracePt t="23918" x="6118225" y="5143500"/>
          <p14:tracePt t="23922" x="6103938" y="5143500"/>
          <p14:tracePt t="23926" x="6088063" y="5143500"/>
          <p14:tracePt t="23930" x="6073775" y="5143500"/>
          <p14:tracePt t="23931" x="6073775" y="5157788"/>
          <p14:tracePt t="23933" x="6059488" y="5157788"/>
          <p14:tracePt t="23934" x="6045200" y="5157788"/>
          <p14:tracePt t="23938" x="6030913" y="5172075"/>
          <p14:tracePt t="23941" x="6016625" y="5172075"/>
          <p14:tracePt t="23944" x="6002338" y="5172075"/>
          <p14:tracePt t="23944" x="5988050" y="5172075"/>
          <p14:tracePt t="23948" x="5973763" y="5186363"/>
          <p14:tracePt t="23950" x="5959475" y="5186363"/>
          <p14:tracePt t="23951" x="5945188" y="5186363"/>
          <p14:tracePt t="23954" x="5930900" y="5186363"/>
          <p14:tracePt t="23955" x="5916613" y="5186363"/>
          <p14:tracePt t="23958" x="5888038" y="5186363"/>
          <p14:tracePt t="23959" x="5888038" y="5200650"/>
          <p14:tracePt t="23960" x="5873750" y="5200650"/>
          <p14:tracePt t="23961" x="5859463" y="5200650"/>
          <p14:tracePt t="23964" x="5845175" y="5200650"/>
          <p14:tracePt t="23965" x="5830888" y="5200650"/>
          <p14:tracePt t="23967" x="5816600" y="5200650"/>
          <p14:tracePt t="23970" x="5788025" y="5200650"/>
          <p14:tracePt t="23972" x="5773738" y="5200650"/>
          <p14:tracePt t="23973" x="5759450" y="5200650"/>
          <p14:tracePt t="23974" x="5745163" y="5200650"/>
          <p14:tracePt t="23975" x="5730875" y="5214938"/>
          <p14:tracePt t="23978" x="5702300" y="5214938"/>
          <p14:tracePt t="23979" x="5688013" y="5214938"/>
          <p14:tracePt t="23981" x="5673725" y="5214938"/>
          <p14:tracePt t="23982" x="5673725" y="5229225"/>
          <p14:tracePt t="23982" x="5645150" y="5229225"/>
          <p14:tracePt t="23985" x="5630863" y="5229225"/>
          <p14:tracePt t="23986" x="5616575" y="5229225"/>
          <p14:tracePt t="23986" x="5602288" y="5229225"/>
          <p14:tracePt t="23987" x="5588000" y="5229225"/>
          <p14:tracePt t="23988" x="5588000" y="5243513"/>
          <p14:tracePt t="23989" x="5559425" y="5243513"/>
          <p14:tracePt t="23990" x="5545138" y="5243513"/>
          <p14:tracePt t="23993" x="5516563" y="5243513"/>
          <p14:tracePt t="23993" x="5502275" y="5243513"/>
          <p14:tracePt t="23994" x="5487988" y="5243513"/>
          <p14:tracePt t="23995" x="5459413" y="5243513"/>
          <p14:tracePt t="23998" x="5445125" y="5243513"/>
          <p14:tracePt t="23998" x="5416550" y="5243513"/>
          <p14:tracePt t="24000" x="5402263" y="5257800"/>
          <p14:tracePt t="24000" x="5387975" y="5257800"/>
          <p14:tracePt t="24001" x="5359400" y="5257800"/>
          <p14:tracePt t="24002" x="5345113" y="5257800"/>
          <p14:tracePt t="24005" x="5316538" y="5257800"/>
          <p14:tracePt t="24005" x="5302250" y="5272088"/>
          <p14:tracePt t="24007" x="5287963" y="5272088"/>
          <p14:tracePt t="24007" x="5273675" y="5272088"/>
          <p14:tracePt t="24008" x="5245100" y="5272088"/>
          <p14:tracePt t="24009" x="5230813" y="5272088"/>
          <p14:tracePt t="24010" x="5216525" y="5272088"/>
          <p14:tracePt t="24011" x="5187950" y="5272088"/>
          <p14:tracePt t="24014" x="5173663" y="5272088"/>
          <p14:tracePt t="24014" x="5145088" y="5272088"/>
          <p14:tracePt t="24015" x="5130800" y="5272088"/>
          <p14:tracePt t="24016" x="5116513" y="5272088"/>
          <p14:tracePt t="24017" x="5102225" y="5272088"/>
          <p14:tracePt t="24018" x="5087938" y="5272088"/>
          <p14:tracePt t="24019" x="5073650" y="5272088"/>
          <p14:tracePt t="24021" x="5045075" y="5272088"/>
          <p14:tracePt t="24021" x="5030788" y="5272088"/>
          <p14:tracePt t="24022" x="5016500" y="5272088"/>
          <p14:tracePt t="24023" x="5002213" y="5272088"/>
          <p14:tracePt t="24024" x="4973638" y="5272088"/>
          <p14:tracePt t="24025" x="4959350" y="5272088"/>
          <p14:tracePt t="24026" x="4945063" y="5272088"/>
          <p14:tracePt t="24028" x="4916488" y="5272088"/>
          <p14:tracePt t="24028" x="4887913" y="5272088"/>
          <p14:tracePt t="24031" x="4873625" y="5272088"/>
          <p14:tracePt t="24031" x="4859338" y="5272088"/>
          <p14:tracePt t="24032" x="4845050" y="5272088"/>
          <p14:tracePt t="24033" x="4802188" y="5272088"/>
          <p14:tracePt t="24034" x="4787900" y="5272088"/>
          <p14:tracePt t="24035" x="4773613" y="5272088"/>
          <p14:tracePt t="24036" x="4745038" y="5272088"/>
          <p14:tracePt t="24037" x="4730750" y="5272088"/>
          <p14:tracePt t="24038" x="4716463" y="5272088"/>
          <p14:tracePt t="24039" x="4702175" y="5272088"/>
          <p14:tracePt t="24040" x="4687888" y="5257800"/>
          <p14:tracePt t="24042" x="4673600" y="5257800"/>
          <p14:tracePt t="24042" x="4645025" y="5257800"/>
          <p14:tracePt t="24043" x="4630738" y="5257800"/>
          <p14:tracePt t="24046" x="4602163" y="5257800"/>
          <p14:tracePt t="24048" x="4587875" y="5243513"/>
          <p14:tracePt t="24049" x="4559300" y="5243513"/>
          <p14:tracePt t="24049" x="4545013" y="5243513"/>
          <p14:tracePt t="24050" x="4530725" y="5243513"/>
          <p14:tracePt t="24051" x="4516438" y="5243513"/>
          <p14:tracePt t="24052" x="4487863" y="5243513"/>
          <p14:tracePt t="24053" x="4487863" y="5229225"/>
          <p14:tracePt t="24054" x="4459288" y="5229225"/>
          <p14:tracePt t="24055" x="4459288" y="5214938"/>
          <p14:tracePt t="24056" x="4445000" y="5214938"/>
          <p14:tracePt t="24058" x="4416425" y="5214938"/>
          <p14:tracePt t="24058" x="4402138" y="5214938"/>
          <p14:tracePt t="24059" x="4387850" y="5214938"/>
          <p14:tracePt t="24060" x="4373563" y="5200650"/>
          <p14:tracePt t="24063" x="4344988" y="5200650"/>
          <p14:tracePt t="24063" x="4330700" y="5200650"/>
          <p14:tracePt t="24064" x="4316413" y="5186363"/>
          <p14:tracePt t="24067" x="4287838" y="5186363"/>
          <p14:tracePt t="24067" x="4273550" y="5172075"/>
          <p14:tracePt t="24069" x="4259263" y="5172075"/>
          <p14:tracePt t="24070" x="4230688" y="5172075"/>
          <p14:tracePt t="24071" x="4230688" y="5157788"/>
          <p14:tracePt t="24072" x="4216400" y="5157788"/>
          <p14:tracePt t="24075" x="4187825" y="5143500"/>
          <p14:tracePt t="24076" x="4173538" y="5129213"/>
          <p14:tracePt t="24077" x="4159250" y="5129213"/>
          <p14:tracePt t="24078" x="4144963" y="5129213"/>
          <p14:tracePt t="24079" x="4144963" y="5114925"/>
          <p14:tracePt t="24080" x="4130675" y="5114925"/>
          <p14:tracePt t="24081" x="4116388" y="5114925"/>
          <p14:tracePt t="24083" x="4116388" y="5100638"/>
          <p14:tracePt t="24083" x="4102100" y="5100638"/>
          <p14:tracePt t="24084" x="4087813" y="5086350"/>
          <p14:tracePt t="24087" x="4073525" y="5086350"/>
          <p14:tracePt t="24087" x="4073525" y="5072063"/>
          <p14:tracePt t="24090" x="4059238" y="5072063"/>
          <p14:tracePt t="24090" x="4044950" y="5057775"/>
          <p14:tracePt t="24094" x="4030663" y="5043488"/>
          <p14:tracePt t="24097" x="4030663" y="5029200"/>
          <p14:tracePt t="24098" x="4016375" y="5029200"/>
          <p14:tracePt t="24098" x="4016375" y="5014913"/>
          <p14:tracePt t="24102" x="4016375" y="5000625"/>
          <p14:tracePt t="24102" x="4002088" y="5000625"/>
          <p14:tracePt t="24111" x="3987800" y="4972050"/>
          <p14:tracePt t="24111" x="3987800" y="4957763"/>
          <p14:tracePt t="24114" x="3987800" y="4943475"/>
          <p14:tracePt t="24117" x="3987800" y="4929188"/>
          <p14:tracePt t="24118" x="3987800" y="4914900"/>
          <p14:tracePt t="24120" x="3987800" y="4900613"/>
          <p14:tracePt t="24123" x="3987800" y="4886325"/>
          <p14:tracePt t="24123" x="3987800" y="4872038"/>
          <p14:tracePt t="24124" x="3987800" y="4857750"/>
          <p14:tracePt t="24127" x="3987800" y="4843463"/>
          <p14:tracePt t="24129" x="3987800" y="4829175"/>
          <p14:tracePt t="24129" x="3987800" y="4814888"/>
          <p14:tracePt t="24130" x="3987800" y="4800600"/>
          <p14:tracePt t="24132" x="3987800" y="4786313"/>
          <p14:tracePt t="24133" x="3987800" y="4772025"/>
          <p14:tracePt t="24136" x="3987800" y="4757738"/>
          <p14:tracePt t="24136" x="3987800" y="4743450"/>
          <p14:tracePt t="24138" x="3987800" y="4729163"/>
          <p14:tracePt t="24139" x="3987800" y="4714875"/>
          <p14:tracePt t="24140" x="3987800" y="4700588"/>
          <p14:tracePt t="24141" x="3987800" y="4686300"/>
          <p14:tracePt t="24144" x="3987800" y="4657725"/>
          <p14:tracePt t="24145" x="3987800" y="4643438"/>
          <p14:tracePt t="24146" x="4002088" y="4643438"/>
          <p14:tracePt t="24147" x="4002088" y="4629150"/>
          <p14:tracePt t="24150" x="4002088" y="4600575"/>
          <p14:tracePt t="24151" x="4002088" y="4586288"/>
          <p14:tracePt t="24154" x="4002088" y="4572000"/>
          <p14:tracePt t="24154" x="4016375" y="4557713"/>
          <p14:tracePt t="24155" x="4016375" y="4543425"/>
          <p14:tracePt t="24158" x="4016375" y="4514850"/>
          <p14:tracePt t="24160" x="4016375" y="4500563"/>
          <p14:tracePt t="24160" x="4030663" y="4500563"/>
          <p14:tracePt t="24161" x="4030663" y="4486275"/>
          <p14:tracePt t="24162" x="4030663" y="4471988"/>
          <p14:tracePt t="24165" x="4030663" y="4457700"/>
          <p14:tracePt t="24166" x="4044950" y="4443413"/>
          <p14:tracePt t="24168" x="4044950" y="4429125"/>
          <p14:tracePt t="24168" x="4044950" y="4414838"/>
          <p14:tracePt t="24171" x="4044950" y="4400550"/>
          <p14:tracePt t="24172" x="4059238" y="4400550"/>
          <p14:tracePt t="24172" x="4059238" y="4386263"/>
          <p14:tracePt t="24174" x="4059238" y="4371975"/>
          <p14:tracePt t="24175" x="4059238" y="4357688"/>
          <p14:tracePt t="24178" x="4059238" y="4343400"/>
          <p14:tracePt t="24180" x="4073525" y="4329113"/>
          <p14:tracePt t="24182" x="4073525" y="4314825"/>
          <p14:tracePt t="24182" x="4073525" y="4300538"/>
          <p14:tracePt t="24185" x="4073525" y="4286250"/>
          <p14:tracePt t="24187" x="4087813" y="4271963"/>
          <p14:tracePt t="24188" x="4087813" y="4257675"/>
          <p14:tracePt t="24189" x="4102100" y="4243388"/>
          <p14:tracePt t="24192" x="4102100" y="4229100"/>
          <p14:tracePt t="24194" x="4102100" y="4214813"/>
          <p14:tracePt t="24196" x="4116388" y="4200525"/>
          <p14:tracePt t="24196" x="4116388" y="4186238"/>
          <p14:tracePt t="24198" x="4130675" y="4171950"/>
          <p14:tracePt t="24201" x="4130675" y="4157663"/>
          <p14:tracePt t="24203" x="4130675" y="4143375"/>
          <p14:tracePt t="24203" x="4130675" y="4129088"/>
          <p14:tracePt t="24204" x="4159250" y="4129088"/>
          <p14:tracePt t="24207" x="4159250" y="4114800"/>
          <p14:tracePt t="24208" x="4159250" y="4100513"/>
          <p14:tracePt t="24211" x="4159250" y="4086225"/>
          <p14:tracePt t="24212" x="4173538" y="4071938"/>
          <p14:tracePt t="24214" x="4173538" y="4057650"/>
          <p14:tracePt t="24216" x="4173538" y="4043363"/>
          <p14:tracePt t="24216" x="4187825" y="4043363"/>
          <p14:tracePt t="24217" x="4202113" y="4043363"/>
          <p14:tracePt t="24218" x="4202113" y="4014788"/>
          <p14:tracePt t="24222" x="4202113" y="4000500"/>
          <p14:tracePt t="24223" x="4202113" y="3986213"/>
          <p14:tracePt t="24223" x="4216400" y="3986213"/>
          <p14:tracePt t="24224" x="4216400" y="3971925"/>
          <p14:tracePt t="24225" x="4216400" y="3957638"/>
          <p14:tracePt t="24228" x="4230688" y="3943350"/>
          <p14:tracePt t="24231" x="4230688" y="3929063"/>
          <p14:tracePt t="24231" x="4230688" y="3914775"/>
          <p14:tracePt t="24232" x="4244975" y="3914775"/>
          <p14:tracePt t="24233" x="4244975" y="3900488"/>
          <p14:tracePt t="24236" x="4244975" y="3886200"/>
          <p14:tracePt t="24236" x="4259263" y="3886200"/>
          <p14:tracePt t="24239" x="4259263" y="3871913"/>
          <p14:tracePt t="24241" x="4259263" y="3857625"/>
          <p14:tracePt t="24243" x="4259263" y="3843338"/>
          <p14:tracePt t="24245" x="4273550" y="3843338"/>
          <p14:tracePt t="24247" x="4273550" y="3829050"/>
          <p14:tracePt t="24250" x="4273550" y="3814763"/>
          <p14:tracePt t="24252" x="4273550" y="3800475"/>
          <p14:tracePt t="24255" x="4273550" y="3786188"/>
          <p14:tracePt t="24255" x="4287838" y="3786188"/>
          <p14:tracePt t="24257" x="4287838" y="3771900"/>
          <p14:tracePt t="24264" x="4287838" y="3757613"/>
          <p14:tracePt t="24266" x="4287838" y="3743325"/>
          <p14:tracePt t="24270" x="4302125" y="3743325"/>
          <p14:tracePt t="24274" x="4302125" y="3729038"/>
          <p14:tracePt t="24282" x="4302125" y="3714750"/>
          <p14:tracePt t="24304" x="4302125" y="3700463"/>
          <p14:tracePt t="24316" x="4302125" y="3686175"/>
          <p14:tracePt t="24333" x="4302125" y="3671888"/>
          <p14:tracePt t="24342" x="4302125" y="3657600"/>
          <p14:tracePt t="24349" x="4302125" y="3643313"/>
          <p14:tracePt t="24353" x="4302125" y="3629025"/>
          <p14:tracePt t="24357" x="4287838" y="3629025"/>
          <p14:tracePt t="24358" x="4287838" y="3614738"/>
          <p14:tracePt t="24368" x="4287838" y="3600450"/>
          <p14:tracePt t="24372" x="4273550" y="3600450"/>
          <p14:tracePt t="24375" x="4273550" y="3586163"/>
          <p14:tracePt t="24380" x="4273550" y="3571875"/>
          <p14:tracePt t="24390" x="4273550" y="3557588"/>
          <p14:tracePt t="24399" x="4273550" y="3543300"/>
          <p14:tracePt t="24403" x="4259263" y="3543300"/>
          <p14:tracePt t="24407" x="4259263" y="3529013"/>
          <p14:tracePt t="24415" x="4259263" y="3514725"/>
          <p14:tracePt t="24421" x="4259263" y="3500438"/>
          <p14:tracePt t="24528" x="4259263" y="3514725"/>
          <p14:tracePt t="24534" x="4273550" y="3514725"/>
          <p14:tracePt t="24535" x="4273550" y="3529013"/>
          <p14:tracePt t="24543" x="4287838" y="3543300"/>
          <p14:tracePt t="24550" x="4287838" y="3557588"/>
          <p14:tracePt t="24553" x="4302125" y="3557588"/>
          <p14:tracePt t="24556" x="4302125" y="3571875"/>
          <p14:tracePt t="24559" x="4316413" y="3571875"/>
          <p14:tracePt t="24559" x="4316413" y="3586163"/>
          <p14:tracePt t="24566" x="4316413" y="3600450"/>
          <p14:tracePt t="24569" x="4330700" y="3600450"/>
          <p14:tracePt t="24571" x="4330700" y="3614738"/>
          <p14:tracePt t="24576" x="4330700" y="3629025"/>
          <p14:tracePt t="24579" x="4330700" y="3643313"/>
          <p14:tracePt t="24581" x="4344988" y="3643313"/>
          <p14:tracePt t="24583" x="4344988" y="3657600"/>
          <p14:tracePt t="24590" x="4344988" y="3671888"/>
          <p14:tracePt t="24594" x="4359275" y="3671888"/>
          <p14:tracePt t="24594" x="4359275" y="3686175"/>
          <p14:tracePt t="24597" x="4359275" y="3700463"/>
          <p14:tracePt t="24603" x="4359275" y="3714750"/>
          <p14:tracePt t="24604" x="4373563" y="3714750"/>
          <p14:tracePt t="24609" x="4373563" y="3729038"/>
          <p14:tracePt t="24614" x="4373563" y="3743325"/>
          <p14:tracePt t="24617" x="4373563" y="3757613"/>
          <p14:tracePt t="24622" x="4373563" y="3771900"/>
          <p14:tracePt t="24627" x="4373563" y="3786188"/>
          <p14:tracePt t="24631" x="4387850" y="3800475"/>
          <p14:tracePt t="24635" x="4387850" y="3814763"/>
          <p14:tracePt t="24639" x="4387850" y="3829050"/>
          <p14:tracePt t="24644" x="4387850" y="3843338"/>
          <p14:tracePt t="24649" x="4387850" y="3857625"/>
          <p14:tracePt t="24652" x="4387850" y="3871913"/>
          <p14:tracePt t="24652" x="4402138" y="3871913"/>
          <p14:tracePt t="24657" x="4402138" y="3886200"/>
          <p14:tracePt t="24662" x="4402138" y="3900488"/>
          <p14:tracePt t="24666" x="4402138" y="3914775"/>
          <p14:tracePt t="24669" x="4402138" y="3929063"/>
          <p14:tracePt t="24673" x="4416425" y="3929063"/>
          <p14:tracePt t="24673" x="4416425" y="3943350"/>
          <p14:tracePt t="24677" x="4416425" y="3957638"/>
          <p14:tracePt t="24680" x="4430713" y="3957638"/>
          <p14:tracePt t="24681" x="4430713" y="3971925"/>
          <p14:tracePt t="24684" x="4430713" y="3986213"/>
          <p14:tracePt t="24686" x="4430713" y="4000500"/>
          <p14:tracePt t="24687" x="4430713" y="4014788"/>
          <p14:tracePt t="24691" x="4445000" y="4029075"/>
          <p14:tracePt t="24691" x="4445000" y="4043363"/>
          <p14:tracePt t="24694" x="4445000" y="4057650"/>
          <p14:tracePt t="24695" x="4445000" y="4071938"/>
          <p14:tracePt t="24696" x="4445000" y="4086225"/>
          <p14:tracePt t="24697" x="4459288" y="4086225"/>
          <p14:tracePt t="24700" x="4459288" y="4100513"/>
          <p14:tracePt t="24701" x="4459288" y="4114800"/>
          <p14:tracePt t="24705" x="4473575" y="4129088"/>
          <p14:tracePt t="24707" x="4473575" y="4143375"/>
          <p14:tracePt t="24708" x="4487863" y="4157663"/>
          <p14:tracePt t="24711" x="4487863" y="4171950"/>
          <p14:tracePt t="24715" x="4502150" y="4186238"/>
          <p14:tracePt t="24717" x="4502150" y="4200525"/>
          <p14:tracePt t="24719" x="4502150" y="4214813"/>
          <p14:tracePt t="24722" x="4502150" y="4229100"/>
          <p14:tracePt t="24722" x="4516438" y="4229100"/>
          <p14:tracePt t="24727" x="4516438" y="4243388"/>
          <p14:tracePt t="24729" x="4516438" y="4257675"/>
          <p14:tracePt t="24730" x="4530725" y="4257675"/>
          <p14:tracePt t="24733" x="4530725" y="4271963"/>
          <p14:tracePt t="24738" x="4545013" y="4286250"/>
          <p14:tracePt t="24743" x="4545013" y="4300538"/>
          <p14:tracePt t="24747" x="4559300" y="4300538"/>
          <p14:tracePt t="24750" x="4559300" y="4314825"/>
          <p14:tracePt t="24753" x="4559300" y="4329113"/>
          <p14:tracePt t="24757" x="4573588" y="4329113"/>
          <p14:tracePt t="24759" x="4573588" y="4343400"/>
          <p14:tracePt t="24764" x="4573588" y="4357688"/>
          <p14:tracePt t="24765" x="4587875" y="4357688"/>
          <p14:tracePt t="24768" x="4602163" y="4357688"/>
          <p14:tracePt t="24771" x="4602163" y="4371975"/>
          <p14:tracePt t="24773" x="4602163" y="4386263"/>
          <p14:tracePt t="24776" x="4616450" y="4386263"/>
          <p14:tracePt t="24778" x="4616450" y="4400550"/>
          <p14:tracePt t="24782" x="4630738" y="4400550"/>
          <p14:tracePt t="24784" x="4630738" y="4414838"/>
          <p14:tracePt t="24787" x="4645025" y="4414838"/>
          <p14:tracePt t="24788" x="4659313" y="4429125"/>
          <p14:tracePt t="24792" x="4659313" y="4443413"/>
          <p14:tracePt t="24795" x="4673600" y="4443413"/>
          <p14:tracePt t="24798" x="4673600" y="4457700"/>
          <p14:tracePt t="24799" x="4687888" y="4457700"/>
          <p14:tracePt t="24800" x="4687888" y="4471988"/>
          <p14:tracePt t="24805" x="4702175" y="4471988"/>
          <p14:tracePt t="24808" x="4702175" y="4486275"/>
          <p14:tracePt t="24809" x="4716463" y="4500563"/>
          <p14:tracePt t="24813" x="4730750" y="4500563"/>
          <p14:tracePt t="24817" x="4730750" y="4514850"/>
          <p14:tracePt t="24819" x="4745038" y="4514850"/>
          <p14:tracePt t="24823" x="4745038" y="4529138"/>
          <p14:tracePt t="24826" x="4759325" y="4529138"/>
          <p14:tracePt t="24830" x="4759325" y="4543425"/>
          <p14:tracePt t="24833" x="4773613" y="4557713"/>
          <p14:tracePt t="24836" x="4787900" y="4557713"/>
          <p14:tracePt t="24850" x="4802188" y="4557713"/>
          <p14:tracePt t="24854" x="4802188" y="4572000"/>
          <p14:tracePt t="24863" x="4816475" y="4572000"/>
          <p14:tracePt t="24872" x="4830763" y="4586288"/>
          <p14:tracePt t="24873" x="4845050" y="4586288"/>
          <p14:tracePt t="24878" x="4859338" y="4586288"/>
          <p14:tracePt t="24881" x="4859338" y="4600575"/>
          <p14:tracePt t="24881" x="4873625" y="4600575"/>
          <p14:tracePt t="24883" x="4887913" y="4600575"/>
          <p14:tracePt t="24885" x="4902200" y="4600575"/>
          <p14:tracePt t="24887" x="4916488" y="4600575"/>
          <p14:tracePt t="24889" x="4916488" y="4614863"/>
          <p14:tracePt t="24890" x="4930775" y="4614863"/>
          <p14:tracePt t="24891" x="4945063" y="4614863"/>
          <p14:tracePt t="24892" x="4959350" y="4614863"/>
          <p14:tracePt t="24893" x="4959350" y="4629150"/>
          <p14:tracePt t="24894" x="4973638" y="4629150"/>
          <p14:tracePt t="24896" x="5002213" y="4629150"/>
          <p14:tracePt t="24898" x="5016500" y="4629150"/>
          <p14:tracePt t="24899" x="5030788" y="4629150"/>
          <p14:tracePt t="24900" x="5045075" y="4643438"/>
          <p14:tracePt t="24902" x="5059363" y="4643438"/>
          <p14:tracePt t="24903" x="5073650" y="4643438"/>
          <p14:tracePt t="24904" x="5087938" y="4643438"/>
          <p14:tracePt t="24905" x="5102225" y="4643438"/>
          <p14:tracePt t="24906" x="5116513" y="4643438"/>
          <p14:tracePt t="24908" x="5145088" y="4643438"/>
          <p14:tracePt t="24910" x="5159375" y="4657725"/>
          <p14:tracePt t="24911" x="5173663" y="4657725"/>
          <p14:tracePt t="24912" x="5187950" y="4657725"/>
          <p14:tracePt t="24913" x="5202238" y="4657725"/>
          <p14:tracePt t="24914" x="5216525" y="4657725"/>
          <p14:tracePt t="24915" x="5230813" y="4672013"/>
          <p14:tracePt t="24917" x="5245100" y="4672013"/>
          <p14:tracePt t="24918" x="5259388" y="4672013"/>
          <p14:tracePt t="24920" x="5273675" y="4672013"/>
          <p14:tracePt t="24920" x="5287963" y="4672013"/>
          <p14:tracePt t="24922" x="5316538" y="4672013"/>
          <p14:tracePt t="24924" x="5330825" y="4672013"/>
          <p14:tracePt t="24925" x="5345113" y="4672013"/>
          <p14:tracePt t="24927" x="5359400" y="4672013"/>
          <p14:tracePt t="24928" x="5373688" y="4672013"/>
          <p14:tracePt t="24930" x="5387975" y="4672013"/>
          <p14:tracePt t="24931" x="5402263" y="4672013"/>
          <p14:tracePt t="24932" x="5416550" y="4672013"/>
          <p14:tracePt t="24934" x="5430838" y="4672013"/>
          <p14:tracePt t="24937" x="5445125" y="4672013"/>
          <p14:tracePt t="24938" x="5459413" y="4672013"/>
          <p14:tracePt t="24940" x="5473700" y="4672013"/>
          <p14:tracePt t="24941" x="5487988" y="4672013"/>
          <p14:tracePt t="24944" x="5502275" y="4672013"/>
          <p14:tracePt t="24946" x="5516563" y="4672013"/>
          <p14:tracePt t="24951" x="5530850" y="4672013"/>
          <p14:tracePt t="24951" x="5545138" y="4672013"/>
          <p14:tracePt t="24957" x="5559425" y="4672013"/>
          <p14:tracePt t="24962" x="5559425" y="4657725"/>
          <p14:tracePt t="24965" x="5573713" y="4657725"/>
          <p14:tracePt t="24969" x="5573713" y="4643438"/>
          <p14:tracePt t="24979" x="5588000" y="4643438"/>
          <p14:tracePt t="24980" x="5588000" y="4629150"/>
          <p14:tracePt t="24985" x="5602288" y="4629150"/>
          <p14:tracePt t="24986" x="5602288" y="4614863"/>
          <p14:tracePt t="24993" x="5602288" y="4600575"/>
          <p14:tracePt t="24993" x="5602288" y="4586288"/>
          <p14:tracePt t="24998" x="5602288" y="4572000"/>
          <p14:tracePt t="25000" x="5602288" y="4557713"/>
          <p14:tracePt t="25004" x="5602288" y="4529138"/>
          <p14:tracePt t="25007" x="5602288" y="4514850"/>
          <p14:tracePt t="25009" x="5602288" y="4500563"/>
          <p14:tracePt t="25011" x="5602288" y="4486275"/>
          <p14:tracePt t="25012" x="5602288" y="4471988"/>
          <p14:tracePt t="25014" x="5588000" y="4457700"/>
          <p14:tracePt t="25017" x="5588000" y="4443413"/>
          <p14:tracePt t="25018" x="5588000" y="4429125"/>
          <p14:tracePt t="25021" x="5588000" y="4414838"/>
          <p14:tracePt t="25024" x="5588000" y="4400550"/>
          <p14:tracePt t="25025" x="5573713" y="4400550"/>
          <p14:tracePt t="25026" x="5573713" y="4386263"/>
          <p14:tracePt t="25027" x="5573713" y="4371975"/>
          <p14:tracePt t="25031" x="5573713" y="4357688"/>
          <p14:tracePt t="25035" x="5573713" y="4343400"/>
          <p14:tracePt t="25035" x="5559425" y="4343400"/>
          <p14:tracePt t="25040" x="5559425" y="4329113"/>
          <p14:tracePt t="25041" x="5559425" y="4314825"/>
          <p14:tracePt t="25045" x="5545138" y="4314825"/>
          <p14:tracePt t="25046" x="5545138" y="4300538"/>
          <p14:tracePt t="25052" x="5530850" y="4286250"/>
          <p14:tracePt t="25059" x="5530850" y="4271963"/>
          <p14:tracePt t="25061" x="5516563" y="4257675"/>
          <p14:tracePt t="25069" x="5516563" y="4243388"/>
          <p14:tracePt t="25073" x="5502275" y="4243388"/>
          <p14:tracePt t="25080" x="5502275" y="4229100"/>
          <p14:tracePt t="25080" x="5487988" y="4229100"/>
          <p14:tracePt t="25084" x="5473700" y="4229100"/>
          <p14:tracePt t="25090" x="5473700" y="4214813"/>
          <p14:tracePt t="25093" x="5459413" y="4214813"/>
          <p14:tracePt t="25093" x="5459413" y="4200525"/>
          <p14:tracePt t="25100" x="5445125" y="4200525"/>
          <p14:tracePt t="25104" x="5445125" y="4186238"/>
          <p14:tracePt t="25105" x="5430838" y="4186238"/>
          <p14:tracePt t="25108" x="5416550" y="4186238"/>
          <p14:tracePt t="25115" x="5402263" y="4171950"/>
          <p14:tracePt t="25122" x="5387975" y="4171950"/>
          <p14:tracePt t="25122" x="5387975" y="4157663"/>
          <p14:tracePt t="25125" x="5373688" y="4143375"/>
          <p14:tracePt t="25129" x="5359400" y="4143375"/>
          <p14:tracePt t="25132" x="5359400" y="4129088"/>
          <p14:tracePt t="25135" x="5345113" y="4129088"/>
          <p14:tracePt t="25139" x="5345113" y="4114800"/>
          <p14:tracePt t="25142" x="5330825" y="4114800"/>
          <p14:tracePt t="25144" x="5330825" y="4100513"/>
          <p14:tracePt t="25145" x="5330825" y="4086225"/>
          <p14:tracePt t="25149" x="5316538" y="4086225"/>
          <p14:tracePt t="25153" x="5302250" y="4071938"/>
          <p14:tracePt t="25163" x="5302250" y="4057650"/>
          <p14:tracePt t="25315" x="5316538" y="4057650"/>
          <p14:tracePt t="25324" x="5330825" y="4057650"/>
          <p14:tracePt t="25432" x="5316538" y="4057650"/>
          <p14:tracePt t="25433" x="5302250" y="4057650"/>
          <p14:tracePt t="25437" x="5287963" y="4057650"/>
          <p14:tracePt t="25439" x="5273675" y="4057650"/>
          <p14:tracePt t="25442" x="5259388" y="4057650"/>
          <p14:tracePt t="25445" x="5245100" y="4057650"/>
          <p14:tracePt t="25446" x="5230813" y="4057650"/>
          <p14:tracePt t="25449" x="5216525" y="4057650"/>
          <p14:tracePt t="25452" x="5187950" y="4057650"/>
          <p14:tracePt t="25455" x="5173663" y="4057650"/>
          <p14:tracePt t="25458" x="5159375" y="4057650"/>
          <p14:tracePt t="25459" x="5145088" y="4057650"/>
          <p14:tracePt t="25461" x="5130800" y="4057650"/>
          <p14:tracePt t="25463" x="5116513" y="4057650"/>
          <p14:tracePt t="25466" x="5087938" y="4057650"/>
          <p14:tracePt t="25469" x="5073650" y="4057650"/>
          <p14:tracePt t="25472" x="5059363" y="4043363"/>
          <p14:tracePt t="25473" x="5045075" y="4043363"/>
          <p14:tracePt t="25474" x="5030788" y="4029075"/>
          <p14:tracePt t="25476" x="5016500" y="4029075"/>
          <p14:tracePt t="25479" x="4987925" y="4014788"/>
          <p14:tracePt t="25481" x="4973638" y="4000500"/>
          <p14:tracePt t="25483" x="4959350" y="4000500"/>
          <p14:tracePt t="25486" x="4930775" y="3986213"/>
          <p14:tracePt t="25486" x="4930775" y="3971925"/>
          <p14:tracePt t="25488" x="4916488" y="3971925"/>
          <p14:tracePt t="25489" x="4902200" y="3971925"/>
          <p14:tracePt t="25490" x="4887913" y="3971925"/>
          <p14:tracePt t="25491" x="4887913" y="3957638"/>
          <p14:tracePt t="25492" x="4873625" y="3957638"/>
          <p14:tracePt t="25493" x="4859338" y="3943350"/>
          <p14:tracePt t="25494" x="4845050" y="3943350"/>
          <p14:tracePt t="25495" x="4845050" y="3929063"/>
          <p14:tracePt t="25496" x="4830763" y="3929063"/>
          <p14:tracePt t="25497" x="4816475" y="3929063"/>
          <p14:tracePt t="25498" x="4802188" y="3914775"/>
          <p14:tracePt t="25500" x="4787900" y="3914775"/>
          <p14:tracePt t="25502" x="4773613" y="3900488"/>
          <p14:tracePt t="25504" x="4759325" y="3886200"/>
          <p14:tracePt t="25505" x="4745038" y="3886200"/>
          <p14:tracePt t="25507" x="4730750" y="3886200"/>
          <p14:tracePt t="25508" x="4730750" y="3871913"/>
          <p14:tracePt t="25510" x="4716463" y="3871913"/>
          <p14:tracePt t="25512" x="4716463" y="3857625"/>
          <p14:tracePt t="25514" x="4702175" y="3857625"/>
          <p14:tracePt t="25514" x="4687888" y="3857625"/>
          <p14:tracePt t="25517" x="4673600" y="3857625"/>
          <p14:tracePt t="25519" x="4673600" y="3843338"/>
          <p14:tracePt t="25520" x="4659313" y="3843338"/>
          <p14:tracePt t="25523" x="4645025" y="3843338"/>
          <p14:tracePt t="25524" x="4645025" y="3829050"/>
          <p14:tracePt t="25526" x="4630738" y="3829050"/>
          <p14:tracePt t="25530" x="4630738" y="3814763"/>
          <p14:tracePt t="25530" x="4616450" y="3814763"/>
          <p14:tracePt t="25538" x="4602163" y="3800475"/>
          <p14:tracePt t="25545" x="4587875" y="3800475"/>
          <p14:tracePt t="25548" x="4573588" y="3800475"/>
          <p14:tracePt t="25552" x="4573588" y="3786188"/>
          <p14:tracePt t="25562" x="4559300" y="3786188"/>
          <p14:tracePt t="25569" x="4559300" y="3771900"/>
          <p14:tracePt t="25582" x="4559300" y="3757613"/>
          <p14:tracePt t="25599" x="4545013" y="3757613"/>
          <p14:tracePt t="25602" x="4545013" y="3743325"/>
          <p14:tracePt t="25618" x="4545013" y="3729038"/>
          <p14:tracePt t="25635" x="4530725" y="3714750"/>
          <p14:tracePt t="25719" x="4516438" y="3714750"/>
          <p14:tracePt t="25823" x="4502150" y="3714750"/>
          <p14:tracePt t="25827" x="4502150" y="3729038"/>
          <p14:tracePt t="25833" x="4487863" y="3729038"/>
          <p14:tracePt t="25835" x="4487863" y="3743325"/>
          <p14:tracePt t="25843" x="4473575" y="3757613"/>
          <p14:tracePt t="25847" x="4473575" y="3771900"/>
          <p14:tracePt t="25850" x="4459288" y="3771900"/>
          <p14:tracePt t="25855" x="4459288" y="3786188"/>
          <p14:tracePt t="25861" x="4445000" y="3786188"/>
          <p14:tracePt t="25863" x="4445000" y="3800475"/>
          <p14:tracePt t="25870" x="4445000" y="3814763"/>
          <p14:tracePt t="25875" x="4445000" y="3829050"/>
          <p14:tracePt t="25875" x="4430713" y="3829050"/>
          <p14:tracePt t="25883" x="4430713" y="3843338"/>
          <p14:tracePt t="25900" x="4430713" y="3857625"/>
          <p14:tracePt t="25909" x="4416425" y="3857625"/>
          <p14:tracePt t="25920" x="4416425" y="3871913"/>
          <p14:tracePt t="25930" x="4402138" y="3871913"/>
          <p14:tracePt t="25932" x="4402138" y="3886200"/>
          <p14:tracePt t="25938" x="4402138" y="3900488"/>
          <p14:tracePt t="25947" x="4402138" y="3914775"/>
          <p14:tracePt t="25952" x="4387850" y="3914775"/>
          <p14:tracePt t="25953" x="4387850" y="3929063"/>
          <p14:tracePt t="25958" x="4387850" y="3943350"/>
          <p14:tracePt t="25961" x="4387850" y="3957638"/>
          <p14:tracePt t="25965" x="4387850" y="3971925"/>
          <p14:tracePt t="25969" x="4387850" y="3986213"/>
          <p14:tracePt t="25972" x="4387850" y="4000500"/>
          <p14:tracePt t="25974" x="4387850" y="4014788"/>
          <p14:tracePt t="25977" x="4387850" y="4029075"/>
          <p14:tracePt t="25979" x="4387850" y="4043363"/>
          <p14:tracePt t="25982" x="4387850" y="4057650"/>
          <p14:tracePt t="25983" x="4387850" y="4071938"/>
          <p14:tracePt t="25986" x="4387850" y="4086225"/>
          <p14:tracePt t="25987" x="4387850" y="4100513"/>
          <p14:tracePt t="25990" x="4387850" y="4114800"/>
          <p14:tracePt t="25991" x="4387850" y="4129088"/>
          <p14:tracePt t="25993" x="4387850" y="4143375"/>
          <p14:tracePt t="25995" x="4387850" y="4157663"/>
          <p14:tracePt t="25998" x="4402138" y="4186238"/>
          <p14:tracePt t="26000" x="4416425" y="4186238"/>
          <p14:tracePt t="26001" x="4416425" y="4200525"/>
          <p14:tracePt t="26003" x="4416425" y="4214813"/>
          <p14:tracePt t="26007" x="4430713" y="4229100"/>
          <p14:tracePt t="26008" x="4430713" y="4243388"/>
          <p14:tracePt t="26009" x="4445000" y="4243388"/>
          <p14:tracePt t="26010" x="4445000" y="4257675"/>
          <p14:tracePt t="26012" x="4459288" y="4257675"/>
          <p14:tracePt t="26014" x="4459288" y="4271963"/>
          <p14:tracePt t="26016" x="4473575" y="4286250"/>
          <p14:tracePt t="26017" x="4473575" y="4300538"/>
          <p14:tracePt t="26021" x="4487863" y="4300538"/>
          <p14:tracePt t="26021" x="4487863" y="4314825"/>
          <p14:tracePt t="26024" x="4502150" y="4329113"/>
          <p14:tracePt t="26027" x="4516438" y="4343400"/>
          <p14:tracePt t="26028" x="4530725" y="4343400"/>
          <p14:tracePt t="26029" x="4530725" y="4357688"/>
          <p14:tracePt t="26032" x="4545013" y="4357688"/>
          <p14:tracePt t="26033" x="4545013" y="4371975"/>
          <p14:tracePt t="26035" x="4559300" y="4371975"/>
          <p14:tracePt t="26038" x="4559300" y="4386263"/>
          <p14:tracePt t="26039" x="4573588" y="4386263"/>
          <p14:tracePt t="26040" x="4587875" y="4386263"/>
          <p14:tracePt t="26044" x="4602163" y="4400550"/>
          <p14:tracePt t="26046" x="4602163" y="4414838"/>
          <p14:tracePt t="26048" x="4616450" y="4414838"/>
          <p14:tracePt t="26052" x="4630738" y="4414838"/>
          <p14:tracePt t="26053" x="4630738" y="4429125"/>
          <p14:tracePt t="26054" x="4645025" y="4429125"/>
          <p14:tracePt t="26058" x="4659313" y="4429125"/>
          <p14:tracePt t="26060" x="4659313" y="4443413"/>
          <p14:tracePt t="26063" x="4673600" y="4443413"/>
          <p14:tracePt t="26066" x="4673600" y="4457700"/>
          <p14:tracePt t="26067" x="4687888" y="4457700"/>
          <p14:tracePt t="26070" x="4702175" y="4471988"/>
          <p14:tracePt t="26076" x="4716463" y="4471988"/>
          <p14:tracePt t="26079" x="4716463" y="4486275"/>
          <p14:tracePt t="26083" x="4730750" y="4486275"/>
          <p14:tracePt t="26084" x="4730750" y="4500563"/>
          <p14:tracePt t="26087" x="4745038" y="4500563"/>
          <p14:tracePt t="26090" x="4759325" y="4500563"/>
          <p14:tracePt t="26090" x="4759325" y="4514850"/>
          <p14:tracePt t="26093" x="4759325" y="4529138"/>
          <p14:tracePt t="26094" x="4773613" y="4529138"/>
          <p14:tracePt t="26097" x="4773613" y="4543425"/>
          <p14:tracePt t="26099" x="4787900" y="4543425"/>
          <p14:tracePt t="26104" x="4802188" y="4557713"/>
          <p14:tracePt t="26105" x="4816475" y="4572000"/>
          <p14:tracePt t="26107" x="4816475" y="4586288"/>
          <p14:tracePt t="26108" x="4830763" y="4586288"/>
          <p14:tracePt t="26111" x="4830763" y="4600575"/>
          <p14:tracePt t="26111" x="4845050" y="4600575"/>
          <p14:tracePt t="26113" x="4845050" y="4614863"/>
          <p14:tracePt t="26115" x="4859338" y="4614863"/>
          <p14:tracePt t="26116" x="4873625" y="4629150"/>
          <p14:tracePt t="26117" x="4873625" y="4643438"/>
          <p14:tracePt t="26119" x="4887913" y="4643438"/>
          <p14:tracePt t="26121" x="4887913" y="4657725"/>
          <p14:tracePt t="26122" x="4902200" y="4657725"/>
          <p14:tracePt t="26125" x="4916488" y="4672013"/>
          <p14:tracePt t="26126" x="4930775" y="4672013"/>
          <p14:tracePt t="26129" x="4945063" y="4686300"/>
          <p14:tracePt t="26132" x="4959350" y="4686300"/>
          <p14:tracePt t="26133" x="4959350" y="4700588"/>
          <p14:tracePt t="26134" x="4973638" y="4714875"/>
          <p14:tracePt t="26137" x="4987925" y="4714875"/>
          <p14:tracePt t="26139" x="5002213" y="4714875"/>
          <p14:tracePt t="26139" x="5002213" y="4729163"/>
          <p14:tracePt t="26141" x="5016500" y="4729163"/>
          <p14:tracePt t="26143" x="5030788" y="4743450"/>
          <p14:tracePt t="26146" x="5045075" y="4743450"/>
          <p14:tracePt t="26148" x="5059363" y="4743450"/>
          <p14:tracePt t="26149" x="5059363" y="4757738"/>
          <p14:tracePt t="26150" x="5073650" y="4757738"/>
          <p14:tracePt t="26152" x="5073650" y="4772025"/>
          <p14:tracePt t="26153" x="5087938" y="4772025"/>
          <p14:tracePt t="26155" x="5102225" y="4772025"/>
          <p14:tracePt t="26157" x="5116513" y="4772025"/>
          <p14:tracePt t="26159" x="5116513" y="4786313"/>
          <p14:tracePt t="26160" x="5130800" y="4786313"/>
          <p14:tracePt t="26163" x="5145088" y="4786313"/>
          <p14:tracePt t="26165" x="5159375" y="4786313"/>
          <p14:tracePt t="26168" x="5173663" y="4800600"/>
          <p14:tracePt t="26172" x="5187950" y="4800600"/>
          <p14:tracePt t="26177" x="5202238" y="4800600"/>
          <p14:tracePt t="26182" x="5216525" y="4800600"/>
          <p14:tracePt t="26186" x="5216525" y="4814888"/>
          <p14:tracePt t="26187" x="5230813" y="4814888"/>
          <p14:tracePt t="26194" x="5245100" y="4814888"/>
          <p14:tracePt t="26197" x="5245100" y="4829175"/>
          <p14:tracePt t="26208" x="5259388" y="4829175"/>
          <p14:tracePt t="26216" x="5273675" y="4829175"/>
          <p14:tracePt t="26218" x="5273675" y="4843463"/>
          <p14:tracePt t="26220" x="5287963" y="4843463"/>
          <p14:tracePt t="26224" x="5287963" y="4857750"/>
          <p14:tracePt t="26225" x="5302250" y="4857750"/>
          <p14:tracePt t="26231" x="5316538" y="4872038"/>
          <p14:tracePt t="26234" x="5316538" y="4886325"/>
          <p14:tracePt t="26237" x="5330825" y="4886325"/>
          <p14:tracePt t="26238" x="5345113" y="4886325"/>
          <p14:tracePt t="26241" x="5345113" y="4900613"/>
          <p14:tracePt t="26244" x="5359400" y="4900613"/>
          <p14:tracePt t="26246" x="5359400" y="4914900"/>
          <p14:tracePt t="26249" x="5373688" y="4914900"/>
          <p14:tracePt t="26253" x="5373688" y="4929188"/>
          <p14:tracePt t="26254" x="5387975" y="4929188"/>
          <p14:tracePt t="26256" x="5387975" y="4943475"/>
          <p14:tracePt t="26257" x="5402263" y="4943475"/>
          <p14:tracePt t="26261" x="5402263" y="4957763"/>
          <p14:tracePt t="26262" x="5416550" y="4957763"/>
          <p14:tracePt t="26268" x="5430838" y="4957763"/>
          <p14:tracePt t="26269" x="5430838" y="4972050"/>
          <p14:tracePt t="26274" x="5445125" y="4972050"/>
          <p14:tracePt t="26278" x="5445125" y="4986338"/>
          <p14:tracePt t="26279" x="5459413" y="4986338"/>
          <p14:tracePt t="26341" x="5473700" y="4986338"/>
          <p14:tracePt t="26536" x="5459413" y="4986338"/>
          <p14:tracePt t="26555" x="5445125" y="4986338"/>
          <p14:tracePt t="26648" x="5430838" y="4986338"/>
          <p14:tracePt t="26652" x="5416550" y="4986338"/>
          <p14:tracePt t="26656" x="5402263" y="4986338"/>
          <p14:tracePt t="26658" x="5387975" y="4986338"/>
          <p14:tracePt t="26661" x="5373688" y="4986338"/>
          <p14:tracePt t="26665" x="5359400" y="4986338"/>
          <p14:tracePt t="26667" x="5359400" y="5000625"/>
          <p14:tracePt t="26669" x="5345113" y="5000625"/>
          <p14:tracePt t="26671" x="5330825" y="5000625"/>
          <p14:tracePt t="26675" x="5316538" y="5000625"/>
          <p14:tracePt t="26681" x="5302250" y="5000625"/>
          <p14:tracePt t="26686" x="5287963" y="5000625"/>
          <p14:tracePt t="26690" x="5273675" y="5000625"/>
          <p14:tracePt t="26698" x="5259388" y="5000625"/>
          <p14:tracePt t="26720" x="5245100" y="5000625"/>
          <p14:tracePt t="27258" x="5259388" y="5000625"/>
          <p14:tracePt t="27264" x="5273675" y="5000625"/>
          <p14:tracePt t="27268" x="5287963" y="5000625"/>
          <p14:tracePt t="27275" x="5302250" y="5000625"/>
          <p14:tracePt t="27283" x="5316538" y="5000625"/>
          <p14:tracePt t="27291" x="5330825" y="5000625"/>
          <p14:tracePt t="27293" x="5330825" y="4986338"/>
          <p14:tracePt t="27296" x="5345113" y="4986338"/>
          <p14:tracePt t="27306" x="5359400" y="4986338"/>
          <p14:tracePt t="27792" x="5345113" y="4986338"/>
          <p14:tracePt t="27796" x="5330825" y="4986338"/>
          <p14:tracePt t="27804" x="5316538" y="4986338"/>
          <p14:tracePt t="27807" x="5316538" y="4972050"/>
          <p14:tracePt t="27812" x="5302250" y="4972050"/>
          <p14:tracePt t="27819" x="5287963" y="4972050"/>
          <p14:tracePt t="27822" x="5273675" y="4972050"/>
          <p14:tracePt t="27824" x="5273675" y="4957763"/>
          <p14:tracePt t="27829" x="5259388" y="4957763"/>
          <p14:tracePt t="27835" x="5245100" y="4957763"/>
          <p14:tracePt t="27840" x="5245100" y="4943475"/>
          <p14:tracePt t="27843" x="5230813" y="4943475"/>
          <p14:tracePt t="27845" x="5230813" y="4929188"/>
          <p14:tracePt t="27848" x="5216525" y="4929188"/>
          <p14:tracePt t="27859" x="5202238" y="4929188"/>
          <p14:tracePt t="27865" x="5202238" y="4914900"/>
          <p14:tracePt t="27876" x="5187950" y="4914900"/>
          <p14:tracePt t="27984" x="5187950" y="4900613"/>
          <p14:tracePt t="27989" x="5173663" y="4900613"/>
          <p14:tracePt t="28010" x="5159375" y="4900613"/>
          <p14:tracePt t="28026" x="5159375" y="4886325"/>
          <p14:tracePt t="28028" x="5145088" y="4886325"/>
          <p14:tracePt t="28045" x="5130800" y="4886325"/>
          <p14:tracePt t="28051" x="5130800" y="4872038"/>
          <p14:tracePt t="28061" x="5116513" y="4872038"/>
          <p14:tracePt t="28076" x="5102225" y="4872038"/>
          <p14:tracePt t="28084" x="5102225" y="4857750"/>
          <p14:tracePt t="28087" x="5087938" y="4857750"/>
          <p14:tracePt t="28098" x="5073650" y="4857750"/>
          <p14:tracePt t="28109" x="5059363" y="4857750"/>
          <p14:tracePt t="28111" x="5059363" y="4843463"/>
          <p14:tracePt t="28117" x="5045075" y="4843463"/>
          <p14:tracePt t="28125" x="5030788" y="4843463"/>
          <p14:tracePt t="28128" x="5016500" y="4843463"/>
          <p14:tracePt t="28131" x="5016500" y="4829175"/>
          <p14:tracePt t="28134" x="5002213" y="4829175"/>
          <p14:tracePt t="28138" x="5002213" y="4814888"/>
          <p14:tracePt t="28140" x="4987925" y="4814888"/>
          <p14:tracePt t="28144" x="4973638" y="4814888"/>
          <p14:tracePt t="28150" x="4959350" y="4814888"/>
          <p14:tracePt t="28155" x="4959350" y="4800600"/>
          <p14:tracePt t="28157" x="4945063" y="4800600"/>
          <p14:tracePt t="28164" x="4930775" y="4800600"/>
          <p14:tracePt t="28169" x="4916488" y="4800600"/>
          <p14:tracePt t="28171" x="4916488" y="4786313"/>
          <p14:tracePt t="28177" x="4902200" y="4786313"/>
          <p14:tracePt t="28188" x="4887913" y="4786313"/>
          <p14:tracePt t="28193" x="4887913" y="4772025"/>
          <p14:tracePt t="28197" x="4873625" y="4772025"/>
          <p14:tracePt t="28206" x="4859338" y="4772025"/>
          <p14:tracePt t="28254" x="4859338" y="4757738"/>
          <p14:tracePt t="28276" x="4845050" y="4757738"/>
          <p14:tracePt t="28277" x="4845050" y="4743450"/>
          <p14:tracePt t="28287" x="4830763" y="4743450"/>
          <p14:tracePt t="28290" x="4830763" y="4729163"/>
          <p14:tracePt t="28304" x="4830763" y="4714875"/>
          <p14:tracePt t="28398" x="4816475" y="4714875"/>
          <p14:tracePt t="28404" x="4802188" y="4714875"/>
          <p14:tracePt t="28406" x="4802188" y="4729163"/>
          <p14:tracePt t="28418" x="4802188" y="4743450"/>
          <p14:tracePt t="28628" x="4802188" y="4729163"/>
          <p14:tracePt t="28633" x="4802188" y="4714875"/>
          <p14:tracePt t="28636" x="4802188" y="4700588"/>
          <p14:tracePt t="28645" x="4802188" y="4686300"/>
          <p14:tracePt t="28670" x="4802188" y="4672013"/>
          <p14:tracePt t="28866" x="4802188" y="4657725"/>
          <p14:tracePt t="28866" x="4802188" y="4643438"/>
          <p14:tracePt t="28866" x="4802188" y="4629150"/>
          <p14:tracePt t="28866" x="4816475" y="4629150"/>
          <p14:tracePt t="28866" x="4816475" y="4614863"/>
          <p14:tracePt t="28866" x="4816475" y="4600575"/>
          <p14:tracePt t="28866" x="4830763" y="4600575"/>
          <p14:tracePt t="28866" x="4830763" y="4586288"/>
          <p14:tracePt t="28866" x="4830763" y="4572000"/>
          <p14:tracePt t="28866" x="4830763" y="4557713"/>
          <p14:tracePt t="29456" x="4830763" y="4543425"/>
          <p14:tracePt t="29464" x="4830763" y="4529138"/>
          <p14:tracePt t="29467" x="4830763" y="4514850"/>
          <p14:tracePt t="29519" x="4830763" y="4500563"/>
          <p14:tracePt t="29521" x="4816475" y="4500563"/>
          <p14:tracePt t="29527" x="4802188" y="4500563"/>
          <p14:tracePt t="29538" x="4802188" y="4486275"/>
          <p14:tracePt t="29540" x="4787900" y="4486275"/>
          <p14:tracePt t="29548" x="4773613" y="4486275"/>
          <p14:tracePt t="29634" x="4759325" y="4486275"/>
          <p14:tracePt t="29647" x="4745038" y="4486275"/>
          <p14:tracePt t="29650" x="4745038" y="4471988"/>
          <p14:tracePt t="29657" x="4745038" y="4457700"/>
          <p14:tracePt t="29658" x="4730750" y="4457700"/>
          <p14:tracePt t="29673" x="4716463" y="4457700"/>
          <p14:tracePt t="29677" x="4716463" y="4443413"/>
          <p14:tracePt t="29688" x="4702175" y="4443413"/>
          <p14:tracePt t="29689" x="4702175" y="4429125"/>
          <p14:tracePt t="29700" x="4687888" y="4429125"/>
          <p14:tracePt t="29703" x="4687888" y="4414838"/>
          <p14:tracePt t="29706" x="4673600" y="4414838"/>
          <p14:tracePt t="29707" x="4673600" y="4400550"/>
          <p14:tracePt t="29719" x="4659313" y="4400550"/>
          <p14:tracePt t="29725" x="4659313" y="4386263"/>
          <p14:tracePt t="29792" x="4645025" y="4386263"/>
          <p14:tracePt t="29800" x="4645025" y="4371975"/>
          <p14:tracePt t="29803" x="4630738" y="4371975"/>
          <p14:tracePt t="29805" x="4616450" y="4371975"/>
          <p14:tracePt t="29806" x="4616450" y="4357688"/>
          <p14:tracePt t="29807" x="4602163" y="4343400"/>
          <p14:tracePt t="29809" x="4587875" y="4329113"/>
          <p14:tracePt t="29811" x="4559300" y="4314825"/>
          <p14:tracePt t="29813" x="4530725" y="4286250"/>
          <p14:tracePt t="29815" x="4516438" y="4271963"/>
          <p14:tracePt t="29816" x="4502150" y="4271963"/>
          <p14:tracePt t="29817" x="4487863" y="4243388"/>
          <p14:tracePt t="29818" x="4473575" y="4229100"/>
          <p14:tracePt t="29819" x="4459288" y="4229100"/>
          <p14:tracePt t="29820" x="4445000" y="4214813"/>
          <p14:tracePt t="29822" x="4416425" y="4200525"/>
          <p14:tracePt t="29823" x="4402138" y="4186238"/>
          <p14:tracePt t="29824" x="4387850" y="4186238"/>
          <p14:tracePt t="29825" x="4373563" y="4157663"/>
          <p14:tracePt t="29826" x="4359275" y="4157663"/>
          <p14:tracePt t="29827" x="4344988" y="4143375"/>
          <p14:tracePt t="29828" x="4330700" y="4129088"/>
          <p14:tracePt t="29829" x="4316413" y="4129088"/>
          <p14:tracePt t="29830" x="4302125" y="4114800"/>
          <p14:tracePt t="29831" x="4287838" y="4100513"/>
          <p14:tracePt t="29832" x="4259263" y="4086225"/>
          <p14:tracePt t="29833" x="4244975" y="4086225"/>
          <p14:tracePt t="29834" x="4230688" y="4057650"/>
          <p14:tracePt t="29835" x="4216400" y="4057650"/>
          <p14:tracePt t="29836" x="4202113" y="4043363"/>
          <p14:tracePt t="29838" x="4173538" y="4029075"/>
          <p14:tracePt t="29838" x="4173538" y="4014788"/>
          <p14:tracePt t="29839" x="4144963" y="4014788"/>
          <p14:tracePt t="29840" x="4130675" y="4000500"/>
          <p14:tracePt t="29841" x="4116388" y="4000500"/>
          <p14:tracePt t="29842" x="4102100" y="3986213"/>
          <p14:tracePt t="29843" x="4087813" y="3971925"/>
          <p14:tracePt t="29844" x="4059238" y="3971925"/>
          <p14:tracePt t="29845" x="4044950" y="3957638"/>
          <p14:tracePt t="29846" x="4030663" y="3929063"/>
          <p14:tracePt t="29847" x="4016375" y="3929063"/>
          <p14:tracePt t="29848" x="4002088" y="3914775"/>
          <p14:tracePt t="29849" x="3987800" y="3900488"/>
          <p14:tracePt t="29850" x="3973513" y="3900488"/>
          <p14:tracePt t="29852" x="3959225" y="3886200"/>
          <p14:tracePt t="29852" x="3930650" y="3886200"/>
          <p14:tracePt t="29853" x="3930650" y="3871913"/>
          <p14:tracePt t="29854" x="3902075" y="3857625"/>
          <p14:tracePt t="29856" x="3887788" y="3843338"/>
          <p14:tracePt t="29857" x="3873500" y="3843338"/>
          <p14:tracePt t="29858" x="3859213" y="3829050"/>
          <p14:tracePt t="29859" x="3844925" y="3829050"/>
          <p14:tracePt t="29860" x="3844925" y="3814763"/>
          <p14:tracePt t="29861" x="3830638" y="3814763"/>
          <p14:tracePt t="29862" x="3816350" y="3800475"/>
          <p14:tracePt t="29863" x="3802063" y="3800475"/>
          <p14:tracePt t="29864" x="3787775" y="3800475"/>
          <p14:tracePt t="29865" x="3773488" y="3786188"/>
          <p14:tracePt t="29866" x="3773488" y="3771900"/>
          <p14:tracePt t="29867" x="3759200" y="3771900"/>
          <p14:tracePt t="29868" x="3744913" y="3757613"/>
          <p14:tracePt t="29869" x="3730625" y="3757613"/>
          <p14:tracePt t="29870" x="3716338" y="3743325"/>
          <p14:tracePt t="29871" x="3716338" y="3729038"/>
          <p14:tracePt t="29872" x="3687763" y="3729038"/>
          <p14:tracePt t="29873" x="3687763" y="3714750"/>
          <p14:tracePt t="29874" x="3673475" y="3714750"/>
          <p14:tracePt t="29875" x="3659188" y="3700463"/>
          <p14:tracePt t="29876" x="3644900" y="3700463"/>
          <p14:tracePt t="29877" x="3630613" y="3700463"/>
          <p14:tracePt t="29878" x="3630613" y="3686175"/>
          <p14:tracePt t="29879" x="3630613" y="3671888"/>
          <p14:tracePt t="29880" x="3602038" y="3671888"/>
          <p14:tracePt t="29881" x="3602038" y="3657600"/>
          <p14:tracePt t="29882" x="3587750" y="3657600"/>
          <p14:tracePt t="29883" x="3587750" y="3643313"/>
          <p14:tracePt t="29884" x="3573463" y="3629025"/>
          <p14:tracePt t="29885" x="3559175" y="3629025"/>
          <p14:tracePt t="29887" x="3544888" y="3614738"/>
          <p14:tracePt t="29889" x="3530600" y="3614738"/>
          <p14:tracePt t="29890" x="3530600" y="3600450"/>
          <p14:tracePt t="29892" x="3516313" y="3600450"/>
          <p14:tracePt t="29893" x="3502025" y="3586163"/>
          <p14:tracePt t="29894" x="3502025" y="3571875"/>
          <p14:tracePt t="29895" x="3487738" y="3571875"/>
          <p14:tracePt t="29897" x="3473450" y="3557588"/>
          <p14:tracePt t="29900" x="3459163" y="3543300"/>
          <p14:tracePt t="29901" x="3444875" y="3529013"/>
          <p14:tracePt t="29904" x="3430588" y="3529013"/>
          <p14:tracePt t="29905" x="3430588" y="3514725"/>
          <p14:tracePt t="29908" x="3416300" y="3514725"/>
          <p14:tracePt t="29909" x="3416300" y="3500438"/>
          <p14:tracePt t="29911" x="3402013" y="3500438"/>
          <p14:tracePt t="29912" x="3402013" y="3486150"/>
          <p14:tracePt t="29915" x="3387725" y="3471863"/>
          <p14:tracePt t="29921" x="3387725" y="3457575"/>
          <p14:tracePt t="29923" x="3373438" y="3457575"/>
          <p14:tracePt t="30000" x="3373438" y="3471863"/>
          <p14:tracePt t="30002" x="3359150" y="3471863"/>
          <p14:tracePt t="30003" x="3359150" y="3486150"/>
          <p14:tracePt t="30094" x="3359150" y="3471863"/>
          <p14:tracePt t="30097" x="3373438" y="3457575"/>
          <p14:tracePt t="30101" x="3387725" y="3443288"/>
          <p14:tracePt t="30106" x="3402013" y="3429000"/>
          <p14:tracePt t="30109" x="3416300" y="3414713"/>
          <p14:tracePt t="30113" x="3430588" y="3400425"/>
          <p14:tracePt t="30118" x="3444875" y="3386138"/>
          <p14:tracePt t="30122" x="3459163" y="3371850"/>
          <p14:tracePt t="30123" x="3459163" y="3357563"/>
          <p14:tracePt t="30124" x="3473450" y="3357563"/>
          <p14:tracePt t="30126" x="3473450" y="3343275"/>
          <p14:tracePt t="30127" x="3487738" y="3343275"/>
          <p14:tracePt t="30129" x="3487738" y="3328988"/>
          <p14:tracePt t="30130" x="3502025" y="3328988"/>
          <p14:tracePt t="30132" x="3502025" y="3314700"/>
          <p14:tracePt t="30133" x="3516313" y="3314700"/>
          <p14:tracePt t="30134" x="3530600" y="3314700"/>
          <p14:tracePt t="30135" x="3530600" y="3300413"/>
          <p14:tracePt t="30136" x="3530600" y="3286125"/>
          <p14:tracePt t="30137" x="3544888" y="3286125"/>
          <p14:tracePt t="30138" x="3544888" y="3271838"/>
          <p14:tracePt t="30139" x="3559175" y="3271838"/>
          <p14:tracePt t="30140" x="3559175" y="3257550"/>
          <p14:tracePt t="30141" x="3573463" y="3243263"/>
          <p14:tracePt t="30142" x="3587750" y="3243263"/>
          <p14:tracePt t="30143" x="3587750" y="3228975"/>
          <p14:tracePt t="30144" x="3602038" y="3228975"/>
          <p14:tracePt t="30146" x="3602038" y="3214688"/>
          <p14:tracePt t="30147" x="3630613" y="3214688"/>
          <p14:tracePt t="30148" x="3630613" y="3200400"/>
          <p14:tracePt t="30149" x="3630613" y="3186113"/>
          <p14:tracePt t="30150" x="3644900" y="3186113"/>
          <p14:tracePt t="30152" x="3659188" y="3171825"/>
          <p14:tracePt t="30154" x="3673475" y="3171825"/>
          <p14:tracePt t="30155" x="3687763" y="3157538"/>
          <p14:tracePt t="30157" x="3702050" y="3143250"/>
          <p14:tracePt t="30159" x="3702050" y="3128963"/>
          <p14:tracePt t="30160" x="3716338" y="3128963"/>
          <p14:tracePt t="30161" x="3730625" y="3128963"/>
          <p14:tracePt t="30162" x="3744913" y="3114675"/>
          <p14:tracePt t="30164" x="3759200" y="3100388"/>
          <p14:tracePt t="30165" x="3787775" y="3100388"/>
          <p14:tracePt t="30167" x="3802063" y="3086100"/>
          <p14:tracePt t="30169" x="3816350" y="3071813"/>
          <p14:tracePt t="30171" x="3830638" y="3071813"/>
          <p14:tracePt t="30172" x="3844925" y="3071813"/>
          <p14:tracePt t="30173" x="3859213" y="3057525"/>
          <p14:tracePt t="30176" x="3873500" y="3057525"/>
          <p14:tracePt t="30177" x="3887788" y="3043238"/>
          <p14:tracePt t="30180" x="3902075" y="3028950"/>
          <p14:tracePt t="30182" x="3916363" y="3028950"/>
          <p14:tracePt t="30184" x="3916363" y="3014663"/>
          <p14:tracePt t="30185" x="3930650" y="3014663"/>
          <p14:tracePt t="30187" x="3944938" y="3014663"/>
          <p14:tracePt t="30190" x="3959225" y="3014663"/>
          <p14:tracePt t="30191" x="3959225" y="3000375"/>
          <p14:tracePt t="30193" x="3973513" y="3000375"/>
          <p14:tracePt t="30196" x="3987800" y="2986088"/>
          <p14:tracePt t="30198" x="4002088" y="2986088"/>
          <p14:tracePt t="30199" x="4002088" y="2971800"/>
          <p14:tracePt t="30201" x="4016375" y="2971800"/>
          <p14:tracePt t="30203" x="4030663" y="2957513"/>
          <p14:tracePt t="30204" x="4044950" y="2957513"/>
          <p14:tracePt t="30206" x="4059238" y="2957513"/>
          <p14:tracePt t="30207" x="4059238" y="2943225"/>
          <p14:tracePt t="30209" x="4073525" y="2943225"/>
          <p14:tracePt t="30210" x="4087813" y="2943225"/>
          <p14:tracePt t="30211" x="4087813" y="2928938"/>
          <p14:tracePt t="30212" x="4102100" y="2928938"/>
          <p14:tracePt t="30213" x="4102100" y="2914650"/>
          <p14:tracePt t="30214" x="4116388" y="2914650"/>
          <p14:tracePt t="30216" x="4130675" y="2914650"/>
          <p14:tracePt t="30217" x="4130675" y="2900363"/>
          <p14:tracePt t="30218" x="4144963" y="2900363"/>
          <p14:tracePt t="30219" x="4159250" y="2900363"/>
          <p14:tracePt t="30221" x="4173538" y="2900363"/>
          <p14:tracePt t="30223" x="4173538" y="2886075"/>
          <p14:tracePt t="30224" x="4187825" y="2886075"/>
          <p14:tracePt t="30226" x="4202113" y="2886075"/>
          <p14:tracePt t="30227" x="4216400" y="2886075"/>
          <p14:tracePt t="30228" x="4216400" y="2871788"/>
          <p14:tracePt t="30230" x="4230688" y="2871788"/>
          <p14:tracePt t="30231" x="4230688" y="2857500"/>
          <p14:tracePt t="30232" x="4244975" y="2857500"/>
          <p14:tracePt t="30234" x="4259263" y="2857500"/>
          <p14:tracePt t="30235" x="4273550" y="2843213"/>
          <p14:tracePt t="30238" x="4287838" y="2843213"/>
          <p14:tracePt t="30241" x="4302125" y="2843213"/>
          <p14:tracePt t="30242" x="4302125" y="2828925"/>
          <p14:tracePt t="30243" x="4316413" y="2828925"/>
          <p14:tracePt t="30245" x="4330700" y="2828925"/>
          <p14:tracePt t="30247" x="4344988" y="2828925"/>
          <p14:tracePt t="30250" x="4359275" y="2814638"/>
          <p14:tracePt t="30254" x="4373563" y="2800350"/>
          <p14:tracePt t="30256" x="4387850" y="2800350"/>
          <p14:tracePt t="30258" x="4402138" y="2800350"/>
          <p14:tracePt t="30262" x="4416425" y="2800350"/>
          <p14:tracePt t="30263" x="4416425" y="2786063"/>
          <p14:tracePt t="30264" x="4430713" y="2786063"/>
          <p14:tracePt t="30266" x="4445000" y="2786063"/>
          <p14:tracePt t="30269" x="4459288" y="2786063"/>
          <p14:tracePt t="30272" x="4473575" y="2786063"/>
          <p14:tracePt t="30274" x="4487863" y="2786063"/>
          <p14:tracePt t="30275" x="4487863" y="2771775"/>
          <p14:tracePt t="30276" x="4502150" y="2771775"/>
          <p14:tracePt t="30279" x="4516438" y="2771775"/>
          <p14:tracePt t="30282" x="4530725" y="2771775"/>
          <p14:tracePt t="30284" x="4545013" y="2771775"/>
          <p14:tracePt t="30287" x="4559300" y="2771775"/>
          <p14:tracePt t="30289" x="4573588" y="2771775"/>
          <p14:tracePt t="30291" x="4587875" y="2771775"/>
          <p14:tracePt t="30293" x="4602163" y="2771775"/>
          <p14:tracePt t="30296" x="4602163" y="2757488"/>
          <p14:tracePt t="30297" x="4616450" y="2757488"/>
          <p14:tracePt t="30298" x="4630738" y="2757488"/>
          <p14:tracePt t="30302" x="4645025" y="2757488"/>
          <p14:tracePt t="30304" x="4659313" y="2757488"/>
          <p14:tracePt t="30305" x="4659313" y="2743200"/>
          <p14:tracePt t="30307" x="4673600" y="2743200"/>
          <p14:tracePt t="30309" x="4687888" y="2743200"/>
          <p14:tracePt t="30312" x="4702175" y="2743200"/>
          <p14:tracePt t="30316" x="4716463" y="2743200"/>
          <p14:tracePt t="30318" x="4730750" y="2743200"/>
          <p14:tracePt t="30320" x="4745038" y="2728913"/>
          <p14:tracePt t="30324" x="4759325" y="2728913"/>
          <p14:tracePt t="30328" x="4773613" y="2728913"/>
          <p14:tracePt t="30331" x="4787900" y="2714625"/>
          <p14:tracePt t="30334" x="4802188" y="2714625"/>
          <p14:tracePt t="30337" x="4816475" y="2714625"/>
          <p14:tracePt t="30338" x="4816475" y="2700338"/>
          <p14:tracePt t="30340" x="4830763" y="2686050"/>
          <p14:tracePt t="30343" x="4845050" y="2686050"/>
          <p14:tracePt t="30345" x="4859338" y="2686050"/>
          <p14:tracePt t="30345" x="4859338" y="2671763"/>
          <p14:tracePt t="30347" x="4873625" y="2671763"/>
          <p14:tracePt t="30349" x="4873625" y="2657475"/>
          <p14:tracePt t="30350" x="4887913" y="2657475"/>
          <p14:tracePt t="30352" x="4902200" y="2643188"/>
          <p14:tracePt t="30353" x="4916488" y="2643188"/>
          <p14:tracePt t="30354" x="4916488" y="2628900"/>
          <p14:tracePt t="30355" x="4930775" y="2628900"/>
          <p14:tracePt t="30356" x="4930775" y="2614613"/>
          <p14:tracePt t="30358" x="4945063" y="2614613"/>
          <p14:tracePt t="30359" x="4959350" y="2600325"/>
          <p14:tracePt t="30361" x="4973638" y="2586038"/>
          <p14:tracePt t="30362" x="4973638" y="2571750"/>
          <p14:tracePt t="30363" x="4987925" y="2571750"/>
          <p14:tracePt t="30365" x="5002213" y="2557463"/>
          <p14:tracePt t="30366" x="5016500" y="2557463"/>
          <p14:tracePt t="30367" x="5016500" y="2543175"/>
          <p14:tracePt t="30368" x="5030788" y="2543175"/>
          <p14:tracePt t="30369" x="5030788" y="2528888"/>
          <p14:tracePt t="30370" x="5045075" y="2514600"/>
          <p14:tracePt t="30372" x="5059363" y="2514600"/>
          <p14:tracePt t="30373" x="5059363" y="2500313"/>
          <p14:tracePt t="30374" x="5073650" y="2500313"/>
          <p14:tracePt t="30376" x="5087938" y="2486025"/>
          <p14:tracePt t="30378" x="5102225" y="2486025"/>
          <p14:tracePt t="30379" x="5102225" y="2471738"/>
          <p14:tracePt t="30380" x="5102225" y="2457450"/>
          <p14:tracePt t="30381" x="5116513" y="2457450"/>
          <p14:tracePt t="30383" x="5130800" y="2457450"/>
          <p14:tracePt t="30385" x="5145088" y="2443163"/>
          <p14:tracePt t="30387" x="5145088" y="2428875"/>
          <p14:tracePt t="30388" x="5159375" y="2428875"/>
          <p14:tracePt t="30390" x="5173663" y="2428875"/>
          <p14:tracePt t="30391" x="5173663" y="2414588"/>
          <p14:tracePt t="30392" x="5187950" y="2400300"/>
          <p14:tracePt t="30394" x="5202238" y="2400300"/>
          <p14:tracePt t="30396" x="5202238" y="2386013"/>
          <p14:tracePt t="30397" x="5216525" y="2386013"/>
          <p14:tracePt t="30399" x="5230813" y="2371725"/>
          <p14:tracePt t="30400" x="5245100" y="2371725"/>
          <p14:tracePt t="30402" x="5259388" y="2357438"/>
          <p14:tracePt t="30403" x="5259388" y="2343150"/>
          <p14:tracePt t="30404" x="5273675" y="2343150"/>
          <p14:tracePt t="30405" x="5287963" y="2343150"/>
          <p14:tracePt t="30407" x="5287963" y="2328863"/>
          <p14:tracePt t="30408" x="5302250" y="2328863"/>
          <p14:tracePt t="30410" x="5316538" y="2314575"/>
          <p14:tracePt t="30414" x="5330825" y="2300288"/>
          <p14:tracePt t="30414" x="5345113" y="2300288"/>
          <p14:tracePt t="30416" x="5345113" y="2286000"/>
          <p14:tracePt t="30418" x="5359400" y="2286000"/>
          <p14:tracePt t="30421" x="5359400" y="2271713"/>
          <p14:tracePt t="30422" x="5373688" y="2271713"/>
          <p14:tracePt t="30426" x="5387975" y="2271713"/>
          <p14:tracePt t="30427" x="5387975" y="2257425"/>
          <p14:tracePt t="30429" x="5402263" y="2257425"/>
          <p14:tracePt t="30431" x="5402263" y="2243138"/>
          <p14:tracePt t="30434" x="5416550" y="2243138"/>
          <p14:tracePt t="30435" x="5416550" y="2228850"/>
          <p14:tracePt t="30440" x="5430838" y="2214563"/>
          <p14:tracePt t="30445" x="5445125" y="2214563"/>
          <p14:tracePt t="30447" x="5445125" y="2200275"/>
          <p14:tracePt t="30448" x="5459413" y="2200275"/>
          <p14:tracePt t="30454" x="5473700" y="2200275"/>
          <p14:tracePt t="30455" x="5473700" y="2185988"/>
          <p14:tracePt t="30458" x="5473700" y="2171700"/>
          <p14:tracePt t="30461" x="5487988" y="2171700"/>
          <p14:tracePt t="30467" x="5487988" y="2157413"/>
          <p14:tracePt t="30470" x="5502275" y="2157413"/>
          <p14:tracePt t="30477" x="5516563" y="2157413"/>
          <p14:tracePt t="30479" x="5516563" y="2143125"/>
          <p14:tracePt t="30511" x="5530850" y="2143125"/>
          <p14:tracePt t="30513" x="5530850" y="2128838"/>
          <p14:tracePt t="30521" x="5530850" y="2114550"/>
          <p14:tracePt t="30526" x="5545138" y="2114550"/>
          <p14:tracePt t="30534" x="5545138" y="2100263"/>
          <p14:tracePt t="30540" x="5559425" y="2100263"/>
          <p14:tracePt t="30542" x="5559425" y="2085975"/>
          <p14:tracePt t="30548" x="5573713" y="2071688"/>
          <p14:tracePt t="30551" x="5573713" y="2057400"/>
          <p14:tracePt t="30552" x="5588000" y="2057400"/>
          <p14:tracePt t="30554" x="5588000" y="2043113"/>
          <p14:tracePt t="30557" x="5602288" y="2043113"/>
          <p14:tracePt t="30558" x="5602288" y="2028825"/>
          <p14:tracePt t="30563" x="5602288" y="2014538"/>
          <p14:tracePt t="30565" x="5616575" y="2014538"/>
          <p14:tracePt t="30566" x="5616575" y="2000250"/>
          <p14:tracePt t="30577" x="5616575" y="1985963"/>
          <p14:tracePt t="30583" x="5630863" y="1985963"/>
          <p14:tracePt t="30585" x="5630863" y="1971675"/>
          <p14:tracePt t="30594" x="5645150" y="1971675"/>
          <p14:tracePt t="30600" x="5645150" y="1957388"/>
          <p14:tracePt t="30604" x="5645150" y="1943100"/>
          <p14:tracePt t="30624" x="5645150" y="1928813"/>
          <p14:tracePt t="30665" x="5659438" y="1928813"/>
          <p14:tracePt t="30868" x="5673725" y="1928813"/>
          <p14:tracePt t="30873" x="5673725" y="1943100"/>
          <p14:tracePt t="30879" x="5688013" y="1957388"/>
          <p14:tracePt t="30885" x="5702300" y="1971675"/>
          <p14:tracePt t="30892" x="5702300" y="1985963"/>
          <p14:tracePt t="30895" x="5702300" y="2000250"/>
          <p14:tracePt t="30896" x="5716588" y="2000250"/>
          <p14:tracePt t="30899" x="5716588" y="2014538"/>
          <p14:tracePt t="30904" x="5716588" y="2028825"/>
          <p14:tracePt t="30908" x="5730875" y="2028825"/>
          <p14:tracePt t="30910" x="5730875" y="2043113"/>
          <p14:tracePt t="30916" x="5730875" y="2057400"/>
          <p14:tracePt t="30919" x="5730875" y="2071688"/>
          <p14:tracePt t="30923" x="5745163" y="2071688"/>
          <p14:tracePt t="30924" x="5745163" y="2085975"/>
          <p14:tracePt t="30932" x="5745163" y="2100263"/>
          <p14:tracePt t="30938" x="5759450" y="2100263"/>
          <p14:tracePt t="30942" x="5759450" y="2114550"/>
          <p14:tracePt t="30946" x="5759450" y="2128838"/>
          <p14:tracePt t="30961" x="5759450" y="2143125"/>
          <p14:tracePt t="31064" x="5759450" y="2157413"/>
          <p14:tracePt t="31071" x="5759450" y="2171700"/>
          <p14:tracePt t="31072" x="5759450" y="2185988"/>
          <p14:tracePt t="31074" x="5745163" y="2185988"/>
          <p14:tracePt t="31079" x="5745163" y="2200275"/>
          <p14:tracePt t="31087" x="5745163" y="2214563"/>
          <p14:tracePt t="31088" x="5730875" y="2214563"/>
          <p14:tracePt t="31098" x="5730875" y="2228850"/>
          <p14:tracePt t="31101" x="5730875" y="2243138"/>
          <p14:tracePt t="31104" x="5716588" y="2243138"/>
          <p14:tracePt t="31110" x="5716588" y="2257425"/>
          <p14:tracePt t="31117" x="5702300" y="2257425"/>
          <p14:tracePt t="31120" x="5702300" y="2271713"/>
          <p14:tracePt t="31213" x="5688013" y="2271713"/>
          <p14:tracePt t="31224" x="5673725" y="2271713"/>
          <p14:tracePt t="31239" x="5659438" y="2271713"/>
          <p14:tracePt t="31249" x="5645150" y="2271713"/>
          <p14:tracePt t="31258" x="5630863" y="2271713"/>
          <p14:tracePt t="31497" x="5645150" y="2271713"/>
          <p14:tracePt t="31513" x="5659438" y="2271713"/>
          <p14:tracePt t="31523" x="5673725" y="2286000"/>
          <p14:tracePt t="31532" x="5688013" y="2286000"/>
          <p14:tracePt t="31538" x="5702300" y="2286000"/>
          <p14:tracePt t="31554" x="5716588" y="2286000"/>
          <p14:tracePt t="31637" x="5716588" y="2300288"/>
          <p14:tracePt t="31776" x="5730875" y="2300288"/>
          <p14:tracePt t="31780" x="5730875" y="2314575"/>
          <p14:tracePt t="31781" x="5745163" y="2314575"/>
          <p14:tracePt t="31782" x="5759450" y="2314575"/>
          <p14:tracePt t="31789" x="5773738" y="2328863"/>
          <p14:tracePt t="31789" x="5788025" y="2328863"/>
          <p14:tracePt t="31790" x="5788025" y="2343150"/>
          <p14:tracePt t="31792" x="5802313" y="2343150"/>
          <p14:tracePt t="31794" x="5816600" y="2343150"/>
          <p14:tracePt t="31796" x="5816600" y="2357438"/>
          <p14:tracePt t="31797" x="5830888" y="2371725"/>
          <p14:tracePt t="31799" x="5845175" y="2371725"/>
          <p14:tracePt t="31801" x="5859463" y="2386013"/>
          <p14:tracePt t="31804" x="5873750" y="2386013"/>
          <p14:tracePt t="31805" x="5873750" y="2400300"/>
          <p14:tracePt t="31807" x="5888038" y="2414588"/>
          <p14:tracePt t="31808" x="5902325" y="2414588"/>
          <p14:tracePt t="31810" x="5916613" y="2414588"/>
          <p14:tracePt t="31812" x="5930900" y="2428875"/>
          <p14:tracePt t="31815" x="5945188" y="2428875"/>
          <p14:tracePt t="31816" x="5945188" y="2443163"/>
          <p14:tracePt t="31817" x="5959475" y="2443163"/>
          <p14:tracePt t="31820" x="5973763" y="2443163"/>
          <p14:tracePt t="31821" x="5973763" y="2457450"/>
          <p14:tracePt t="31823" x="5988050" y="2457450"/>
          <p14:tracePt t="31824" x="5988050" y="2471738"/>
          <p14:tracePt t="31825" x="6002338" y="2471738"/>
          <p14:tracePt t="31827" x="6016625" y="2486025"/>
          <p14:tracePt t="31830" x="6030913" y="2486025"/>
          <p14:tracePt t="31833" x="6045200" y="2486025"/>
          <p14:tracePt t="31834" x="6045200" y="2500313"/>
          <p14:tracePt t="31838" x="6059488" y="2500313"/>
          <p14:tracePt t="31841" x="6073775" y="2500313"/>
          <p14:tracePt t="31842" x="6073775" y="2514600"/>
          <p14:tracePt t="31846" x="6088063" y="2514600"/>
          <p14:tracePt t="31851" x="6088063" y="2528888"/>
          <p14:tracePt t="31852" x="6103938" y="2528888"/>
          <p14:tracePt t="31863" x="6118225" y="2528888"/>
          <p14:tracePt t="31865" x="6118225" y="2543175"/>
          <p14:tracePt t="32677" x="6132513" y="2543175"/>
          <p14:tracePt t="32683" x="6132513" y="2557463"/>
          <p14:tracePt t="32685" x="6146800" y="2557463"/>
          <p14:tracePt t="32692" x="6161088" y="2557463"/>
          <p14:tracePt t="32694" x="6161088" y="2571750"/>
          <p14:tracePt t="32699" x="6175375" y="2586038"/>
          <p14:tracePt t="32702" x="6189663" y="2586038"/>
          <p14:tracePt t="32708" x="6203950" y="2586038"/>
          <p14:tracePt t="32709" x="6203950" y="2600325"/>
          <p14:tracePt t="32715" x="6218238" y="2600325"/>
          <p14:tracePt t="32719" x="6218238" y="2614613"/>
          <p14:tracePt t="32721" x="6232525" y="2614613"/>
          <p14:tracePt t="32727" x="6246813" y="2614613"/>
          <p14:tracePt t="32731" x="6261100" y="2614613"/>
          <p14:tracePt t="32733" x="6261100" y="2628900"/>
          <p14:tracePt t="32740" x="6261100" y="2643188"/>
          <p14:tracePt t="32742" x="6275388" y="2643188"/>
          <p14:tracePt t="32777" x="6289675" y="2643188"/>
          <p14:tracePt t="32789" x="6289675" y="2657475"/>
          <p14:tracePt t="32797" x="6289675" y="2671763"/>
          <p14:tracePt t="32799" x="6303963" y="2671763"/>
          <p14:tracePt t="32804" x="6318250" y="2671763"/>
          <p14:tracePt t="32805" x="6318250" y="2686050"/>
          <p14:tracePt t="32808" x="6318250" y="2700338"/>
          <p14:tracePt t="32814" x="6332538" y="2700338"/>
          <p14:tracePt t="32815" x="6332538" y="2714625"/>
          <p14:tracePt t="32821" x="6332538" y="2728913"/>
          <p14:tracePt t="32823" x="6346825" y="2728913"/>
          <p14:tracePt t="32828" x="6346825" y="2743200"/>
          <p14:tracePt t="32832" x="6346825" y="2757488"/>
          <p14:tracePt t="32834" x="6361113" y="2757488"/>
          <p14:tracePt t="32839" x="6375400" y="2757488"/>
          <p14:tracePt t="32840" x="6375400" y="2771775"/>
          <p14:tracePt t="32848" x="6375400" y="2786063"/>
          <p14:tracePt t="32849" x="6389688" y="2786063"/>
          <p14:tracePt t="32856" x="6389688" y="2800350"/>
          <p14:tracePt t="32860" x="6403975" y="2800350"/>
          <p14:tracePt t="32861" x="6403975" y="2814638"/>
          <p14:tracePt t="33002" x="6418263" y="2814638"/>
          <p14:tracePt t="33014" x="6432550" y="2814638"/>
          <p14:tracePt t="33015" x="6432550" y="2828925"/>
          <p14:tracePt t="33032" x="6446838" y="2828925"/>
          <p14:tracePt t="33045" x="6461125" y="2828925"/>
          <p14:tracePt t="33052" x="6461125" y="2843213"/>
          <p14:tracePt t="33060" x="6475413" y="2843213"/>
          <p14:tracePt t="33067" x="6489700" y="2843213"/>
          <p14:tracePt t="33068" x="6489700" y="2857500"/>
          <p14:tracePt t="33079" x="6503988" y="2871788"/>
          <p14:tracePt t="33082" x="6503988" y="2886075"/>
          <p14:tracePt t="33085" x="6518275" y="2886075"/>
          <p14:tracePt t="33087" x="6518275" y="2900363"/>
          <p14:tracePt t="33092" x="6532563" y="2914650"/>
          <p14:tracePt t="33095" x="6546850" y="2914650"/>
          <p14:tracePt t="33096" x="6546850" y="2928938"/>
          <p14:tracePt t="33098" x="6546850" y="2943225"/>
          <p14:tracePt t="33100" x="6561138" y="2943225"/>
          <p14:tracePt t="33101" x="6561138" y="2957513"/>
          <p14:tracePt t="33104" x="6575425" y="2971800"/>
          <p14:tracePt t="33106" x="6575425" y="2986088"/>
          <p14:tracePt t="33108" x="6589713" y="3000375"/>
          <p14:tracePt t="33109" x="6604000" y="3000375"/>
          <p14:tracePt t="33111" x="6604000" y="3014663"/>
          <p14:tracePt t="33113" x="6618288" y="3028950"/>
          <p14:tracePt t="33116" x="6632575" y="3043238"/>
          <p14:tracePt t="33117" x="6632575" y="3057525"/>
          <p14:tracePt t="33119" x="6646863" y="3057525"/>
          <p14:tracePt t="33120" x="6646863" y="3071813"/>
          <p14:tracePt t="33123" x="6661150" y="3086100"/>
          <p14:tracePt t="33125" x="6675438" y="3086100"/>
          <p14:tracePt t="33126" x="6675438" y="3100388"/>
          <p14:tracePt t="33127" x="6675438" y="3114675"/>
          <p14:tracePt t="33129" x="6689725" y="3128963"/>
          <p14:tracePt t="33132" x="6689725" y="3143250"/>
          <p14:tracePt t="33133" x="6704013" y="3143250"/>
          <p14:tracePt t="33134" x="6704013" y="3157538"/>
          <p14:tracePt t="33136" x="6718300" y="3171825"/>
          <p14:tracePt t="33138" x="6732588" y="3186113"/>
          <p14:tracePt t="33141" x="6746875" y="3186113"/>
          <p14:tracePt t="33142" x="6746875" y="3200400"/>
          <p14:tracePt t="33145" x="6761163" y="3214688"/>
          <p14:tracePt t="33147" x="6761163" y="3228975"/>
          <p14:tracePt t="33149" x="6775450" y="3243263"/>
          <p14:tracePt t="33152" x="6789738" y="3243263"/>
          <p14:tracePt t="33153" x="6789738" y="3257550"/>
          <p14:tracePt t="33156" x="6804025" y="3257550"/>
          <p14:tracePt t="33157" x="6804025" y="3271838"/>
          <p14:tracePt t="33159" x="6804025" y="3286125"/>
          <p14:tracePt t="33162" x="6818313" y="3286125"/>
          <p14:tracePt t="33165" x="6818313" y="3300413"/>
          <p14:tracePt t="33171" x="6832600" y="3314700"/>
          <p14:tracePt t="33175" x="6846888" y="3314700"/>
          <p14:tracePt t="33178" x="6846888" y="3328988"/>
          <p14:tracePt t="33180" x="6861175" y="3328988"/>
          <p14:tracePt t="33186" x="6861175" y="3343275"/>
          <p14:tracePt t="33188" x="6875463" y="3357563"/>
          <p14:tracePt t="33193" x="6875463" y="3371850"/>
          <p14:tracePt t="33195" x="6889750" y="3371850"/>
          <p14:tracePt t="33197" x="6889750" y="3386138"/>
          <p14:tracePt t="33198" x="6904038" y="3386138"/>
          <p14:tracePt t="33202" x="6904038" y="3400425"/>
          <p14:tracePt t="33203" x="6918325" y="3414713"/>
          <p14:tracePt t="33209" x="6918325" y="3429000"/>
          <p14:tracePt t="33211" x="6932613" y="3429000"/>
          <p14:tracePt t="33213" x="6932613" y="3443288"/>
          <p14:tracePt t="33216" x="6946900" y="3443288"/>
          <p14:tracePt t="33217" x="6946900" y="3457575"/>
          <p14:tracePt t="33218" x="6961188" y="3471863"/>
          <p14:tracePt t="33222" x="6961188" y="3486150"/>
          <p14:tracePt t="33224" x="6975475" y="3486150"/>
          <p14:tracePt t="33225" x="6975475" y="3500438"/>
          <p14:tracePt t="33228" x="6989763" y="3500438"/>
          <p14:tracePt t="33229" x="6989763" y="3514725"/>
          <p14:tracePt t="33230" x="6989763" y="3529013"/>
          <p14:tracePt t="33233" x="7004050" y="3529013"/>
          <p14:tracePt t="33234" x="7018338" y="3543300"/>
          <p14:tracePt t="33237" x="7018338" y="3557588"/>
          <p14:tracePt t="33241" x="7018338" y="3571875"/>
          <p14:tracePt t="33242" x="7032625" y="3586163"/>
          <p14:tracePt t="33245" x="7032625" y="3600450"/>
          <p14:tracePt t="33247" x="7046913" y="3600450"/>
          <p14:tracePt t="33249" x="7046913" y="3614738"/>
          <p14:tracePt t="33251" x="7046913" y="3629025"/>
          <p14:tracePt t="33253" x="7046913" y="3643313"/>
          <p14:tracePt t="33254" x="7061200" y="3643313"/>
          <p14:tracePt t="33256" x="7061200" y="3657600"/>
          <p14:tracePt t="33257" x="7075488" y="3657600"/>
          <p14:tracePt t="33259" x="7075488" y="3671888"/>
          <p14:tracePt t="33262" x="7075488" y="3686175"/>
          <p14:tracePt t="33263" x="7089775" y="3700463"/>
          <p14:tracePt t="33266" x="7089775" y="3714750"/>
          <p14:tracePt t="33269" x="7089775" y="3729038"/>
          <p14:tracePt t="33271" x="7104063" y="3729038"/>
          <p14:tracePt t="33272" x="7104063" y="3743325"/>
          <p14:tracePt t="33273" x="7104063" y="3757613"/>
          <p14:tracePt t="33277" x="7104063" y="3771900"/>
          <p14:tracePt t="33278" x="7118350" y="3771900"/>
          <p14:tracePt t="33281" x="7118350" y="3786188"/>
          <p14:tracePt t="33285" x="7118350" y="3800475"/>
          <p14:tracePt t="33287" x="7132638" y="3800475"/>
          <p14:tracePt t="33290" x="7132638" y="3814763"/>
          <p14:tracePt t="33293" x="7132638" y="3829050"/>
          <p14:tracePt t="33296" x="7146925" y="3829050"/>
          <p14:tracePt t="33299" x="7146925" y="3843338"/>
          <p14:tracePt t="33306" x="7146925" y="3857625"/>
          <p14:tracePt t="33315" x="7146925" y="3871913"/>
          <p14:tracePt t="33319" x="7146925" y="3886200"/>
          <p14:tracePt t="33328" x="7146925" y="3900488"/>
          <p14:tracePt t="33333" x="7146925" y="3914775"/>
          <p14:tracePt t="33338" x="7146925" y="3929063"/>
          <p14:tracePt t="33340" x="7146925" y="3943350"/>
          <p14:tracePt t="33343" x="7146925" y="3957638"/>
          <p14:tracePt t="33346" x="7146925" y="3971925"/>
          <p14:tracePt t="33350" x="7146925" y="3986213"/>
          <p14:tracePt t="33351" x="7146925" y="4000500"/>
          <p14:tracePt t="33354" x="7146925" y="4014788"/>
          <p14:tracePt t="33356" x="7146925" y="4029075"/>
          <p14:tracePt t="33359" x="7146925" y="4043363"/>
          <p14:tracePt t="33361" x="7146925" y="4057650"/>
          <p14:tracePt t="33365" x="7146925" y="4071938"/>
          <p14:tracePt t="33367" x="7146925" y="4086225"/>
          <p14:tracePt t="33369" x="7146925" y="4100513"/>
          <p14:tracePt t="33372" x="7146925" y="4114800"/>
          <p14:tracePt t="33374" x="7132638" y="4114800"/>
          <p14:tracePt t="33376" x="7132638" y="4129088"/>
          <p14:tracePt t="33380" x="7132638" y="4143375"/>
          <p14:tracePt t="33381" x="7132638" y="4157663"/>
          <p14:tracePt t="33384" x="7118350" y="4171950"/>
          <p14:tracePt t="33387" x="7118350" y="4186238"/>
          <p14:tracePt t="33392" x="7118350" y="4214813"/>
          <p14:tracePt t="33398" x="7104063" y="4229100"/>
          <p14:tracePt t="33400" x="7104063" y="4243388"/>
          <p14:tracePt t="33403" x="7104063" y="4257675"/>
          <p14:tracePt t="33406" x="7104063" y="4271963"/>
          <p14:tracePt t="33408" x="7089775" y="4271963"/>
          <p14:tracePt t="33412" x="7089775" y="4286250"/>
          <p14:tracePt t="33417" x="7089775" y="4300538"/>
          <p14:tracePt t="33421" x="7089775" y="4314825"/>
          <p14:tracePt t="33424" x="7075488" y="4329113"/>
          <p14:tracePt t="33553" x="7061200" y="4329113"/>
          <p14:tracePt t="33565" x="7046913" y="4329113"/>
          <p14:tracePt t="33570" x="7032625" y="4314825"/>
          <p14:tracePt t="33572" x="7018338" y="4314825"/>
          <p14:tracePt t="33573" x="7018338" y="4300538"/>
          <p14:tracePt t="33575" x="7004050" y="4300538"/>
          <p14:tracePt t="33577" x="7004050" y="4286250"/>
          <p14:tracePt t="33578" x="6989763" y="4286250"/>
          <p14:tracePt t="33581" x="6975475" y="4271963"/>
          <p14:tracePt t="33582" x="6961188" y="4271963"/>
          <p14:tracePt t="33584" x="6946900" y="4271963"/>
          <p14:tracePt t="33585" x="6946900" y="4257675"/>
          <p14:tracePt t="33587" x="6932613" y="4243388"/>
          <p14:tracePt t="33589" x="6918325" y="4243388"/>
          <p14:tracePt t="33590" x="6918325" y="4229100"/>
          <p14:tracePt t="33591" x="6904038" y="4229100"/>
          <p14:tracePt t="33592" x="6889750" y="4229100"/>
          <p14:tracePt t="33594" x="6875463" y="4214813"/>
          <p14:tracePt t="33596" x="6861175" y="4214813"/>
          <p14:tracePt t="33597" x="6861175" y="4200525"/>
          <p14:tracePt t="33598" x="6846888" y="4200525"/>
          <p14:tracePt t="33599" x="6832600" y="4186238"/>
          <p14:tracePt t="33601" x="6818313" y="4186238"/>
          <p14:tracePt t="33603" x="6818313" y="4171950"/>
          <p14:tracePt t="33604" x="6789738" y="4171950"/>
          <p14:tracePt t="33606" x="6775450" y="4171950"/>
          <p14:tracePt t="33607" x="6775450" y="4157663"/>
          <p14:tracePt t="33608" x="6746875" y="4157663"/>
          <p14:tracePt t="33610" x="6732588" y="4157663"/>
          <p14:tracePt t="33612" x="6718300" y="4143375"/>
          <p14:tracePt t="33613" x="6704013" y="4129088"/>
          <p14:tracePt t="33614" x="6689725" y="4129088"/>
          <p14:tracePt t="33616" x="6675438" y="4129088"/>
          <p14:tracePt t="33617" x="6661150" y="4114800"/>
          <p14:tracePt t="33618" x="6646863" y="4114800"/>
          <p14:tracePt t="33619" x="6632575" y="4114800"/>
          <p14:tracePt t="33620" x="6618288" y="4114800"/>
          <p14:tracePt t="33621" x="6604000" y="4114800"/>
          <p14:tracePt t="33622" x="6604000" y="4100513"/>
          <p14:tracePt t="33623" x="6589713" y="4100513"/>
          <p14:tracePt t="33624" x="6575425" y="4086225"/>
          <p14:tracePt t="33625" x="6561138" y="4086225"/>
          <p14:tracePt t="33626" x="6546850" y="4086225"/>
          <p14:tracePt t="33627" x="6532563" y="4086225"/>
          <p14:tracePt t="33628" x="6518275" y="4071938"/>
          <p14:tracePt t="33629" x="6489700" y="4071938"/>
          <p14:tracePt t="33631" x="6446838" y="4071938"/>
          <p14:tracePt t="33632" x="6446838" y="4057650"/>
          <p14:tracePt t="33633" x="6418263" y="4057650"/>
          <p14:tracePt t="33634" x="6403975" y="4043363"/>
          <p14:tracePt t="33635" x="6389688" y="4043363"/>
          <p14:tracePt t="33636" x="6361113" y="4043363"/>
          <p14:tracePt t="33637" x="6346825" y="4043363"/>
          <p14:tracePt t="33639" x="6318250" y="4029075"/>
          <p14:tracePt t="33640" x="6303963" y="4029075"/>
          <p14:tracePt t="33641" x="6289675" y="4029075"/>
          <p14:tracePt t="33642" x="6261100" y="4014788"/>
          <p14:tracePt t="33643" x="6246813" y="4014788"/>
          <p14:tracePt t="33645" x="6218238" y="4014788"/>
          <p14:tracePt t="33646" x="6203950" y="4000500"/>
          <p14:tracePt t="33647" x="6189663" y="4000500"/>
          <p14:tracePt t="33648" x="6161088" y="4000500"/>
          <p14:tracePt t="33649" x="6146800" y="4000500"/>
          <p14:tracePt t="33651" x="6132513" y="4000500"/>
          <p14:tracePt t="33652" x="6118225" y="3986213"/>
          <p14:tracePt t="33653" x="6088063" y="3971925"/>
          <p14:tracePt t="33654" x="6059488" y="3971925"/>
          <p14:tracePt t="33655" x="6045200" y="3971925"/>
          <p14:tracePt t="33656" x="6030913" y="3971925"/>
          <p14:tracePt t="33657" x="6002338" y="3971925"/>
          <p14:tracePt t="33658" x="5988050" y="3957638"/>
          <p14:tracePt t="33659" x="5973763" y="3957638"/>
          <p14:tracePt t="33660" x="5959475" y="3957638"/>
          <p14:tracePt t="33661" x="5959475" y="3943350"/>
          <p14:tracePt t="33662" x="5930900" y="3943350"/>
          <p14:tracePt t="33663" x="5916613" y="3943350"/>
          <p14:tracePt t="33664" x="5902325" y="3943350"/>
          <p14:tracePt t="33665" x="5888038" y="3943350"/>
          <p14:tracePt t="33666" x="5873750" y="3929063"/>
          <p14:tracePt t="33667" x="5859463" y="3929063"/>
          <p14:tracePt t="33668" x="5845175" y="3914775"/>
          <p14:tracePt t="33669" x="5830888" y="3914775"/>
          <p14:tracePt t="33670" x="5816600" y="3914775"/>
          <p14:tracePt t="33671" x="5802313" y="3914775"/>
          <p14:tracePt t="33672" x="5788025" y="3914775"/>
          <p14:tracePt t="33673" x="5759450" y="3900488"/>
          <p14:tracePt t="33675" x="5745163" y="3900488"/>
          <p14:tracePt t="33676" x="5730875" y="3886200"/>
          <p14:tracePt t="33677" x="5716588" y="3886200"/>
          <p14:tracePt t="33678" x="5702300" y="3886200"/>
          <p14:tracePt t="33679" x="5688013" y="3886200"/>
          <p14:tracePt t="33680" x="5673725" y="3886200"/>
          <p14:tracePt t="33681" x="5659438" y="3871913"/>
          <p14:tracePt t="33682" x="5645150" y="3871913"/>
          <p14:tracePt t="33683" x="5630863" y="3871913"/>
          <p14:tracePt t="33685" x="5616575" y="3871913"/>
          <p14:tracePt t="33686" x="5602288" y="3857625"/>
          <p14:tracePt t="33687" x="5588000" y="3857625"/>
          <p14:tracePt t="33688" x="5573713" y="3857625"/>
          <p14:tracePt t="33690" x="5559425" y="3857625"/>
          <p14:tracePt t="33691" x="5545138" y="3843338"/>
          <p14:tracePt t="33692" x="5530850" y="3843338"/>
          <p14:tracePt t="33693" x="5516563" y="3843338"/>
          <p14:tracePt t="33694" x="5502275" y="3843338"/>
          <p14:tracePt t="33695" x="5487988" y="3843338"/>
          <p14:tracePt t="33697" x="5459413" y="3843338"/>
          <p14:tracePt t="33699" x="5459413" y="3829050"/>
          <p14:tracePt t="33700" x="5445125" y="3829050"/>
          <p14:tracePt t="33702" x="5430838" y="3829050"/>
          <p14:tracePt t="33703" x="5416550" y="3829050"/>
          <p14:tracePt t="33705" x="5402263" y="3829050"/>
          <p14:tracePt t="33707" x="5387975" y="3829050"/>
          <p14:tracePt t="33709" x="5373688" y="3829050"/>
          <p14:tracePt t="33711" x="5359400" y="3829050"/>
          <p14:tracePt t="33712" x="5345113" y="3814763"/>
          <p14:tracePt t="33714" x="5330825" y="3814763"/>
          <p14:tracePt t="33716" x="5316538" y="3814763"/>
          <p14:tracePt t="33719" x="5302250" y="3814763"/>
          <p14:tracePt t="33720" x="5287963" y="3814763"/>
          <p14:tracePt t="33723" x="5273675" y="3814763"/>
          <p14:tracePt t="33726" x="5259388" y="3814763"/>
          <p14:tracePt t="33729" x="5245100" y="3814763"/>
          <p14:tracePt t="33730" x="5230813" y="3814763"/>
          <p14:tracePt t="33734" x="5216525" y="3800475"/>
          <p14:tracePt t="33736" x="5202238" y="3800475"/>
          <p14:tracePt t="33737" x="5187950" y="3800475"/>
          <p14:tracePt t="33740" x="5173663" y="3800475"/>
          <p14:tracePt t="33743" x="5159375" y="3800475"/>
          <p14:tracePt t="33746" x="5145088" y="3800475"/>
          <p14:tracePt t="33747" x="5130800" y="3800475"/>
          <p14:tracePt t="33750" x="5116513" y="3800475"/>
          <p14:tracePt t="33752" x="5116513" y="3786188"/>
          <p14:tracePt t="33753" x="5102225" y="3786188"/>
          <p14:tracePt t="33757" x="5087938" y="3786188"/>
          <p14:tracePt t="33758" x="5073650" y="3786188"/>
          <p14:tracePt t="33762" x="5059363" y="3786188"/>
          <p14:tracePt t="33766" x="5045075" y="3786188"/>
          <p14:tracePt t="33770" x="5030788" y="3786188"/>
          <p14:tracePt t="33774" x="5016500" y="3786188"/>
          <p14:tracePt t="33776" x="5002213" y="3786188"/>
          <p14:tracePt t="33782" x="5002213" y="3771900"/>
          <p14:tracePt t="33783" x="4987925" y="3771900"/>
          <p14:tracePt t="33791" x="4973638" y="3771900"/>
          <p14:tracePt t="33801" x="4959350" y="3771900"/>
          <p14:tracePt t="33804" x="4945063" y="3771900"/>
          <p14:tracePt t="33806" x="4945063" y="3757613"/>
          <p14:tracePt t="33813" x="4930775" y="3743325"/>
          <p14:tracePt t="33820" x="4916488" y="3743325"/>
          <p14:tracePt t="33823" x="4916488" y="3729038"/>
          <p14:tracePt t="33826" x="4902200" y="3729038"/>
          <p14:tracePt t="33829" x="4887913" y="3714750"/>
          <p14:tracePt t="33835" x="4873625" y="3714750"/>
          <p14:tracePt t="33837" x="4873625" y="3700463"/>
          <p14:tracePt t="33839" x="4859338" y="3686175"/>
          <p14:tracePt t="33843" x="4845050" y="3686175"/>
          <p14:tracePt t="33844" x="4830763" y="3686175"/>
          <p14:tracePt t="33846" x="4830763" y="3671888"/>
          <p14:tracePt t="33849" x="4816475" y="3671888"/>
          <p14:tracePt t="33851" x="4802188" y="3657600"/>
          <p14:tracePt t="33855" x="4787900" y="3657600"/>
          <p14:tracePt t="33857" x="4787900" y="3643313"/>
          <p14:tracePt t="33858" x="4773613" y="3643313"/>
          <p14:tracePt t="33860" x="4759325" y="3643313"/>
          <p14:tracePt t="33862" x="4759325" y="3629025"/>
          <p14:tracePt t="33864" x="4745038" y="3614738"/>
          <p14:tracePt t="33867" x="4730750" y="3614738"/>
          <p14:tracePt t="33869" x="4716463" y="3600450"/>
          <p14:tracePt t="33873" x="4702175" y="3600450"/>
          <p14:tracePt t="33875" x="4702175" y="3586163"/>
          <p14:tracePt t="33877" x="4687888" y="3586163"/>
          <p14:tracePt t="33883" x="4673600" y="3571875"/>
          <p14:tracePt t="33885" x="4659313" y="3571875"/>
          <p14:tracePt t="33888" x="4659313" y="3557588"/>
          <p14:tracePt t="33890" x="4645025" y="3557588"/>
          <p14:tracePt t="33899" x="4630738" y="3543300"/>
          <p14:tracePt t="33912" x="4616450" y="3543300"/>
          <p14:tracePt t="33917" x="4616450" y="3529013"/>
          <p14:tracePt t="33921" x="4602163" y="3529013"/>
          <p14:tracePt t="33934" x="4602163" y="3514725"/>
          <p14:tracePt t="33935" x="4587875" y="3514725"/>
          <p14:tracePt t="33939" x="4587875" y="3500438"/>
          <p14:tracePt t="33946" x="4573588" y="3500438"/>
          <p14:tracePt t="33949" x="4573588" y="3486150"/>
          <p14:tracePt t="33952" x="4559300" y="3486150"/>
          <p14:tracePt t="33957" x="4559300" y="3471863"/>
          <p14:tracePt t="33959" x="4545013" y="3471863"/>
          <p14:tracePt t="33961" x="4530725" y="3471863"/>
          <p14:tracePt t="33962" x="4530725" y="3457575"/>
          <p14:tracePt t="33967" x="4530725" y="3443288"/>
          <p14:tracePt t="33969" x="4516438" y="3443288"/>
          <p14:tracePt t="33972" x="4516438" y="3429000"/>
          <p14:tracePt t="33974" x="4502150" y="3429000"/>
          <p14:tracePt t="33980" x="4487863" y="3429000"/>
          <p14:tracePt t="33981" x="4487863" y="3414713"/>
          <p14:tracePt t="33985" x="4473575" y="3414713"/>
          <p14:tracePt t="33989" x="4473575" y="3400425"/>
          <p14:tracePt t="33992" x="4459288" y="3400425"/>
          <p14:tracePt t="33994" x="4459288" y="3386138"/>
          <p14:tracePt t="34000" x="4445000" y="3386138"/>
          <p14:tracePt t="34003" x="4445000" y="3371850"/>
          <p14:tracePt t="34011" x="4430713" y="3371850"/>
          <p14:tracePt t="34017" x="4416425" y="3371850"/>
          <p14:tracePt t="34021" x="4416425" y="3357563"/>
          <p14:tracePt t="34036" x="4416425" y="3343275"/>
          <p14:tracePt t="34040" x="4402138" y="3343275"/>
          <p14:tracePt t="34045" x="4402138" y="3328988"/>
          <p14:tracePt t="34058" x="4387850" y="3314700"/>
          <p14:tracePt t="34072" x="4387850" y="3300413"/>
          <p14:tracePt t="34073" x="4373563" y="3300413"/>
          <p14:tracePt t="34080" x="4373563" y="3286125"/>
          <p14:tracePt t="34081" x="4359275" y="3286125"/>
          <p14:tracePt t="34084" x="4359275" y="3271838"/>
          <p14:tracePt t="34091" x="4359275" y="3257550"/>
          <p14:tracePt t="34101" x="4359275" y="3243263"/>
          <p14:tracePt t="34105" x="4344988" y="3243263"/>
          <p14:tracePt t="34116" x="4344988" y="3228975"/>
          <p14:tracePt t="34130" x="4344988" y="3214688"/>
          <p14:tracePt t="34137" x="4344988" y="3200400"/>
          <p14:tracePt t="34260" x="4344988" y="3186113"/>
          <p14:tracePt t="34271" x="4344988" y="3171825"/>
          <p14:tracePt t="34289" x="4344988" y="3157538"/>
          <p14:tracePt t="34307" x="4344988" y="3143250"/>
          <p14:tracePt t="34325" x="4344988" y="3128963"/>
          <p14:tracePt t="34334" x="4344988" y="3114675"/>
          <p14:tracePt t="34342" x="4344988" y="3100388"/>
          <p14:tracePt t="34345" x="4344988" y="3086100"/>
          <p14:tracePt t="34354" x="4344988" y="3071813"/>
          <p14:tracePt t="34363" x="4344988" y="3057525"/>
          <p14:tracePt t="34393" x="4344988" y="3043238"/>
          <p14:tracePt t="34582" x="4344988" y="3028950"/>
          <p14:tracePt t="34594" x="4359275" y="3028950"/>
          <p14:tracePt t="34595" x="4359275" y="3014663"/>
          <p14:tracePt t="34599" x="4373563" y="3014663"/>
          <p14:tracePt t="34604" x="4373563" y="3000375"/>
          <p14:tracePt t="34613" x="4373563" y="2986088"/>
          <p14:tracePt t="34617" x="4373563" y="2971800"/>
          <p14:tracePt t="34627" x="4387850" y="2971800"/>
          <p14:tracePt t="34629" x="4387850" y="2957513"/>
          <p14:tracePt t="34723" x="4402138" y="2957513"/>
          <p14:tracePt t="34733" x="4402138" y="2943225"/>
          <p14:tracePt t="34836" x="4416425" y="2943225"/>
          <p14:tracePt t="35144" x="4416425" y="2957513"/>
          <p14:tracePt t="35162" x="4402138" y="2957513"/>
          <p14:tracePt t="35166" x="4402138" y="2971800"/>
          <p14:tracePt t="35174" x="4402138" y="2986088"/>
          <p14:tracePt t="35200" x="4387850" y="2986088"/>
          <p14:tracePt t="35245" x="4387850" y="3000375"/>
          <p14:tracePt t="35255" x="4387850" y="3014663"/>
          <p14:tracePt t="35265" x="4402138" y="3028950"/>
          <p14:tracePt t="35271" x="4402138" y="3043238"/>
          <p14:tracePt t="35278" x="4416425" y="3043238"/>
          <p14:tracePt t="35279" x="4416425" y="3057525"/>
          <p14:tracePt t="35283" x="4430713" y="3057525"/>
          <p14:tracePt t="35286" x="4430713" y="3071813"/>
          <p14:tracePt t="35289" x="4445000" y="3071813"/>
          <p14:tracePt t="35292" x="4445000" y="3086100"/>
          <p14:tracePt t="35294" x="4459288" y="3100388"/>
          <p14:tracePt t="35300" x="4473575" y="3100388"/>
          <p14:tracePt t="35301" x="4473575" y="3114675"/>
          <p14:tracePt t="35302" x="4487863" y="3114675"/>
          <p14:tracePt t="35305" x="4487863" y="3128963"/>
          <p14:tracePt t="35306" x="4502150" y="3128963"/>
          <p14:tracePt t="35310" x="4516438" y="3143250"/>
          <p14:tracePt t="35312" x="4516438" y="3157538"/>
          <p14:tracePt t="35315" x="4530725" y="3157538"/>
          <p14:tracePt t="35316" x="4545013" y="3171825"/>
          <p14:tracePt t="35320" x="4559300" y="3186113"/>
          <p14:tracePt t="35322" x="4573588" y="3186113"/>
          <p14:tracePt t="35323" x="4573588" y="3200400"/>
          <p14:tracePt t="35324" x="4573588" y="3214688"/>
          <p14:tracePt t="35325" x="4587875" y="3214688"/>
          <p14:tracePt t="35327" x="4587875" y="3228975"/>
          <p14:tracePt t="35328" x="4602163" y="3228975"/>
          <p14:tracePt t="35329" x="4616450" y="3243263"/>
          <p14:tracePt t="35331" x="4630738" y="3243263"/>
          <p14:tracePt t="35332" x="4630738" y="3271838"/>
          <p14:tracePt t="35334" x="4645025" y="3271838"/>
          <p14:tracePt t="35335" x="4659313" y="3271838"/>
          <p14:tracePt t="35336" x="4659313" y="3286125"/>
          <p14:tracePt t="35337" x="4673600" y="3286125"/>
          <p14:tracePt t="35338" x="4673600" y="3300413"/>
          <p14:tracePt t="35339" x="4687888" y="3300413"/>
          <p14:tracePt t="35340" x="4687888" y="3314700"/>
          <p14:tracePt t="35341" x="4716463" y="3328988"/>
          <p14:tracePt t="35343" x="4716463" y="3343275"/>
          <p14:tracePt t="35344" x="4730750" y="3343275"/>
          <p14:tracePt t="35345" x="4730750" y="3357563"/>
          <p14:tracePt t="35346" x="4759325" y="3371850"/>
          <p14:tracePt t="35348" x="4773613" y="3386138"/>
          <p14:tracePt t="35349" x="4787900" y="3386138"/>
          <p14:tracePt t="35350" x="4802188" y="3400425"/>
          <p14:tracePt t="35351" x="4802188" y="3414713"/>
          <p14:tracePt t="35352" x="4816475" y="3429000"/>
          <p14:tracePt t="35353" x="4830763" y="3429000"/>
          <p14:tracePt t="35354" x="4845050" y="3443288"/>
          <p14:tracePt t="35355" x="4845050" y="3457575"/>
          <p14:tracePt t="35356" x="4859338" y="3457575"/>
          <p14:tracePt t="35357" x="4873625" y="3486150"/>
          <p14:tracePt t="35358" x="4887913" y="3486150"/>
          <p14:tracePt t="35359" x="4902200" y="3500438"/>
          <p14:tracePt t="35360" x="4930775" y="3514725"/>
          <p14:tracePt t="35361" x="4945063" y="3529013"/>
          <p14:tracePt t="35362" x="4945063" y="3543300"/>
          <p14:tracePt t="35363" x="4973638" y="3557588"/>
          <p14:tracePt t="35364" x="4973638" y="3571875"/>
          <p14:tracePt t="35365" x="5002213" y="3571875"/>
          <p14:tracePt t="35366" x="5002213" y="3586163"/>
          <p14:tracePt t="35367" x="5030788" y="3600450"/>
          <p14:tracePt t="35368" x="5030788" y="3614738"/>
          <p14:tracePt t="35369" x="5059363" y="3614738"/>
          <p14:tracePt t="35370" x="5059363" y="3629025"/>
          <p14:tracePt t="35371" x="5073650" y="3629025"/>
          <p14:tracePt t="35372" x="5073650" y="3643313"/>
          <p14:tracePt t="35373" x="5087938" y="3643313"/>
          <p14:tracePt t="35374" x="5087938" y="3657600"/>
          <p14:tracePt t="35375" x="5102225" y="3657600"/>
          <p14:tracePt t="35376" x="5116513" y="3671888"/>
          <p14:tracePt t="35377" x="5130800" y="3671888"/>
          <p14:tracePt t="35378" x="5159375" y="3714750"/>
          <p14:tracePt t="35379" x="5173663" y="3714750"/>
          <p14:tracePt t="35380" x="5187950" y="3729038"/>
          <p14:tracePt t="35381" x="5202238" y="3729038"/>
          <p14:tracePt t="35383" x="5216525" y="3757613"/>
          <p14:tracePt t="35384" x="5230813" y="3757613"/>
          <p14:tracePt t="35385" x="5245100" y="3771900"/>
          <p14:tracePt t="35387" x="5259388" y="3786188"/>
          <p14:tracePt t="35388" x="5273675" y="3800475"/>
          <p14:tracePt t="35389" x="5287963" y="3800475"/>
          <p14:tracePt t="35390" x="5302250" y="3814763"/>
          <p14:tracePt t="35392" x="5316538" y="3829050"/>
          <p14:tracePt t="35393" x="5330825" y="3829050"/>
          <p14:tracePt t="35394" x="5330825" y="3843338"/>
          <p14:tracePt t="35395" x="5345113" y="3843338"/>
          <p14:tracePt t="35396" x="5345113" y="3857625"/>
          <p14:tracePt t="35397" x="5373688" y="3871913"/>
          <p14:tracePt t="35399" x="5387975" y="3871913"/>
          <p14:tracePt t="35400" x="5387975" y="3886200"/>
          <p14:tracePt t="35401" x="5402263" y="3886200"/>
          <p14:tracePt t="35402" x="5402263" y="3900488"/>
          <p14:tracePt t="35403" x="5416550" y="3900488"/>
          <p14:tracePt t="35404" x="5430838" y="3914775"/>
          <p14:tracePt t="35406" x="5445125" y="3929063"/>
          <p14:tracePt t="35408" x="5459413" y="3943350"/>
          <p14:tracePt t="35409" x="5473700" y="3943350"/>
          <p14:tracePt t="35410" x="5487988" y="3957638"/>
          <p14:tracePt t="35412" x="5502275" y="3971925"/>
          <p14:tracePt t="35414" x="5516563" y="3971925"/>
          <p14:tracePt t="35415" x="5516563" y="3986213"/>
          <p14:tracePt t="35416" x="5530850" y="3986213"/>
          <p14:tracePt t="35418" x="5530850" y="4000500"/>
          <p14:tracePt t="35419" x="5545138" y="4000500"/>
          <p14:tracePt t="35423" x="5559425" y="4014788"/>
          <p14:tracePt t="35424" x="5573713" y="4014788"/>
          <p14:tracePt t="35426" x="5573713" y="4029075"/>
          <p14:tracePt t="35427" x="5588000" y="4043363"/>
          <p14:tracePt t="35431" x="5602288" y="4043363"/>
          <p14:tracePt t="35432" x="5602288" y="4057650"/>
          <p14:tracePt t="35434" x="5616575" y="4057650"/>
          <p14:tracePt t="35436" x="5630863" y="4057650"/>
          <p14:tracePt t="35437" x="5630863" y="4071938"/>
          <p14:tracePt t="35439" x="5630863" y="4086225"/>
          <p14:tracePt t="35440" x="5645150" y="4086225"/>
          <p14:tracePt t="35443" x="5659438" y="4100513"/>
          <p14:tracePt t="35445" x="5673725" y="4100513"/>
          <p14:tracePt t="35446" x="5673725" y="4114800"/>
          <p14:tracePt t="35449" x="5688013" y="4114800"/>
          <p14:tracePt t="35451" x="5702300" y="4114800"/>
          <p14:tracePt t="35452" x="5702300" y="4129088"/>
          <p14:tracePt t="35454" x="5716588" y="4143375"/>
          <p14:tracePt t="35456" x="5730875" y="4143375"/>
          <p14:tracePt t="35457" x="5745163" y="4157663"/>
          <p14:tracePt t="35461" x="5759450" y="4171950"/>
          <p14:tracePt t="35463" x="5773738" y="4171950"/>
          <p14:tracePt t="35464" x="5773738" y="4186238"/>
          <p14:tracePt t="35465" x="5788025" y="4200525"/>
          <p14:tracePt t="35466" x="5802313" y="4200525"/>
          <p14:tracePt t="35468" x="5816600" y="4200525"/>
          <p14:tracePt t="35470" x="5816600" y="4214813"/>
          <p14:tracePt t="35472" x="5830888" y="4229100"/>
          <p14:tracePt t="35474" x="5859463" y="4229100"/>
          <p14:tracePt t="35475" x="5859463" y="4243388"/>
          <p14:tracePt t="35476" x="5873750" y="4257675"/>
          <p14:tracePt t="35478" x="5888038" y="4257675"/>
          <p14:tracePt t="35479" x="5902325" y="4271963"/>
          <p14:tracePt t="35480" x="5916613" y="4271963"/>
          <p14:tracePt t="35482" x="5930900" y="4286250"/>
          <p14:tracePt t="35483" x="5945188" y="4286250"/>
          <p14:tracePt t="35484" x="5945188" y="4300538"/>
          <p14:tracePt t="35485" x="5959475" y="4300538"/>
          <p14:tracePt t="35486" x="5973763" y="4300538"/>
          <p14:tracePt t="35488" x="5988050" y="4314825"/>
          <p14:tracePt t="35489" x="6002338" y="4314825"/>
          <p14:tracePt t="35491" x="6016625" y="4329113"/>
          <p14:tracePt t="35492" x="6030913" y="4329113"/>
          <p14:tracePt t="35493" x="6045200" y="4329113"/>
          <p14:tracePt t="35495" x="6059488" y="4329113"/>
          <p14:tracePt t="35496" x="6073775" y="4343400"/>
          <p14:tracePt t="35497" x="6088063" y="4343400"/>
          <p14:tracePt t="35498" x="6088063" y="4357688"/>
          <p14:tracePt t="35499" x="6103938" y="4357688"/>
          <p14:tracePt t="35501" x="6118225" y="4357688"/>
          <p14:tracePt t="35502" x="6118225" y="4371975"/>
          <p14:tracePt t="35503" x="6132513" y="4371975"/>
          <p14:tracePt t="35504" x="6146800" y="4371975"/>
          <p14:tracePt t="35506" x="6161088" y="4371975"/>
          <p14:tracePt t="35508" x="6175375" y="4371975"/>
          <p14:tracePt t="35509" x="6175375" y="4386263"/>
          <p14:tracePt t="35510" x="6189663" y="4386263"/>
          <p14:tracePt t="35512" x="6203950" y="4400550"/>
          <p14:tracePt t="35513" x="6218238" y="4400550"/>
          <p14:tracePt t="35515" x="6232525" y="4400550"/>
          <p14:tracePt t="35518" x="6232525" y="4414838"/>
          <p14:tracePt t="35519" x="6246813" y="4414838"/>
          <p14:tracePt t="35520" x="6261100" y="4414838"/>
          <p14:tracePt t="35524" x="6275388" y="4429125"/>
          <p14:tracePt t="35530" x="6289675" y="4429125"/>
          <p14:tracePt t="35534" x="6303963" y="4443413"/>
          <p14:tracePt t="35538" x="6318250" y="4443413"/>
          <p14:tracePt t="35543" x="6318250" y="4457700"/>
          <p14:tracePt t="35544" x="6332538" y="4457700"/>
          <p14:tracePt t="35545" x="6332538" y="4471988"/>
          <p14:tracePt t="35552" x="6346825" y="4486275"/>
          <p14:tracePt t="35556" x="6346825" y="4500563"/>
          <p14:tracePt t="35557" x="6361113" y="4500563"/>
          <p14:tracePt t="35560" x="6361113" y="4514850"/>
          <p14:tracePt t="35561" x="6375400" y="4529138"/>
          <p14:tracePt t="35564" x="6375400" y="4543425"/>
          <p14:tracePt t="35565" x="6389688" y="4543425"/>
          <p14:tracePt t="35567" x="6389688" y="4557713"/>
          <p14:tracePt t="35569" x="6403975" y="4572000"/>
          <p14:tracePt t="35573" x="6418263" y="4586288"/>
          <p14:tracePt t="35575" x="6418263" y="4600575"/>
          <p14:tracePt t="35576" x="6432550" y="4600575"/>
          <p14:tracePt t="35577" x="6432550" y="4614863"/>
          <p14:tracePt t="35579" x="6432550" y="4629150"/>
          <p14:tracePt t="35580" x="6432550" y="4643438"/>
          <p14:tracePt t="35581" x="6446838" y="4643438"/>
          <p14:tracePt t="35584" x="6446838" y="4657725"/>
          <p14:tracePt t="35586" x="6461125" y="4686300"/>
          <p14:tracePt t="35588" x="6475413" y="4700588"/>
          <p14:tracePt t="35591" x="6475413" y="4714875"/>
          <p14:tracePt t="35593" x="6489700" y="4729163"/>
          <p14:tracePt t="35594" x="6489700" y="4743450"/>
          <p14:tracePt t="35596" x="6489700" y="4757738"/>
          <p14:tracePt t="35598" x="6503988" y="4772025"/>
          <p14:tracePt t="35601" x="6503988" y="4786313"/>
          <p14:tracePt t="35602" x="6503988" y="4800600"/>
          <p14:tracePt t="35603" x="6518275" y="4800600"/>
          <p14:tracePt t="35604" x="6518275" y="4814888"/>
          <p14:tracePt t="35607" x="6532563" y="4814888"/>
          <p14:tracePt t="35608" x="6532563" y="4829175"/>
          <p14:tracePt t="35611" x="6532563" y="4843463"/>
          <p14:tracePt t="35612" x="6532563" y="4857750"/>
          <p14:tracePt t="35615" x="6532563" y="4872038"/>
          <p14:tracePt t="35616" x="6546850" y="4872038"/>
          <p14:tracePt t="35617" x="6546850" y="4886325"/>
          <p14:tracePt t="35620" x="6546850" y="4900613"/>
          <p14:tracePt t="35621" x="6546850" y="4914900"/>
          <p14:tracePt t="35626" x="6546850" y="4929188"/>
          <p14:tracePt t="35627" x="6561138" y="4929188"/>
          <p14:tracePt t="35628" x="6561138" y="4943475"/>
          <p14:tracePt t="35630" x="6561138" y="4957763"/>
          <p14:tracePt t="35632" x="6561138" y="4972050"/>
          <p14:tracePt t="35634" x="6561138" y="4986338"/>
          <p14:tracePt t="35636" x="6575425" y="4986338"/>
          <p14:tracePt t="35637" x="6575425" y="5000625"/>
          <p14:tracePt t="35641" x="6575425" y="5014913"/>
          <p14:tracePt t="35646" x="6575425" y="5029200"/>
          <p14:tracePt t="35649" x="6575425" y="5043488"/>
          <p14:tracePt t="35657" x="6589713" y="5043488"/>
          <p14:tracePt t="35659" x="6589713" y="5057775"/>
          <p14:tracePt t="35676" x="6589713" y="5072063"/>
          <p14:tracePt t="35689" x="6589713" y="5086350"/>
          <p14:tracePt t="35695" x="6589713" y="5100638"/>
          <p14:tracePt t="35709" x="6589713" y="5114925"/>
          <p14:tracePt t="35720" x="6589713" y="5129213"/>
          <p14:tracePt t="35733" x="6589713" y="5143500"/>
          <p14:tracePt t="35737" x="6589713" y="5157788"/>
          <p14:tracePt t="35747" x="6589713" y="5172075"/>
          <p14:tracePt t="35755" x="6589713" y="5186363"/>
          <p14:tracePt t="35768" x="6589713" y="5200650"/>
          <p14:tracePt t="35775" x="6589713" y="5214938"/>
          <p14:tracePt t="35833" x="6575425" y="5214938"/>
          <p14:tracePt t="35843" x="6561138" y="5214938"/>
          <p14:tracePt t="35850" x="6546850" y="5214938"/>
          <p14:tracePt t="35857" x="6532563" y="5214938"/>
          <p14:tracePt t="35860" x="6518275" y="5214938"/>
          <p14:tracePt t="35864" x="6503988" y="5214938"/>
          <p14:tracePt t="35869" x="6489700" y="5214938"/>
          <p14:tracePt t="35875" x="6475413" y="5214938"/>
          <p14:tracePt t="35878" x="6461125" y="5214938"/>
          <p14:tracePt t="35885" x="6446838" y="5214938"/>
          <p14:tracePt t="35892" x="6432550" y="5214938"/>
          <p14:tracePt t="35898" x="6418263" y="5214938"/>
          <p14:tracePt t="35902" x="6403975" y="5214938"/>
          <p14:tracePt t="35909" x="6389688" y="5200650"/>
          <p14:tracePt t="35918" x="6375400" y="5200650"/>
          <p14:tracePt t="35926" x="6361113" y="5200650"/>
          <p14:tracePt t="35929" x="6346825" y="5186363"/>
          <p14:tracePt t="35935" x="6332538" y="5186363"/>
          <p14:tracePt t="35940" x="6318250" y="5186363"/>
          <p14:tracePt t="35941" x="6318250" y="5172075"/>
          <p14:tracePt t="35946" x="6303963" y="5172075"/>
          <p14:tracePt t="35950" x="6289675" y="5172075"/>
          <p14:tracePt t="35953" x="6275388" y="5172075"/>
          <p14:tracePt t="35954" x="6275388" y="5157788"/>
          <p14:tracePt t="35958" x="6261100" y="5143500"/>
          <p14:tracePt t="35962" x="6246813" y="5143500"/>
          <p14:tracePt t="35967" x="6232525" y="5143500"/>
          <p14:tracePt t="35969" x="6232525" y="5129213"/>
          <p14:tracePt t="35970" x="6218238" y="5129213"/>
          <p14:tracePt t="35976" x="6203950" y="5129213"/>
          <p14:tracePt t="35977" x="6203950" y="5114925"/>
          <p14:tracePt t="35981" x="6189663" y="5114925"/>
          <p14:tracePt t="35986" x="6175375" y="5100638"/>
          <p14:tracePt t="35988" x="6175375" y="5086350"/>
          <p14:tracePt t="35989" x="6161088" y="5086350"/>
          <p14:tracePt t="36013" x="6146800" y="5086350"/>
          <p14:tracePt t="36024" x="6146800" y="5072063"/>
          <p14:tracePt t="36163" x="6146800" y="5057775"/>
          <p14:tracePt t="36168" x="6146800" y="5043488"/>
          <p14:tracePt t="36169" x="6132513" y="5043488"/>
          <p14:tracePt t="36170" x="6132513" y="5029200"/>
          <p14:tracePt t="36174" x="6132513" y="5014913"/>
          <p14:tracePt t="36178" x="6118225" y="5014913"/>
          <p14:tracePt t="36178" x="6103938" y="5000625"/>
          <p14:tracePt t="36182" x="6103938" y="4986338"/>
          <p14:tracePt t="36183" x="6088063" y="4986338"/>
          <p14:tracePt t="36186" x="6088063" y="4972050"/>
          <p14:tracePt t="36187" x="6073775" y="4957763"/>
          <p14:tracePt t="36191" x="6073775" y="4943475"/>
          <p14:tracePt t="36193" x="6059488" y="4929188"/>
          <p14:tracePt t="36194" x="6045200" y="4929188"/>
          <p14:tracePt t="36196" x="6045200" y="4914900"/>
          <p14:tracePt t="36197" x="6030913" y="4900613"/>
          <p14:tracePt t="36200" x="6016625" y="4886325"/>
          <p14:tracePt t="36202" x="6016625" y="4872038"/>
          <p14:tracePt t="36205" x="6002338" y="4857750"/>
          <p14:tracePt t="36206" x="5988050" y="4857750"/>
          <p14:tracePt t="36207" x="5988050" y="4843463"/>
          <p14:tracePt t="36208" x="5973763" y="4843463"/>
          <p14:tracePt t="36209" x="5973763" y="4814888"/>
          <p14:tracePt t="36210" x="5959475" y="4814888"/>
          <p14:tracePt t="36211" x="5945188" y="4800600"/>
          <p14:tracePt t="36213" x="5945188" y="4786313"/>
          <p14:tracePt t="36214" x="5930900" y="4786313"/>
          <p14:tracePt t="36215" x="5930900" y="4772025"/>
          <p14:tracePt t="36216" x="5916613" y="4757738"/>
          <p14:tracePt t="36218" x="5916613" y="4743450"/>
          <p14:tracePt t="36219" x="5902325" y="4743450"/>
          <p14:tracePt t="36220" x="5888038" y="4729163"/>
          <p14:tracePt t="36222" x="5888038" y="4714875"/>
          <p14:tracePt t="36224" x="5873750" y="4700588"/>
          <p14:tracePt t="36225" x="5873750" y="4686300"/>
          <p14:tracePt t="36226" x="5845175" y="4686300"/>
          <p14:tracePt t="36227" x="5845175" y="4672013"/>
          <p14:tracePt t="36228" x="5845175" y="4657725"/>
          <p14:tracePt t="36229" x="5830888" y="4657725"/>
          <p14:tracePt t="36230" x="5830888" y="4643438"/>
          <p14:tracePt t="36231" x="5816600" y="4643438"/>
          <p14:tracePt t="36232" x="5816600" y="4629150"/>
          <p14:tracePt t="36233" x="5802313" y="4614863"/>
          <p14:tracePt t="36234" x="5788025" y="4600575"/>
          <p14:tracePt t="36236" x="5773738" y="4572000"/>
          <p14:tracePt t="36238" x="5745163" y="4557713"/>
          <p14:tracePt t="36239" x="5745163" y="4543425"/>
          <p14:tracePt t="36240" x="5745163" y="4529138"/>
          <p14:tracePt t="36241" x="5730875" y="4529138"/>
          <p14:tracePt t="36242" x="5716588" y="4514850"/>
          <p14:tracePt t="36243" x="5716588" y="4500563"/>
          <p14:tracePt t="36244" x="5702300" y="4500563"/>
          <p14:tracePt t="36245" x="5702300" y="4486275"/>
          <p14:tracePt t="36246" x="5688013" y="4471988"/>
          <p14:tracePt t="36248" x="5673725" y="4457700"/>
          <p14:tracePt t="36249" x="5673725" y="4443413"/>
          <p14:tracePt t="36250" x="5659438" y="4443413"/>
          <p14:tracePt t="36251" x="5659438" y="4429125"/>
          <p14:tracePt t="36252" x="5645150" y="4429125"/>
          <p14:tracePt t="36254" x="5645150" y="4414838"/>
          <p14:tracePt t="36255" x="5630863" y="4414838"/>
          <p14:tracePt t="36256" x="5630863" y="4400550"/>
          <p14:tracePt t="36257" x="5616575" y="4386263"/>
          <p14:tracePt t="36259" x="5602288" y="4371975"/>
          <p14:tracePt t="36261" x="5588000" y="4357688"/>
          <p14:tracePt t="36263" x="5573713" y="4343400"/>
          <p14:tracePt t="36264" x="5573713" y="4329113"/>
          <p14:tracePt t="36266" x="5559425" y="4314825"/>
          <p14:tracePt t="36267" x="5545138" y="4314825"/>
          <p14:tracePt t="36268" x="5545138" y="4300538"/>
          <p14:tracePt t="36269" x="5530850" y="4300538"/>
          <p14:tracePt t="36270" x="5530850" y="4286250"/>
          <p14:tracePt t="36271" x="5530850" y="4271963"/>
          <p14:tracePt t="36272" x="5516563" y="4271963"/>
          <p14:tracePt t="36274" x="5502275" y="4257675"/>
          <p14:tracePt t="36275" x="5487988" y="4243388"/>
          <p14:tracePt t="36277" x="5473700" y="4229100"/>
          <p14:tracePt t="36278" x="5473700" y="4214813"/>
          <p14:tracePt t="36281" x="5459413" y="4200525"/>
          <p14:tracePt t="36283" x="5445125" y="4186238"/>
          <p14:tracePt t="36284" x="5430838" y="4186238"/>
          <p14:tracePt t="36285" x="5430838" y="4171950"/>
          <p14:tracePt t="36286" x="5416550" y="4157663"/>
          <p14:tracePt t="36288" x="5416550" y="4143375"/>
          <p14:tracePt t="36289" x="5402263" y="4143375"/>
          <p14:tracePt t="36290" x="5402263" y="4129088"/>
          <p14:tracePt t="36293" x="5387975" y="4129088"/>
          <p14:tracePt t="36294" x="5387975" y="4114800"/>
          <p14:tracePt t="36295" x="5373688" y="4100513"/>
          <p14:tracePt t="36297" x="5373688" y="4086225"/>
          <p14:tracePt t="36298" x="5359400" y="4086225"/>
          <p14:tracePt t="36299" x="5345113" y="4071938"/>
          <p14:tracePt t="36301" x="5330825" y="4057650"/>
          <p14:tracePt t="36302" x="5330825" y="4043363"/>
          <p14:tracePt t="36304" x="5316538" y="4043363"/>
          <p14:tracePt t="36305" x="5316538" y="4029075"/>
          <p14:tracePt t="36307" x="5302250" y="4014788"/>
          <p14:tracePt t="36308" x="5302250" y="4000500"/>
          <p14:tracePt t="36310" x="5302250" y="3986213"/>
          <p14:tracePt t="36311" x="5287963" y="3986213"/>
          <p14:tracePt t="36313" x="5273675" y="3971925"/>
          <p14:tracePt t="36315" x="5259388" y="3971925"/>
          <p14:tracePt t="36316" x="5259388" y="3957638"/>
          <p14:tracePt t="36317" x="5259388" y="3943350"/>
          <p14:tracePt t="36318" x="5245100" y="3943350"/>
          <p14:tracePt t="36320" x="5245100" y="3929063"/>
          <p14:tracePt t="36322" x="5245100" y="3914775"/>
          <p14:tracePt t="36323" x="5230813" y="3914775"/>
          <p14:tracePt t="36324" x="5216525" y="3900488"/>
          <p14:tracePt t="36325" x="5216525" y="3886200"/>
          <p14:tracePt t="36326" x="5202238" y="3871913"/>
          <p14:tracePt t="36329" x="5187950" y="3871913"/>
          <p14:tracePt t="36330" x="5187950" y="3843338"/>
          <p14:tracePt t="36332" x="5173663" y="3843338"/>
          <p14:tracePt t="36333" x="5173663" y="3829050"/>
          <p14:tracePt t="36334" x="5159375" y="3829050"/>
          <p14:tracePt t="36336" x="5159375" y="3814763"/>
          <p14:tracePt t="36337" x="5145088" y="3814763"/>
          <p14:tracePt t="36338" x="5145088" y="3800475"/>
          <p14:tracePt t="36339" x="5145088" y="3786188"/>
          <p14:tracePt t="36340" x="5130800" y="3786188"/>
          <p14:tracePt t="36342" x="5130800" y="3771900"/>
          <p14:tracePt t="36344" x="5116513" y="3771900"/>
          <p14:tracePt t="36345" x="5102225" y="3757613"/>
          <p14:tracePt t="36347" x="5087938" y="3743325"/>
          <p14:tracePt t="36348" x="5087938" y="3729038"/>
          <p14:tracePt t="36351" x="5073650" y="3714750"/>
          <p14:tracePt t="36352" x="5059363" y="3714750"/>
          <p14:tracePt t="36355" x="5059363" y="3700463"/>
          <p14:tracePt t="36356" x="5045075" y="3700463"/>
          <p14:tracePt t="36357" x="5045075" y="3686175"/>
          <p14:tracePt t="36358" x="5045075" y="3671888"/>
          <p14:tracePt t="36359" x="5030788" y="3671888"/>
          <p14:tracePt t="36361" x="5030788" y="3657600"/>
          <p14:tracePt t="36362" x="5016500" y="3657600"/>
          <p14:tracePt t="36363" x="5016500" y="3643313"/>
          <p14:tracePt t="36365" x="4987925" y="3629025"/>
          <p14:tracePt t="36366" x="4987925" y="3614738"/>
          <p14:tracePt t="36368" x="4973638" y="3600450"/>
          <p14:tracePt t="36370" x="4959350" y="3600450"/>
          <p14:tracePt t="36373" x="4959350" y="3586163"/>
          <p14:tracePt t="36374" x="4945063" y="3571875"/>
          <p14:tracePt t="36377" x="4930775" y="3571875"/>
          <p14:tracePt t="36379" x="4930775" y="3557588"/>
          <p14:tracePt t="36384" x="4916488" y="3557588"/>
          <p14:tracePt t="36385" x="4916488" y="3543300"/>
          <p14:tracePt t="36391" x="4902200" y="3543300"/>
          <p14:tracePt t="36394" x="4902200" y="3529013"/>
          <p14:tracePt t="36396" x="4887913" y="3529013"/>
          <p14:tracePt t="36399" x="4887913" y="3514725"/>
          <p14:tracePt t="36406" x="4873625" y="3514725"/>
          <p14:tracePt t="36407" x="4873625" y="3500438"/>
          <p14:tracePt t="36413" x="4859338" y="3486150"/>
          <p14:tracePt t="36421" x="4859338" y="3471863"/>
          <p14:tracePt t="36422" x="4845050" y="3471863"/>
          <p14:tracePt t="36425" x="4830763" y="3457575"/>
          <p14:tracePt t="36429" x="4830763" y="3443288"/>
          <p14:tracePt t="36433" x="4830763" y="3429000"/>
          <p14:tracePt t="36434" x="4816475" y="3429000"/>
          <p14:tracePt t="36438" x="4816475" y="3414713"/>
          <p14:tracePt t="36439" x="4802188" y="3414713"/>
          <p14:tracePt t="36440" x="4802188" y="3400425"/>
          <p14:tracePt t="36442" x="4787900" y="3386138"/>
          <p14:tracePt t="36443" x="4787900" y="3371850"/>
          <p14:tracePt t="36444" x="4773613" y="3371850"/>
          <p14:tracePt t="36445" x="4773613" y="3357563"/>
          <p14:tracePt t="36446" x="4759325" y="3343275"/>
          <p14:tracePt t="36448" x="4759325" y="3328988"/>
          <p14:tracePt t="36449" x="4745038" y="3328988"/>
          <p14:tracePt t="36450" x="4745038" y="3314700"/>
          <p14:tracePt t="36451" x="4730750" y="3314700"/>
          <p14:tracePt t="36452" x="4730750" y="3300413"/>
          <p14:tracePt t="36453" x="4716463" y="3286125"/>
          <p14:tracePt t="36455" x="4702175" y="3271838"/>
          <p14:tracePt t="36459" x="4687888" y="3257550"/>
          <p14:tracePt t="36462" x="4687888" y="3243263"/>
          <p14:tracePt t="36465" x="4673600" y="3228975"/>
          <p14:tracePt t="36466" x="4659313" y="3228975"/>
          <p14:tracePt t="36470" x="4659313" y="3214688"/>
          <p14:tracePt t="36474" x="4645025" y="3214688"/>
          <p14:tracePt t="36477" x="4645025" y="3200400"/>
          <p14:tracePt t="36483" x="4630738" y="3200400"/>
          <p14:tracePt t="36484" x="4630738" y="3186113"/>
          <p14:tracePt t="36610" x="4645025" y="3186113"/>
          <p14:tracePt t="36620" x="4659313" y="3186113"/>
          <p14:tracePt t="36625" x="4673600" y="3186113"/>
          <p14:tracePt t="36633" x="4687888" y="3186113"/>
          <p14:tracePt t="36643" x="4687888" y="3200400"/>
          <p14:tracePt t="36644" x="4702175" y="3200400"/>
          <p14:tracePt t="36651" x="4716463" y="3200400"/>
          <p14:tracePt t="36656" x="4730750" y="3200400"/>
          <p14:tracePt t="36661" x="4730750" y="3214688"/>
          <p14:tracePt t="36664" x="4745038" y="3214688"/>
          <p14:tracePt t="36672" x="4759325" y="3214688"/>
          <p14:tracePt t="36676" x="4759325" y="3228975"/>
          <p14:tracePt t="36680" x="4759325" y="3243263"/>
          <p14:tracePt t="36682" x="4773613" y="3243263"/>
          <p14:tracePt t="36686" x="4787900" y="3243263"/>
          <p14:tracePt t="36687" x="4787900" y="3257550"/>
          <p14:tracePt t="36691" x="4787900" y="3271838"/>
          <p14:tracePt t="36692" x="4802188" y="3271838"/>
          <p14:tracePt t="36696" x="4802188" y="3286125"/>
          <p14:tracePt t="36697" x="4816475" y="3286125"/>
          <p14:tracePt t="36698" x="4816475" y="3300413"/>
          <p14:tracePt t="36702" x="4830763" y="3314700"/>
          <p14:tracePt t="36706" x="4845050" y="3328988"/>
          <p14:tracePt t="36709" x="4859338" y="3343275"/>
          <p14:tracePt t="36710" x="4859338" y="3357563"/>
          <p14:tracePt t="36712" x="4859338" y="3371850"/>
          <p14:tracePt t="36713" x="4873625" y="3371850"/>
          <p14:tracePt t="36714" x="4873625" y="3386138"/>
          <p14:tracePt t="36716" x="4887913" y="3400425"/>
          <p14:tracePt t="36717" x="4902200" y="3414713"/>
          <p14:tracePt t="36719" x="4902200" y="3429000"/>
          <p14:tracePt t="36720" x="4916488" y="3429000"/>
          <p14:tracePt t="36721" x="4916488" y="3443288"/>
          <p14:tracePt t="36723" x="4930775" y="3457575"/>
          <p14:tracePt t="36724" x="4930775" y="3471863"/>
          <p14:tracePt t="36725" x="4945063" y="3500438"/>
          <p14:tracePt t="36726" x="4959350" y="3500438"/>
          <p14:tracePt t="36727" x="4959350" y="3514725"/>
          <p14:tracePt t="36728" x="4973638" y="3514725"/>
          <p14:tracePt t="36729" x="4973638" y="3543300"/>
          <p14:tracePt t="36731" x="4987925" y="3543300"/>
          <p14:tracePt t="36732" x="4987925" y="3557588"/>
          <p14:tracePt t="36733" x="5002213" y="3557588"/>
          <p14:tracePt t="36734" x="5002213" y="3571875"/>
          <p14:tracePt t="36735" x="5016500" y="3586163"/>
          <p14:tracePt t="36736" x="5016500" y="3614738"/>
          <p14:tracePt t="36737" x="5030788" y="3614738"/>
          <p14:tracePt t="36738" x="5030788" y="3629025"/>
          <p14:tracePt t="36739" x="5045075" y="3629025"/>
          <p14:tracePt t="36740" x="5045075" y="3643313"/>
          <p14:tracePt t="36741" x="5045075" y="3657600"/>
          <p14:tracePt t="36742" x="5059363" y="3671888"/>
          <p14:tracePt t="36743" x="5073650" y="3686175"/>
          <p14:tracePt t="36745" x="5087938" y="3714750"/>
          <p14:tracePt t="36747" x="5102225" y="3743325"/>
          <p14:tracePt t="36748" x="5116513" y="3743325"/>
          <p14:tracePt t="36749" x="5116513" y="3757613"/>
          <p14:tracePt t="36750" x="5130800" y="3771900"/>
          <p14:tracePt t="36751" x="5130800" y="3786188"/>
          <p14:tracePt t="36752" x="5145088" y="3800475"/>
          <p14:tracePt t="36754" x="5159375" y="3829050"/>
          <p14:tracePt t="36757" x="5173663" y="3843338"/>
          <p14:tracePt t="36759" x="5173663" y="3857625"/>
          <p14:tracePt t="36760" x="5187950" y="3871913"/>
          <p14:tracePt t="36761" x="5202238" y="3886200"/>
          <p14:tracePt t="36763" x="5202238" y="3900488"/>
          <p14:tracePt t="36765" x="5216525" y="3914775"/>
          <p14:tracePt t="36766" x="5216525" y="3929063"/>
          <p14:tracePt t="36768" x="5230813" y="3943350"/>
          <p14:tracePt t="36770" x="5230813" y="3957638"/>
          <p14:tracePt t="36771" x="5245100" y="3957638"/>
          <p14:tracePt t="36772" x="5245100" y="3971925"/>
          <p14:tracePt t="36773" x="5259388" y="3986213"/>
          <p14:tracePt t="36775" x="5259388" y="4000500"/>
          <p14:tracePt t="36776" x="5273675" y="4000500"/>
          <p14:tracePt t="36777" x="5273675" y="4014788"/>
          <p14:tracePt t="36780" x="5287963" y="4043363"/>
          <p14:tracePt t="36782" x="5287963" y="4057650"/>
          <p14:tracePt t="36784" x="5302250" y="4071938"/>
          <p14:tracePt t="36789" x="5316538" y="4086225"/>
          <p14:tracePt t="36789" x="5316538" y="4100513"/>
          <p14:tracePt t="36791" x="5330825" y="4100513"/>
          <p14:tracePt t="36792" x="5330825" y="4114800"/>
          <p14:tracePt t="36794" x="5330825" y="4129088"/>
          <p14:tracePt t="36795" x="5345113" y="4143375"/>
          <p14:tracePt t="36797" x="5345113" y="4157663"/>
          <p14:tracePt t="36798" x="5359400" y="4157663"/>
          <p14:tracePt t="36799" x="5359400" y="4171950"/>
          <p14:tracePt t="36801" x="5373688" y="4186238"/>
          <p14:tracePt t="36803" x="5373688" y="4200525"/>
          <p14:tracePt t="36804" x="5387975" y="4214813"/>
          <p14:tracePt t="36806" x="5387975" y="4229100"/>
          <p14:tracePt t="36807" x="5402263" y="4243388"/>
          <p14:tracePt t="36810" x="5402263" y="4257675"/>
          <p14:tracePt t="36811" x="5416550" y="4271963"/>
          <p14:tracePt t="36812" x="5430838" y="4271963"/>
          <p14:tracePt t="36813" x="5430838" y="4286250"/>
          <p14:tracePt t="36814" x="5445125" y="4300538"/>
          <p14:tracePt t="36815" x="5445125" y="4314825"/>
          <p14:tracePt t="36817" x="5459413" y="4343400"/>
          <p14:tracePt t="36818" x="5473700" y="4343400"/>
          <p14:tracePt t="36819" x="5473700" y="4357688"/>
          <p14:tracePt t="36820" x="5487988" y="4357688"/>
          <p14:tracePt t="36821" x="5487988" y="4386263"/>
          <p14:tracePt t="36823" x="5502275" y="4400550"/>
          <p14:tracePt t="36824" x="5516563" y="4414838"/>
          <p14:tracePt t="36825" x="5516563" y="4429125"/>
          <p14:tracePt t="36826" x="5545138" y="4443413"/>
          <p14:tracePt t="36827" x="5545138" y="4457700"/>
          <p14:tracePt t="36828" x="5559425" y="4471988"/>
          <p14:tracePt t="36829" x="5559425" y="4486275"/>
          <p14:tracePt t="36830" x="5573713" y="4500563"/>
          <p14:tracePt t="36831" x="5588000" y="4514850"/>
          <p14:tracePt t="36833" x="5602288" y="4543425"/>
          <p14:tracePt t="36834" x="5616575" y="4543425"/>
          <p14:tracePt t="36835" x="5630863" y="4572000"/>
          <p14:tracePt t="36837" x="5645150" y="4600575"/>
          <p14:tracePt t="36838" x="5659438" y="4600575"/>
          <p14:tracePt t="36839" x="5659438" y="4614863"/>
          <p14:tracePt t="36840" x="5673725" y="4629150"/>
          <p14:tracePt t="36841" x="5688013" y="4643438"/>
          <p14:tracePt t="36842" x="5702300" y="4657725"/>
          <p14:tracePt t="36843" x="5702300" y="4672013"/>
          <p14:tracePt t="36844" x="5716588" y="4686300"/>
          <p14:tracePt t="36845" x="5716588" y="4700588"/>
          <p14:tracePt t="36846" x="5745163" y="4714875"/>
          <p14:tracePt t="36848" x="5759450" y="4729163"/>
          <p14:tracePt t="36849" x="5773738" y="4757738"/>
          <p14:tracePt t="36850" x="5788025" y="4772025"/>
          <p14:tracePt t="36851" x="5816600" y="4786313"/>
          <p14:tracePt t="36852" x="5816600" y="4800600"/>
          <p14:tracePt t="36853" x="5830888" y="4814888"/>
          <p14:tracePt t="36854" x="5845175" y="4829175"/>
          <p14:tracePt t="36855" x="5859463" y="4843463"/>
          <p14:tracePt t="36856" x="5859463" y="4857750"/>
          <p14:tracePt t="36857" x="5873750" y="4857750"/>
          <p14:tracePt t="36858" x="5888038" y="4872038"/>
          <p14:tracePt t="36859" x="5902325" y="4886325"/>
          <p14:tracePt t="36860" x="5902325" y="4900613"/>
          <p14:tracePt t="36861" x="5916613" y="4914900"/>
          <p14:tracePt t="36862" x="5930900" y="4929188"/>
          <p14:tracePt t="36864" x="5945188" y="4943475"/>
          <p14:tracePt t="36865" x="5959475" y="4957763"/>
          <p14:tracePt t="36866" x="5973763" y="4972050"/>
          <p14:tracePt t="36867" x="5973763" y="4986338"/>
          <p14:tracePt t="36868" x="5988050" y="4986338"/>
          <p14:tracePt t="36869" x="5988050" y="5000625"/>
          <p14:tracePt t="36870" x="6002338" y="5014913"/>
          <p14:tracePt t="36872" x="6016625" y="5014913"/>
          <p14:tracePt t="36873" x="6030913" y="5043488"/>
          <p14:tracePt t="36876" x="6045200" y="5043488"/>
          <p14:tracePt t="36877" x="6045200" y="5072063"/>
          <p14:tracePt t="36878" x="6059488" y="5072063"/>
          <p14:tracePt t="36880" x="6073775" y="5072063"/>
          <p14:tracePt t="36881" x="6073775" y="5086350"/>
          <p14:tracePt t="36883" x="6088063" y="5086350"/>
          <p14:tracePt t="36884" x="6088063" y="5100638"/>
          <p14:tracePt t="36886" x="6103938" y="5100638"/>
          <p14:tracePt t="36890" x="6103938" y="5114925"/>
          <p14:tracePt t="36891" x="6103938" y="5129213"/>
          <p14:tracePt t="36892" x="6118225" y="5129213"/>
          <p14:tracePt t="36896" x="6132513" y="5129213"/>
          <p14:tracePt t="36930" x="6146800" y="5129213"/>
          <p14:tracePt t="36943" x="6161088" y="5129213"/>
          <p14:tracePt t="36949" x="6161088" y="5143500"/>
          <p14:tracePt t="36950" x="6175375" y="5143500"/>
          <p14:tracePt t="36952" x="6189663" y="5143500"/>
          <p14:tracePt t="36960" x="6203950" y="5143500"/>
          <p14:tracePt t="36964" x="6218238" y="5143500"/>
          <p14:tracePt t="36965" x="6218238" y="5157788"/>
          <p14:tracePt t="36969" x="6232525" y="5157788"/>
          <p14:tracePt t="36973" x="6246813" y="5157788"/>
          <p14:tracePt t="36974" x="6246813" y="5172075"/>
          <p14:tracePt t="36976" x="6261100" y="5172075"/>
          <p14:tracePt t="36980" x="6275388" y="5186363"/>
          <p14:tracePt t="36984" x="6289675" y="5186363"/>
          <p14:tracePt t="36986" x="6303963" y="5200650"/>
          <p14:tracePt t="36989" x="6318250" y="5200650"/>
          <p14:tracePt t="36991" x="6332538" y="5214938"/>
          <p14:tracePt t="36995" x="6346825" y="5229225"/>
          <p14:tracePt t="36997" x="6361113" y="5229225"/>
          <p14:tracePt t="37000" x="6375400" y="5243513"/>
          <p14:tracePt t="37001" x="6375400" y="5257800"/>
          <p14:tracePt t="37002" x="6389688" y="5257800"/>
          <p14:tracePt t="37007" x="6403975" y="5257800"/>
          <p14:tracePt t="37008" x="6403975" y="5272088"/>
          <p14:tracePt t="37010" x="6418263" y="5272088"/>
          <p14:tracePt t="37013" x="6432550" y="5286375"/>
          <p14:tracePt t="37015" x="6446838" y="5286375"/>
          <p14:tracePt t="37016" x="6446838" y="5300663"/>
          <p14:tracePt t="37020" x="6446838" y="5314950"/>
          <p14:tracePt t="37021" x="6461125" y="5314950"/>
          <p14:tracePt t="37026" x="6475413" y="5314950"/>
          <p14:tracePt t="37027" x="6475413" y="5329238"/>
          <p14:tracePt t="37031" x="6489700" y="5329238"/>
          <p14:tracePt t="37166" x="6475413" y="5329238"/>
          <p14:tracePt t="37177" x="6461125" y="5329238"/>
          <p14:tracePt t="37181" x="6446838" y="5329238"/>
          <p14:tracePt t="37186" x="6446838" y="5314950"/>
          <p14:tracePt t="37187" x="6432550" y="5314950"/>
          <p14:tracePt t="37188" x="6432550" y="5300663"/>
          <p14:tracePt t="37189" x="6418263" y="5300663"/>
          <p14:tracePt t="37192" x="6418263" y="5286375"/>
          <p14:tracePt t="37194" x="6403975" y="5286375"/>
          <p14:tracePt t="37195" x="6403975" y="5272088"/>
          <p14:tracePt t="37197" x="6389688" y="5272088"/>
          <p14:tracePt t="37198" x="6389688" y="5257800"/>
          <p14:tracePt t="37199" x="6389688" y="5243513"/>
          <p14:tracePt t="37200" x="6375400" y="5243513"/>
          <p14:tracePt t="37201" x="6375400" y="5229225"/>
          <p14:tracePt t="37202" x="6361113" y="5214938"/>
          <p14:tracePt t="37204" x="6346825" y="5200650"/>
          <p14:tracePt t="37205" x="6346825" y="5186363"/>
          <p14:tracePt t="37207" x="6332538" y="5172075"/>
          <p14:tracePt t="37208" x="6332538" y="5157788"/>
          <p14:tracePt t="37209" x="6318250" y="5143500"/>
          <p14:tracePt t="37211" x="6303963" y="5129213"/>
          <p14:tracePt t="37212" x="6303963" y="5114925"/>
          <p14:tracePt t="37213" x="6289675" y="5100638"/>
          <p14:tracePt t="37215" x="6275388" y="5086350"/>
          <p14:tracePt t="37216" x="6261100" y="5072063"/>
          <p14:tracePt t="37217" x="6261100" y="5057775"/>
          <p14:tracePt t="37218" x="6246813" y="5043488"/>
          <p14:tracePt t="37220" x="6232525" y="5029200"/>
          <p14:tracePt t="37221" x="6218238" y="5014913"/>
          <p14:tracePt t="37222" x="6218238" y="5000625"/>
          <p14:tracePt t="37224" x="6203950" y="4986338"/>
          <p14:tracePt t="37225" x="6203950" y="4972050"/>
          <p14:tracePt t="37226" x="6189663" y="4972050"/>
          <p14:tracePt t="37227" x="6175375" y="4957763"/>
          <p14:tracePt t="37229" x="6161088" y="4943475"/>
          <p14:tracePt t="37230" x="6161088" y="4929188"/>
          <p14:tracePt t="37231" x="6146800" y="4914900"/>
          <p14:tracePt t="37233" x="6132513" y="4900613"/>
          <p14:tracePt t="37234" x="6132513" y="4886325"/>
          <p14:tracePt t="37235" x="6118225" y="4872038"/>
          <p14:tracePt t="37236" x="6103938" y="4872038"/>
          <p14:tracePt t="37237" x="6103938" y="4857750"/>
          <p14:tracePt t="37238" x="6088063" y="4857750"/>
          <p14:tracePt t="37239" x="6073775" y="4829175"/>
          <p14:tracePt t="37241" x="6059488" y="4814888"/>
          <p14:tracePt t="37242" x="6045200" y="4814888"/>
          <p14:tracePt t="37243" x="6045200" y="4800600"/>
          <p14:tracePt t="37244" x="6030913" y="4786313"/>
          <p14:tracePt t="37245" x="6016625" y="4772025"/>
          <p14:tracePt t="37246" x="6002338" y="4772025"/>
          <p14:tracePt t="37247" x="6002338" y="4757738"/>
          <p14:tracePt t="37248" x="5988050" y="4743450"/>
          <p14:tracePt t="37249" x="5973763" y="4729163"/>
          <p14:tracePt t="37251" x="5959475" y="4729163"/>
          <p14:tracePt t="37252" x="5945188" y="4714875"/>
          <p14:tracePt t="37253" x="5930900" y="4700588"/>
          <p14:tracePt t="37254" x="5916613" y="4686300"/>
          <p14:tracePt t="37255" x="5902325" y="4657725"/>
          <p14:tracePt t="37256" x="5873750" y="4657725"/>
          <p14:tracePt t="37257" x="5873750" y="4629150"/>
          <p14:tracePt t="37258" x="5845175" y="4629150"/>
          <p14:tracePt t="37259" x="5830888" y="4600575"/>
          <p14:tracePt t="37260" x="5802313" y="4600575"/>
          <p14:tracePt t="37261" x="5802313" y="4572000"/>
          <p14:tracePt t="37262" x="5773738" y="4557713"/>
          <p14:tracePt t="37263" x="5745163" y="4529138"/>
          <p14:tracePt t="37264" x="5730875" y="4514850"/>
          <p14:tracePt t="37265" x="5702300" y="4500563"/>
          <p14:tracePt t="37266" x="5673725" y="4471988"/>
          <p14:tracePt t="37267" x="5659438" y="4443413"/>
          <p14:tracePt t="37268" x="5630863" y="4429125"/>
          <p14:tracePt t="37269" x="5616575" y="4414838"/>
          <p14:tracePt t="37270" x="5588000" y="4386263"/>
          <p14:tracePt t="37271" x="5573713" y="4371975"/>
          <p14:tracePt t="37272" x="5545138" y="4343400"/>
          <p14:tracePt t="37273" x="5530850" y="4343400"/>
          <p14:tracePt t="37274" x="5516563" y="4300538"/>
          <p14:tracePt t="37275" x="5473700" y="4286250"/>
          <p14:tracePt t="37276" x="5459413" y="4271963"/>
          <p14:tracePt t="37277" x="5445125" y="4243388"/>
          <p14:tracePt t="37278" x="5430838" y="4229100"/>
          <p14:tracePt t="37279" x="5402263" y="4200525"/>
          <p14:tracePt t="37280" x="5387975" y="4186238"/>
          <p14:tracePt t="37281" x="5373688" y="4157663"/>
          <p14:tracePt t="37282" x="5345113" y="4143375"/>
          <p14:tracePt t="37283" x="5330825" y="4129088"/>
          <p14:tracePt t="37284" x="5302250" y="4100513"/>
          <p14:tracePt t="37285" x="5287963" y="4086225"/>
          <p14:tracePt t="37286" x="5273675" y="4057650"/>
          <p14:tracePt t="37287" x="5259388" y="4057650"/>
          <p14:tracePt t="37288" x="5230813" y="4014788"/>
          <p14:tracePt t="37289" x="5230813" y="4000500"/>
          <p14:tracePt t="37290" x="5187950" y="3986213"/>
          <p14:tracePt t="37291" x="5187950" y="3957638"/>
          <p14:tracePt t="37292" x="5159375" y="3943350"/>
          <p14:tracePt t="37293" x="5159375" y="3914775"/>
          <p14:tracePt t="37294" x="5130800" y="3886200"/>
          <p14:tracePt t="37295" x="5116513" y="3871913"/>
          <p14:tracePt t="37296" x="5102225" y="3843338"/>
          <p14:tracePt t="37297" x="5073650" y="3814763"/>
          <p14:tracePt t="37298" x="5059363" y="3814763"/>
          <p14:tracePt t="37299" x="5059363" y="3786188"/>
          <p14:tracePt t="37300" x="5030788" y="3771900"/>
          <p14:tracePt t="37301" x="5016500" y="3743325"/>
          <p14:tracePt t="37302" x="5002213" y="3729038"/>
          <p14:tracePt t="37303" x="4987925" y="3714750"/>
          <p14:tracePt t="37304" x="4973638" y="3686175"/>
          <p14:tracePt t="37305" x="4959350" y="3671888"/>
          <p14:tracePt t="37306" x="4959350" y="3657600"/>
          <p14:tracePt t="37307" x="4945063" y="3629025"/>
          <p14:tracePt t="37308" x="4916488" y="3614738"/>
          <p14:tracePt t="37309" x="4916488" y="3586163"/>
          <p14:tracePt t="37310" x="4902200" y="3586163"/>
          <p14:tracePt t="37311" x="4887913" y="3557588"/>
          <p14:tracePt t="37312" x="4873625" y="3543300"/>
          <p14:tracePt t="37313" x="4873625" y="3529013"/>
          <p14:tracePt t="37314" x="4859338" y="3514725"/>
          <p14:tracePt t="37315" x="4845050" y="3500438"/>
          <p14:tracePt t="37316" x="4845050" y="3486150"/>
          <p14:tracePt t="37317" x="4830763" y="3471863"/>
          <p14:tracePt t="37318" x="4830763" y="3457575"/>
          <p14:tracePt t="37319" x="4830763" y="3443288"/>
          <p14:tracePt t="37320" x="4802188" y="3429000"/>
          <p14:tracePt t="37322" x="4802188" y="3400425"/>
          <p14:tracePt t="37323" x="4787900" y="3400425"/>
          <p14:tracePt t="37324" x="4773613" y="3386138"/>
          <p14:tracePt t="37326" x="4773613" y="3371850"/>
          <p14:tracePt t="37327" x="4773613" y="3357563"/>
          <p14:tracePt t="37328" x="4759325" y="3343275"/>
          <p14:tracePt t="37330" x="4745038" y="3314700"/>
          <p14:tracePt t="37335" x="4745038" y="3300413"/>
          <p14:tracePt t="37337" x="4730750" y="3300413"/>
          <p14:tracePt t="37338" x="4730750" y="3286125"/>
          <p14:tracePt t="37342" x="4716463" y="3286125"/>
          <p14:tracePt t="37346" x="4716463" y="3271838"/>
          <p14:tracePt t="37352" x="4716463" y="3257550"/>
          <p14:tracePt t="37407" x="4702175" y="3257550"/>
          <p14:tracePt t="37409" x="4702175" y="3243263"/>
          <p14:tracePt t="37417" x="4687888" y="3228975"/>
          <p14:tracePt t="37427" x="4687888" y="3214688"/>
          <p14:tracePt t="37434" x="4673600" y="3214688"/>
          <p14:tracePt t="37441" x="4673600" y="3200400"/>
          <p14:tracePt t="37451" x="4673600" y="3186113"/>
          <p14:tracePt t="37455" x="4659313" y="3186113"/>
          <p14:tracePt t="37463" x="4659313" y="3171825"/>
          <p14:tracePt t="37469" x="4659313" y="3157538"/>
          <p14:tracePt t="37471" x="4645025" y="3157538"/>
          <p14:tracePt t="37473" x="4645025" y="3143250"/>
          <p14:tracePt t="37480" x="4645025" y="3128963"/>
          <p14:tracePt t="37488" x="4645025" y="3114675"/>
          <p14:tracePt t="37498" x="4645025" y="3100388"/>
          <p14:tracePt t="37719" x="4645025" y="3114675"/>
          <p14:tracePt t="37723" x="4645025" y="3128963"/>
          <p14:tracePt t="37728" x="4645025" y="3143250"/>
          <p14:tracePt t="37729" x="4645025" y="3157538"/>
          <p14:tracePt t="37732" x="4659313" y="3157538"/>
          <p14:tracePt t="37733" x="4659313" y="3171825"/>
          <p14:tracePt t="37736" x="4673600" y="3171825"/>
          <p14:tracePt t="37737" x="4673600" y="3186113"/>
          <p14:tracePt t="37741" x="4673600" y="3200400"/>
          <p14:tracePt t="37742" x="4687888" y="3200400"/>
          <p14:tracePt t="37743" x="4687888" y="3214688"/>
          <p14:tracePt t="37747" x="4687888" y="3228975"/>
          <p14:tracePt t="37750" x="4702175" y="3228975"/>
          <p14:tracePt t="37751" x="4702175" y="3243263"/>
          <p14:tracePt t="37755" x="4702175" y="3257550"/>
          <p14:tracePt t="37756" x="4716463" y="3257550"/>
          <p14:tracePt t="37757" x="4716463" y="3271838"/>
          <p14:tracePt t="37760" x="4730750" y="3271838"/>
          <p14:tracePt t="37763" x="4730750" y="3286125"/>
          <p14:tracePt t="37769" x="4730750" y="3300413"/>
          <p14:tracePt t="37770" x="4745038" y="3300413"/>
          <p14:tracePt t="37773" x="4745038" y="3314700"/>
          <p14:tracePt t="37778" x="4759325" y="3314700"/>
          <p14:tracePt t="37779" x="4759325" y="3328988"/>
          <p14:tracePt t="37781" x="4759325" y="3343275"/>
          <p14:tracePt t="37789" x="4759325" y="3357563"/>
          <p14:tracePt t="37790" x="4773613" y="3357563"/>
          <p14:tracePt t="37797" x="4787900" y="3357563"/>
          <p14:tracePt t="37800" x="4787900" y="3371850"/>
          <p14:tracePt t="37910" x="4773613" y="3371850"/>
          <p14:tracePt t="37916" x="4759325" y="3371850"/>
          <p14:tracePt t="37917" x="4759325" y="3357563"/>
          <p14:tracePt t="37919" x="4745038" y="3357563"/>
          <p14:tracePt t="37922" x="4745038" y="3343275"/>
          <p14:tracePt t="37925" x="4730750" y="3328988"/>
          <p14:tracePt t="37928" x="4716463" y="3328988"/>
          <p14:tracePt t="37929" x="4716463" y="3314700"/>
          <p14:tracePt t="37933" x="4702175" y="3314700"/>
          <p14:tracePt t="37934" x="4702175" y="3300413"/>
          <p14:tracePt t="37939" x="4687888" y="3300413"/>
          <p14:tracePt t="37940" x="4687888" y="3286125"/>
          <p14:tracePt t="37945" x="4673600" y="3271838"/>
          <p14:tracePt t="37949" x="4659313" y="3271838"/>
          <p14:tracePt t="37950" x="4659313" y="3257550"/>
          <p14:tracePt t="37958" x="4645025" y="3257550"/>
          <p14:tracePt t="37961" x="4645025" y="3243263"/>
          <p14:tracePt t="37966" x="4630738" y="3243263"/>
          <p14:tracePt t="37974" x="4630738" y="3228975"/>
          <p14:tracePt t="37975" x="4616450" y="3228975"/>
          <p14:tracePt t="37979" x="4602163" y="3228975"/>
          <p14:tracePt t="37990" x="4602163" y="3214688"/>
          <p14:tracePt t="37993" x="4587875" y="3214688"/>
          <p14:tracePt t="38000" x="4587875" y="3200400"/>
          <p14:tracePt t="38012" x="4573588" y="3200400"/>
          <p14:tracePt t="38028" x="4573588" y="3186113"/>
          <p14:tracePt t="38034" x="4559300" y="3186113"/>
          <p14:tracePt t="38040" x="4545013" y="3186113"/>
          <p14:tracePt t="38041" x="4545013" y="3171825"/>
          <p14:tracePt t="38053" x="4545013" y="3157538"/>
          <p14:tracePt t="38054" x="4530725" y="3157538"/>
          <p14:tracePt t="38055" x="4530725" y="3143250"/>
          <p14:tracePt t="38063" x="4516438" y="3128963"/>
          <p14:tracePt t="38072" x="4516438" y="3114675"/>
          <p14:tracePt t="38076" x="4502150" y="3114675"/>
          <p14:tracePt t="38321" x="4502150" y="3128963"/>
          <p14:tracePt t="38325" x="4502150" y="3143250"/>
          <p14:tracePt t="38326" x="4502150" y="3157538"/>
          <p14:tracePt t="38330" x="4502150" y="3171825"/>
          <p14:tracePt t="38334" x="4502150" y="3186113"/>
          <p14:tracePt t="38337" x="4502150" y="3200400"/>
          <p14:tracePt t="38340" x="4502150" y="3214688"/>
          <p14:tracePt t="38342" x="4502150" y="3228975"/>
          <p14:tracePt t="38346" x="4502150" y="3243263"/>
          <p14:tracePt t="38348" x="4502150" y="3257550"/>
          <p14:tracePt t="38349" x="4502150" y="3271838"/>
          <p14:tracePt t="38351" x="4516438" y="3271838"/>
          <p14:tracePt t="38352" x="4516438" y="3286125"/>
          <p14:tracePt t="38354" x="4516438" y="3300413"/>
          <p14:tracePt t="38357" x="4516438" y="3314700"/>
          <p14:tracePt t="38358" x="4516438" y="3328988"/>
          <p14:tracePt t="38360" x="4516438" y="3343275"/>
          <p14:tracePt t="38363" x="4516438" y="3357563"/>
          <p14:tracePt t="38365" x="4516438" y="3371850"/>
          <p14:tracePt t="38367" x="4516438" y="3386138"/>
          <p14:tracePt t="38370" x="4516438" y="3400425"/>
          <p14:tracePt t="38371" x="4530725" y="3400425"/>
          <p14:tracePt t="38373" x="4530725" y="3414713"/>
          <p14:tracePt t="38377" x="4530725" y="3429000"/>
          <p14:tracePt t="38378" x="4530725" y="3443288"/>
          <p14:tracePt t="38382" x="4530725" y="3457575"/>
          <p14:tracePt t="38384" x="4530725" y="3471863"/>
          <p14:tracePt t="38389" x="4530725" y="3486150"/>
          <p14:tracePt t="38391" x="4530725" y="3500438"/>
          <p14:tracePt t="38394" x="4530725" y="3514725"/>
          <p14:tracePt t="38398" x="4530725" y="3529013"/>
          <p14:tracePt t="38402" x="4530725" y="3543300"/>
          <p14:tracePt t="38406" x="4530725" y="3557588"/>
          <p14:tracePt t="38409" x="4530725" y="3571875"/>
          <p14:tracePt t="38413" x="4530725" y="3586163"/>
          <p14:tracePt t="38419" x="4530725" y="3600450"/>
          <p14:tracePt t="38425" x="4530725" y="3614738"/>
          <p14:tracePt t="38426" x="4530725" y="3629025"/>
          <p14:tracePt t="38432" x="4530725" y="3643313"/>
          <p14:tracePt t="38437" x="4530725" y="3657600"/>
          <p14:tracePt t="38441" x="4530725" y="3671888"/>
          <p14:tracePt t="38444" x="4530725" y="3686175"/>
          <p14:tracePt t="38446" x="4530725" y="3700463"/>
          <p14:tracePt t="38450" x="4530725" y="3714750"/>
          <p14:tracePt t="38452" x="4530725" y="3729038"/>
          <p14:tracePt t="38453" x="4530725" y="3743325"/>
          <p14:tracePt t="38455" x="4530725" y="3757613"/>
          <p14:tracePt t="38457" x="4516438" y="3757613"/>
          <p14:tracePt t="38458" x="4516438" y="3771900"/>
          <p14:tracePt t="38460" x="4516438" y="3786188"/>
          <p14:tracePt t="38461" x="4516438" y="3800475"/>
          <p14:tracePt t="38462" x="4516438" y="3814763"/>
          <p14:tracePt t="38463" x="4502150" y="3814763"/>
          <p14:tracePt t="38465" x="4487863" y="3843338"/>
          <p14:tracePt t="38467" x="4487863" y="3857625"/>
          <p14:tracePt t="38469" x="4487863" y="3871913"/>
          <p14:tracePt t="38470" x="4473575" y="3871913"/>
          <p14:tracePt t="38471" x="4473575" y="3900488"/>
          <p14:tracePt t="38473" x="4473575" y="3914775"/>
          <p14:tracePt t="38475" x="4459288" y="3929063"/>
          <p14:tracePt t="38477" x="4459288" y="3943350"/>
          <p14:tracePt t="38478" x="4459288" y="3957638"/>
          <p14:tracePt t="38480" x="4459288" y="3971925"/>
          <p14:tracePt t="38481" x="4445000" y="3986213"/>
          <p14:tracePt t="38482" x="4445000" y="4000500"/>
          <p14:tracePt t="38483" x="4430713" y="4014788"/>
          <p14:tracePt t="38486" x="4430713" y="4029075"/>
          <p14:tracePt t="38487" x="4430713" y="4043363"/>
          <p14:tracePt t="38489" x="4416425" y="4043363"/>
          <p14:tracePt t="38490" x="4416425" y="4057650"/>
          <p14:tracePt t="38492" x="4416425" y="4071938"/>
          <p14:tracePt t="38493" x="4416425" y="4086225"/>
          <p14:tracePt t="38494" x="4402138" y="4086225"/>
          <p14:tracePt t="38495" x="4402138" y="4100513"/>
          <p14:tracePt t="38497" x="4387850" y="4129088"/>
          <p14:tracePt t="38499" x="4387850" y="4143375"/>
          <p14:tracePt t="38501" x="4387850" y="4157663"/>
          <p14:tracePt t="38503" x="4373563" y="4157663"/>
          <p14:tracePt t="38504" x="4373563" y="4171950"/>
          <p14:tracePt t="38505" x="4373563" y="4186238"/>
          <p14:tracePt t="38507" x="4373563" y="4200525"/>
          <p14:tracePt t="38509" x="4359275" y="4200525"/>
          <p14:tracePt t="38510" x="4359275" y="4214813"/>
          <p14:tracePt t="38512" x="4359275" y="4229100"/>
          <p14:tracePt t="38513" x="4359275" y="4243388"/>
          <p14:tracePt t="38516" x="4344988" y="4257675"/>
          <p14:tracePt t="38518" x="4344988" y="4271963"/>
          <p14:tracePt t="38520" x="4330700" y="4271963"/>
          <p14:tracePt t="38521" x="4330700" y="4286250"/>
          <p14:tracePt t="38522" x="4330700" y="4300538"/>
          <p14:tracePt t="38524" x="4330700" y="4314825"/>
          <p14:tracePt t="38526" x="4330700" y="4329113"/>
          <p14:tracePt t="38528" x="4330700" y="4343400"/>
          <p14:tracePt t="38529" x="4330700" y="4357688"/>
          <p14:tracePt t="38530" x="4316413" y="4357688"/>
          <p14:tracePt t="38531" x="4316413" y="4371975"/>
          <p14:tracePt t="38533" x="4316413" y="4386263"/>
          <p14:tracePt t="38536" x="4316413" y="4400550"/>
          <p14:tracePt t="38537" x="4316413" y="4414838"/>
          <p14:tracePt t="38539" x="4316413" y="4429125"/>
          <p14:tracePt t="38543" x="4316413" y="4443413"/>
          <p14:tracePt t="38545" x="4302125" y="4457700"/>
          <p14:tracePt t="38547" x="4302125" y="4471988"/>
          <p14:tracePt t="38550" x="4302125" y="4486275"/>
          <p14:tracePt t="38553" x="4302125" y="4500563"/>
          <p14:tracePt t="38556" x="4302125" y="4514850"/>
          <p14:tracePt t="38559" x="4302125" y="4529138"/>
          <p14:tracePt t="38561" x="4302125" y="4543425"/>
          <p14:tracePt t="38564" x="4302125" y="4557713"/>
          <p14:tracePt t="38570" x="4302125" y="4572000"/>
          <p14:tracePt t="38577" x="4302125" y="4586288"/>
          <p14:tracePt t="38581" x="4302125" y="4600575"/>
          <p14:tracePt t="38593" x="4302125" y="4614863"/>
          <p14:tracePt t="38603" x="4302125" y="4629150"/>
          <p14:tracePt t="38619" x="4302125" y="4643438"/>
          <p14:tracePt t="38620" x="4316413" y="4643438"/>
          <p14:tracePt t="38623" x="4316413" y="4657725"/>
          <p14:tracePt t="38641" x="4316413" y="4672013"/>
          <p14:tracePt t="38649" x="4316413" y="4686300"/>
          <p14:tracePt t="38658" x="4316413" y="4700588"/>
          <p14:tracePt t="38661" x="4330700" y="4700588"/>
          <p14:tracePt t="38662" x="4330700" y="4714875"/>
          <p14:tracePt t="38676" x="4330700" y="4729163"/>
          <p14:tracePt t="38895" x="4330700" y="4714875"/>
          <p14:tracePt t="38899" x="4330700" y="4700588"/>
          <p14:tracePt t="38903" x="4316413" y="4700588"/>
          <p14:tracePt t="38906" x="4316413" y="4686300"/>
          <p14:tracePt t="38914" x="4316413" y="4672013"/>
          <p14:tracePt t="38915" x="4302125" y="4672013"/>
          <p14:tracePt t="38921" x="4302125" y="4657725"/>
          <p14:tracePt t="38922" x="4302125" y="4643438"/>
          <p14:tracePt t="38928" x="4302125" y="4629150"/>
          <p14:tracePt t="38932" x="4302125" y="4614863"/>
          <p14:tracePt t="38936" x="4302125" y="4600575"/>
          <p14:tracePt t="38938" x="4302125" y="4586288"/>
          <p14:tracePt t="38942" x="4302125" y="4572000"/>
          <p14:tracePt t="38945" x="4302125" y="4557713"/>
          <p14:tracePt t="38948" x="4302125" y="4543425"/>
          <p14:tracePt t="38949" x="4302125" y="4529138"/>
          <p14:tracePt t="38952" x="4302125" y="4514850"/>
          <p14:tracePt t="38954" x="4302125" y="4500563"/>
          <p14:tracePt t="38958" x="4302125" y="4486275"/>
          <p14:tracePt t="38960" x="4302125" y="4471988"/>
          <p14:tracePt t="38961" x="4302125" y="4457700"/>
          <p14:tracePt t="38965" x="4302125" y="4443413"/>
          <p14:tracePt t="38968" x="4302125" y="4429125"/>
          <p14:tracePt t="38971" x="4302125" y="4414838"/>
          <p14:tracePt t="38972" x="4302125" y="4400550"/>
          <p14:tracePt t="38974" x="4302125" y="4386263"/>
          <p14:tracePt t="38978" x="4302125" y="4371975"/>
          <p14:tracePt t="38981" x="4302125" y="4357688"/>
          <p14:tracePt t="38982" x="4302125" y="4343400"/>
          <p14:tracePt t="38983" x="4316413" y="4343400"/>
          <p14:tracePt t="38986" x="4316413" y="4329113"/>
          <p14:tracePt t="38989" x="4316413" y="4314825"/>
          <p14:tracePt t="38992" x="4316413" y="4300538"/>
          <p14:tracePt t="38993" x="4316413" y="4286250"/>
          <p14:tracePt t="38996" x="4316413" y="4271963"/>
          <p14:tracePt t="38999" x="4330700" y="4257675"/>
          <p14:tracePt t="39001" x="4330700" y="4243388"/>
          <p14:tracePt t="39003" x="4330700" y="4229100"/>
          <p14:tracePt t="39006" x="4330700" y="4214813"/>
          <p14:tracePt t="39009" x="4330700" y="4200525"/>
          <p14:tracePt t="39010" x="4344988" y="4200525"/>
          <p14:tracePt t="39012" x="4344988" y="4186238"/>
          <p14:tracePt t="39015" x="4344988" y="4171950"/>
          <p14:tracePt t="39017" x="4344988" y="4157663"/>
          <p14:tracePt t="39022" x="4344988" y="4143375"/>
          <p14:tracePt t="39025" x="4344988" y="4129088"/>
          <p14:tracePt t="39026" x="4359275" y="4129088"/>
          <p14:tracePt t="39027" x="4359275" y="4114800"/>
          <p14:tracePt t="39030" x="4359275" y="4100513"/>
          <p14:tracePt t="39034" x="4359275" y="4086225"/>
          <p14:tracePt t="39036" x="4359275" y="4071938"/>
          <p14:tracePt t="39040" x="4359275" y="4057650"/>
          <p14:tracePt t="39042" x="4359275" y="4043363"/>
          <p14:tracePt t="39043" x="4373563" y="4043363"/>
          <p14:tracePt t="39044" x="4373563" y="4029075"/>
          <p14:tracePt t="39047" x="4373563" y="4014788"/>
          <p14:tracePt t="39050" x="4373563" y="4000500"/>
          <p14:tracePt t="39051" x="4373563" y="3986213"/>
          <p14:tracePt t="39053" x="4373563" y="3971925"/>
          <p14:tracePt t="39055" x="4387850" y="3971925"/>
          <p14:tracePt t="39056" x="4387850" y="3957638"/>
          <p14:tracePt t="39058" x="4402138" y="3943350"/>
          <p14:tracePt t="39060" x="4402138" y="3929063"/>
          <p14:tracePt t="39062" x="4402138" y="3914775"/>
          <p14:tracePt t="39065" x="4402138" y="3900488"/>
          <p14:tracePt t="39066" x="4402138" y="3886200"/>
          <p14:tracePt t="39068" x="4416425" y="3871913"/>
          <p14:tracePt t="39070" x="4416425" y="3857625"/>
          <p14:tracePt t="39072" x="4416425" y="3843338"/>
          <p14:tracePt t="39075" x="4416425" y="3829050"/>
          <p14:tracePt t="39076" x="4416425" y="3814763"/>
          <p14:tracePt t="39077" x="4430713" y="3814763"/>
          <p14:tracePt t="39079" x="4430713" y="3800475"/>
          <p14:tracePt t="39082" x="4430713" y="3786188"/>
          <p14:tracePt t="39085" x="4430713" y="3771900"/>
          <p14:tracePt t="39087" x="4430713" y="3757613"/>
          <p14:tracePt t="39090" x="4430713" y="3743325"/>
          <p14:tracePt t="39093" x="4445000" y="3743325"/>
          <p14:tracePt t="39095" x="4445000" y="3729038"/>
          <p14:tracePt t="39098" x="4445000" y="3714750"/>
          <p14:tracePt t="39101" x="4445000" y="3700463"/>
          <p14:tracePt t="39104" x="4445000" y="3686175"/>
          <p14:tracePt t="39108" x="4459288" y="3686175"/>
          <p14:tracePt t="39109" x="4459288" y="3671888"/>
          <p14:tracePt t="39114" x="4459288" y="3657600"/>
          <p14:tracePt t="39115" x="4459288" y="3643313"/>
          <p14:tracePt t="39121" x="4459288" y="3629025"/>
          <p14:tracePt t="39126" x="4459288" y="3614738"/>
          <p14:tracePt t="39132" x="4459288" y="3600450"/>
          <p14:tracePt t="39134" x="4473575" y="3600450"/>
          <p14:tracePt t="39135" x="4473575" y="3586163"/>
          <p14:tracePt t="39140" x="4473575" y="3571875"/>
          <p14:tracePt t="39144" x="4473575" y="3557588"/>
          <p14:tracePt t="39148" x="4487863" y="3557588"/>
          <p14:tracePt t="39149" x="4487863" y="3543300"/>
          <p14:tracePt t="39152" x="4487863" y="3529013"/>
          <p14:tracePt t="39154" x="4487863" y="3514725"/>
          <p14:tracePt t="39159" x="4487863" y="3500438"/>
          <p14:tracePt t="39162" x="4487863" y="3486150"/>
          <p14:tracePt t="39164" x="4502150" y="3471863"/>
          <p14:tracePt t="39167" x="4502150" y="3457575"/>
          <p14:tracePt t="39168" x="4502150" y="3443288"/>
          <p14:tracePt t="39170" x="4502150" y="3429000"/>
          <p14:tracePt t="39171" x="4502150" y="3414713"/>
          <p14:tracePt t="39172" x="4516438" y="3414713"/>
          <p14:tracePt t="39175" x="4516438" y="3400425"/>
          <p14:tracePt t="39177" x="4516438" y="3386138"/>
          <p14:tracePt t="39178" x="4530725" y="3386138"/>
          <p14:tracePt t="39180" x="4530725" y="3371850"/>
          <p14:tracePt t="39181" x="4530725" y="3357563"/>
          <p14:tracePt t="39185" x="4530725" y="3343275"/>
          <p14:tracePt t="39187" x="4530725" y="3328988"/>
          <p14:tracePt t="39191" x="4545013" y="3314700"/>
          <p14:tracePt t="39192" x="4545013" y="3300413"/>
          <p14:tracePt t="39198" x="4545013" y="3286125"/>
          <p14:tracePt t="39200" x="4545013" y="3271838"/>
          <p14:tracePt t="39204" x="4545013" y="3257550"/>
          <p14:tracePt t="39206" x="4545013" y="3243263"/>
          <p14:tracePt t="39207" x="4559300" y="3243263"/>
          <p14:tracePt t="39211" x="4559300" y="3228975"/>
          <p14:tracePt t="39217" x="4559300" y="3214688"/>
          <p14:tracePt t="39225" x="4559300" y="3200400"/>
          <p14:tracePt t="39229" x="4559300" y="3186113"/>
          <p14:tracePt t="39251" x="4573588" y="3171825"/>
          <p14:tracePt t="39328" x="4573588" y="3157538"/>
          <p14:tracePt t="39343" x="4573588" y="3143250"/>
          <p14:tracePt t="39354" x="4573588" y="3128963"/>
          <p14:tracePt t="39366" x="4573588" y="3114675"/>
          <p14:tracePt t="39497" x="4559300" y="3114675"/>
          <p14:tracePt t="39525" x="4545013" y="3114675"/>
          <p14:tracePt t="39567" x="4530725" y="3114675"/>
          <p14:tracePt t="39575" x="4516438" y="3114675"/>
          <p14:tracePt t="39582" x="4516438" y="3128963"/>
          <p14:tracePt t="39585" x="4502150" y="3128963"/>
          <p14:tracePt t="39590" x="4502150" y="3143250"/>
          <p14:tracePt t="39592" x="4487863" y="3143250"/>
          <p14:tracePt t="39596" x="4487863" y="3157538"/>
          <p14:tracePt t="39598" x="4473575" y="3157538"/>
          <p14:tracePt t="39602" x="4473575" y="3171825"/>
          <p14:tracePt t="39604" x="4459288" y="3171825"/>
          <p14:tracePt t="39606" x="4445000" y="3171825"/>
          <p14:tracePt t="39607" x="4445000" y="3186113"/>
          <p14:tracePt t="39609" x="4445000" y="3200400"/>
          <p14:tracePt t="39611" x="4430713" y="3200400"/>
          <p14:tracePt t="39612" x="4430713" y="3214688"/>
          <p14:tracePt t="39615" x="4416425" y="3214688"/>
          <p14:tracePt t="39616" x="4416425" y="3228975"/>
          <p14:tracePt t="39619" x="4402138" y="3228975"/>
          <p14:tracePt t="39620" x="4402138" y="3243263"/>
          <p14:tracePt t="39622" x="4387850" y="3243263"/>
          <p14:tracePt t="39623" x="4387850" y="3257550"/>
          <p14:tracePt t="39627" x="4373563" y="3271838"/>
          <p14:tracePt t="39631" x="4373563" y="3286125"/>
          <p14:tracePt t="39633" x="4359275" y="3286125"/>
          <p14:tracePt t="39635" x="4359275" y="3300413"/>
          <p14:tracePt t="39637" x="4359275" y="3314700"/>
          <p14:tracePt t="39640" x="4344988" y="3314700"/>
          <p14:tracePt t="39641" x="4344988" y="3328988"/>
          <p14:tracePt t="39644" x="4330700" y="3328988"/>
          <p14:tracePt t="39645" x="4330700" y="3343275"/>
          <p14:tracePt t="39648" x="4330700" y="3357563"/>
          <p14:tracePt t="39649" x="4330700" y="3371850"/>
          <p14:tracePt t="39650" x="4316413" y="3371850"/>
          <p14:tracePt t="39654" x="4316413" y="3386138"/>
          <p14:tracePt t="39656" x="4316413" y="3400425"/>
          <p14:tracePt t="39660" x="4316413" y="3414713"/>
          <p14:tracePt t="39661" x="4316413" y="3429000"/>
          <p14:tracePt t="39665" x="4316413" y="3443288"/>
          <p14:tracePt t="39667" x="4302125" y="3443288"/>
          <p14:tracePt t="39668" x="4302125" y="3457575"/>
          <p14:tracePt t="39672" x="4302125" y="3471863"/>
          <p14:tracePt t="39673" x="4287838" y="3471863"/>
          <p14:tracePt t="39674" x="4287838" y="3486150"/>
          <p14:tracePt t="39678" x="4287838" y="3500438"/>
          <p14:tracePt t="39683" x="4287838" y="3514725"/>
          <p14:tracePt t="39687" x="4287838" y="3529013"/>
          <p14:tracePt t="39688" x="4287838" y="3543300"/>
          <p14:tracePt t="39694" x="4287838" y="3557588"/>
          <p14:tracePt t="39698" x="4287838" y="3571875"/>
          <p14:tracePt t="39704" x="4287838" y="3586163"/>
          <p14:tracePt t="39706" x="4287838" y="3600450"/>
          <p14:tracePt t="39712" x="4287838" y="3614738"/>
          <p14:tracePt t="39716" x="4287838" y="3629025"/>
          <p14:tracePt t="39720" x="4287838" y="3643313"/>
          <p14:tracePt t="39724" x="4287838" y="3657600"/>
          <p14:tracePt t="39726" x="4287838" y="3671888"/>
          <p14:tracePt t="39729" x="4287838" y="3686175"/>
          <p14:tracePt t="39732" x="4287838" y="3700463"/>
          <p14:tracePt t="39736" x="4287838" y="3714750"/>
          <p14:tracePt t="39737" x="4287838" y="3729038"/>
          <p14:tracePt t="39740" x="4287838" y="3743325"/>
          <p14:tracePt t="39743" x="4273550" y="3757613"/>
          <p14:tracePt t="39746" x="4273550" y="3771900"/>
          <p14:tracePt t="39748" x="4273550" y="3786188"/>
          <p14:tracePt t="39750" x="4273550" y="3800475"/>
          <p14:tracePt t="39753" x="4273550" y="3814763"/>
          <p14:tracePt t="39754" x="4273550" y="3829050"/>
          <p14:tracePt t="39756" x="4273550" y="3843338"/>
          <p14:tracePt t="39759" x="4273550" y="3857625"/>
          <p14:tracePt t="39761" x="4259263" y="3857625"/>
          <p14:tracePt t="39762" x="4259263" y="3871913"/>
          <p14:tracePt t="39764" x="4259263" y="3886200"/>
          <p14:tracePt t="39765" x="4259263" y="3900488"/>
          <p14:tracePt t="39767" x="4259263" y="3914775"/>
          <p14:tracePt t="39770" x="4259263" y="3929063"/>
          <p14:tracePt t="39772" x="4259263" y="3943350"/>
          <p14:tracePt t="39773" x="4259263" y="3957638"/>
          <p14:tracePt t="39775" x="4259263" y="3971925"/>
          <p14:tracePt t="39777" x="4259263" y="3986213"/>
          <p14:tracePt t="39778" x="4244975" y="3986213"/>
          <p14:tracePt t="39780" x="4244975" y="4000500"/>
          <p14:tracePt t="39781" x="4244975" y="4014788"/>
          <p14:tracePt t="39783" x="4244975" y="4029075"/>
          <p14:tracePt t="39785" x="4244975" y="4043363"/>
          <p14:tracePt t="39788" x="4244975" y="4057650"/>
          <p14:tracePt t="39789" x="4244975" y="4071938"/>
          <p14:tracePt t="39791" x="4244975" y="4086225"/>
          <p14:tracePt t="39794" x="4244975" y="4100513"/>
          <p14:tracePt t="39797" x="4244975" y="4114800"/>
          <p14:tracePt t="39798" x="4244975" y="4129088"/>
          <p14:tracePt t="39801" x="4244975" y="4143375"/>
          <p14:tracePt t="39803" x="4244975" y="4157663"/>
          <p14:tracePt t="39807" x="4244975" y="4171950"/>
          <p14:tracePt t="39808" x="4244975" y="4186238"/>
          <p14:tracePt t="39811" x="4244975" y="4200525"/>
          <p14:tracePt t="39814" x="4244975" y="4214813"/>
          <p14:tracePt t="39817" x="4230688" y="4214813"/>
          <p14:tracePt t="39818" x="4230688" y="4229100"/>
          <p14:tracePt t="39819" x="4230688" y="4243388"/>
          <p14:tracePt t="39823" x="4230688" y="4257675"/>
          <p14:tracePt t="39828" x="4230688" y="4271963"/>
          <p14:tracePt t="39832" x="4230688" y="4286250"/>
          <p14:tracePt t="39839" x="4230688" y="4300538"/>
          <p14:tracePt t="39841" x="4230688" y="4314825"/>
          <p14:tracePt t="39847" x="4230688" y="4329113"/>
          <p14:tracePt t="39852" x="4230688" y="4343400"/>
          <p14:tracePt t="39857" x="4230688" y="4357688"/>
          <p14:tracePt t="39859" x="4230688" y="4371975"/>
          <p14:tracePt t="39865" x="4230688" y="4386263"/>
          <p14:tracePt t="39869" x="4230688" y="4400550"/>
          <p14:tracePt t="39874" x="4230688" y="4414838"/>
          <p14:tracePt t="39876" x="4230688" y="4429125"/>
          <p14:tracePt t="39881" x="4230688" y="4443413"/>
          <p14:tracePt t="39885" x="4230688" y="4457700"/>
          <p14:tracePt t="39888" x="4230688" y="4471988"/>
          <p14:tracePt t="39890" x="4230688" y="4486275"/>
          <p14:tracePt t="39893" x="4230688" y="4500563"/>
          <p14:tracePt t="39894" x="4244975" y="4500563"/>
          <p14:tracePt t="39897" x="4244975" y="4514850"/>
          <p14:tracePt t="39900" x="4244975" y="4529138"/>
          <p14:tracePt t="39902" x="4244975" y="4543425"/>
          <p14:tracePt t="39904" x="4244975" y="4557713"/>
          <p14:tracePt t="39907" x="4244975" y="4572000"/>
          <p14:tracePt t="39911" x="4244975" y="4600575"/>
          <p14:tracePt t="39914" x="4244975" y="4614863"/>
          <p14:tracePt t="39917" x="4244975" y="4629150"/>
          <p14:tracePt t="39921" x="4244975" y="4643438"/>
          <p14:tracePt t="39922" x="4244975" y="4657725"/>
          <p14:tracePt t="39926" x="4244975" y="4672013"/>
          <p14:tracePt t="39927" x="4259263" y="4672013"/>
          <p14:tracePt t="39929" x="4259263" y="4686300"/>
          <p14:tracePt t="39933" x="4259263" y="4700588"/>
          <p14:tracePt t="39936" x="4259263" y="4714875"/>
          <p14:tracePt t="39939" x="4259263" y="4729163"/>
          <p14:tracePt t="39944" x="4259263" y="4743450"/>
          <p14:tracePt t="39950" x="4259263" y="4757738"/>
          <p14:tracePt t="39956" x="4259263" y="4772025"/>
          <p14:tracePt t="39966" x="4259263" y="4786313"/>
          <p14:tracePt t="39973" x="4273550" y="4786313"/>
          <p14:tracePt t="40160" x="4287838" y="4786313"/>
          <p14:tracePt t="40179" x="4302125" y="4786313"/>
          <p14:tracePt t="40188" x="4316413" y="4786313"/>
          <p14:tracePt t="40193" x="4316413" y="4800600"/>
          <p14:tracePt t="40195" x="4330700" y="4800600"/>
          <p14:tracePt t="40201" x="4344988" y="4800600"/>
          <p14:tracePt t="40204" x="4359275" y="4800600"/>
          <p14:tracePt t="40208" x="4373563" y="4814888"/>
          <p14:tracePt t="40213" x="4387850" y="4814888"/>
          <p14:tracePt t="40214" x="4387850" y="4829175"/>
          <p14:tracePt t="40217" x="4402138" y="4829175"/>
          <p14:tracePt t="40219" x="4416425" y="4829175"/>
          <p14:tracePt t="40224" x="4430713" y="4829175"/>
          <p14:tracePt t="40226" x="4430713" y="4843463"/>
          <p14:tracePt t="40227" x="4445000" y="4843463"/>
          <p14:tracePt t="40230" x="4459288" y="4843463"/>
          <p14:tracePt t="40233" x="4473575" y="4843463"/>
          <p14:tracePt t="40234" x="4487863" y="4843463"/>
          <p14:tracePt t="40238" x="4502150" y="4843463"/>
          <p14:tracePt t="40239" x="4516438" y="4857750"/>
          <p14:tracePt t="40242" x="4530725" y="4857750"/>
          <p14:tracePt t="40246" x="4545013" y="4857750"/>
          <p14:tracePt t="40248" x="4559300" y="4857750"/>
          <p14:tracePt t="40250" x="4573588" y="4857750"/>
          <p14:tracePt t="40253" x="4587875" y="4857750"/>
          <p14:tracePt t="40255" x="4602163" y="4857750"/>
          <p14:tracePt t="40258" x="4616450" y="4857750"/>
          <p14:tracePt t="40260" x="4630738" y="4857750"/>
          <p14:tracePt t="40262" x="4645025" y="4857750"/>
          <p14:tracePt t="40265" x="4659313" y="4857750"/>
          <p14:tracePt t="40268" x="4673600" y="4857750"/>
          <p14:tracePt t="40270" x="4687888" y="4857750"/>
          <p14:tracePt t="40272" x="4702175" y="4857750"/>
          <p14:tracePt t="40274" x="4716463" y="4857750"/>
          <p14:tracePt t="40277" x="4730750" y="4857750"/>
          <p14:tracePt t="40279" x="4745038" y="4857750"/>
          <p14:tracePt t="40280" x="4759325" y="4857750"/>
          <p14:tracePt t="40283" x="4773613" y="4857750"/>
          <p14:tracePt t="40285" x="4787900" y="4857750"/>
          <p14:tracePt t="40288" x="4802188" y="4857750"/>
          <p14:tracePt t="40289" x="4816475" y="4857750"/>
          <p14:tracePt t="40291" x="4830763" y="4857750"/>
          <p14:tracePt t="40294" x="4845050" y="4857750"/>
          <p14:tracePt t="40296" x="4859338" y="4857750"/>
          <p14:tracePt t="40298" x="4873625" y="4857750"/>
          <p14:tracePt t="40301" x="4887913" y="4857750"/>
          <p14:tracePt t="40304" x="4902200" y="4857750"/>
          <p14:tracePt t="40307" x="4916488" y="4857750"/>
          <p14:tracePt t="40308" x="4930775" y="4857750"/>
          <p14:tracePt t="40311" x="4945063" y="4857750"/>
          <p14:tracePt t="40315" x="4959350" y="4857750"/>
          <p14:tracePt t="40318" x="4973638" y="4872038"/>
          <p14:tracePt t="40320" x="4987925" y="4872038"/>
          <p14:tracePt t="40323" x="5002213" y="4872038"/>
          <p14:tracePt t="40325" x="5002213" y="4886325"/>
          <p14:tracePt t="40326" x="5016500" y="4886325"/>
          <p14:tracePt t="40329" x="5030788" y="4886325"/>
          <p14:tracePt t="40331" x="5045075" y="4886325"/>
          <p14:tracePt t="40334" x="5059363" y="4886325"/>
          <p14:tracePt t="40337" x="5073650" y="4886325"/>
          <p14:tracePt t="40340" x="5087938" y="4900613"/>
          <p14:tracePt t="40341" x="5102225" y="4900613"/>
          <p14:tracePt t="40344" x="5116513" y="4900613"/>
          <p14:tracePt t="40347" x="5130800" y="4900613"/>
          <p14:tracePt t="40349" x="5145088" y="4900613"/>
          <p14:tracePt t="40351" x="5145088" y="4914900"/>
          <p14:tracePt t="40352" x="5159375" y="4914900"/>
          <p14:tracePt t="40353" x="5173663" y="4914900"/>
          <p14:tracePt t="40356" x="5187950" y="4914900"/>
          <p14:tracePt t="40358" x="5202238" y="4914900"/>
          <p14:tracePt t="40360" x="5216525" y="4929188"/>
          <p14:tracePt t="40362" x="5230813" y="4929188"/>
          <p14:tracePt t="40364" x="5245100" y="4943475"/>
          <p14:tracePt t="40366" x="5259388" y="4943475"/>
          <p14:tracePt t="40367" x="5273675" y="4943475"/>
          <p14:tracePt t="40369" x="5287963" y="4957763"/>
          <p14:tracePt t="40371" x="5302250" y="4957763"/>
          <p14:tracePt t="40373" x="5316538" y="4957763"/>
          <p14:tracePt t="40374" x="5330825" y="4957763"/>
          <p14:tracePt t="40376" x="5345113" y="4957763"/>
          <p14:tracePt t="40377" x="5345113" y="4972050"/>
          <p14:tracePt t="40378" x="5359400" y="4972050"/>
          <p14:tracePt t="40380" x="5387975" y="4972050"/>
          <p14:tracePt t="40382" x="5402263" y="4972050"/>
          <p14:tracePt t="40383" x="5402263" y="4986338"/>
          <p14:tracePt t="40384" x="5416550" y="4986338"/>
          <p14:tracePt t="40385" x="5430838" y="4986338"/>
          <p14:tracePt t="40386" x="5430838" y="5000625"/>
          <p14:tracePt t="40387" x="5445125" y="5000625"/>
          <p14:tracePt t="40388" x="5459413" y="5000625"/>
          <p14:tracePt t="40389" x="5473700" y="5000625"/>
          <p14:tracePt t="40390" x="5487988" y="5000625"/>
          <p14:tracePt t="40392" x="5487988" y="5014913"/>
          <p14:tracePt t="40393" x="5502275" y="5014913"/>
          <p14:tracePt t="40395" x="5516563" y="5014913"/>
          <p14:tracePt t="40396" x="5530850" y="5014913"/>
          <p14:tracePt t="40398" x="5545138" y="5029200"/>
          <p14:tracePt t="40400" x="5559425" y="5029200"/>
          <p14:tracePt t="40402" x="5573713" y="5029200"/>
          <p14:tracePt t="40403" x="5588000" y="5029200"/>
          <p14:tracePt t="40404" x="5588000" y="5043488"/>
          <p14:tracePt t="40405" x="5602288" y="5043488"/>
          <p14:tracePt t="40407" x="5616575" y="5043488"/>
          <p14:tracePt t="40410" x="5630863" y="5043488"/>
          <p14:tracePt t="40411" x="5645150" y="5043488"/>
          <p14:tracePt t="40413" x="5659438" y="5043488"/>
          <p14:tracePt t="40414" x="5659438" y="5057775"/>
          <p14:tracePt t="40415" x="5673725" y="5057775"/>
          <p14:tracePt t="40417" x="5688013" y="5057775"/>
          <p14:tracePt t="40419" x="5702300" y="5057775"/>
          <p14:tracePt t="40421" x="5716588" y="5057775"/>
          <p14:tracePt t="40424" x="5730875" y="5057775"/>
          <p14:tracePt t="40426" x="5745163" y="5057775"/>
          <p14:tracePt t="40427" x="5759450" y="5072063"/>
          <p14:tracePt t="40430" x="5773738" y="5072063"/>
          <p14:tracePt t="40432" x="5788025" y="5072063"/>
          <p14:tracePt t="40435" x="5802313" y="5072063"/>
          <p14:tracePt t="40436" x="5816600" y="5072063"/>
          <p14:tracePt t="40438" x="5830888" y="5072063"/>
          <p14:tracePt t="40442" x="5845175" y="5072063"/>
          <p14:tracePt t="40444" x="5859463" y="5086350"/>
          <p14:tracePt t="40447" x="5873750" y="5086350"/>
          <p14:tracePt t="40448" x="5888038" y="5086350"/>
          <p14:tracePt t="40453" x="5902325" y="5086350"/>
          <p14:tracePt t="40457" x="5916613" y="5086350"/>
          <p14:tracePt t="40462" x="5930900" y="5086350"/>
          <p14:tracePt t="40466" x="5945188" y="5086350"/>
          <p14:tracePt t="40470" x="5959475" y="5086350"/>
          <p14:tracePt t="40473" x="5959475" y="5100638"/>
          <p14:tracePt t="40476" x="5973763" y="5100638"/>
          <p14:tracePt t="40481" x="5988050" y="5100638"/>
          <p14:tracePt t="40483" x="6002338" y="5114925"/>
          <p14:tracePt t="40486" x="6016625" y="5114925"/>
          <p14:tracePt t="40491" x="6030913" y="5114925"/>
          <p14:tracePt t="40495" x="6045200" y="5114925"/>
          <p14:tracePt t="40497" x="6059488" y="5114925"/>
          <p14:tracePt t="40499" x="6059488" y="5129213"/>
          <p14:tracePt t="40500" x="6073775" y="5129213"/>
          <p14:tracePt t="40504" x="6088063" y="5129213"/>
          <p14:tracePt t="40505" x="6103938" y="5129213"/>
          <p14:tracePt t="40506" x="6118225" y="5129213"/>
          <p14:tracePt t="40509" x="6132513" y="5143500"/>
          <p14:tracePt t="40512" x="6146800" y="5143500"/>
          <p14:tracePt t="40514" x="6161088" y="5143500"/>
          <p14:tracePt t="40516" x="6175375" y="5143500"/>
          <p14:tracePt t="40518" x="6189663" y="5143500"/>
          <p14:tracePt t="40520" x="6203950" y="5157788"/>
          <p14:tracePt t="40523" x="6218238" y="5157788"/>
          <p14:tracePt t="40524" x="6232525" y="5157788"/>
          <p14:tracePt t="40526" x="6246813" y="5157788"/>
          <p14:tracePt t="40527" x="6246813" y="5172075"/>
          <p14:tracePt t="40530" x="6275388" y="5172075"/>
          <p14:tracePt t="40533" x="6289675" y="5172075"/>
          <p14:tracePt t="40536" x="6303963" y="5172075"/>
          <p14:tracePt t="40538" x="6318250" y="5172075"/>
          <p14:tracePt t="40539" x="6318250" y="5186363"/>
          <p14:tracePt t="40541" x="6332538" y="5186363"/>
          <p14:tracePt t="40543" x="6346825" y="5186363"/>
          <p14:tracePt t="40546" x="6361113" y="5186363"/>
          <p14:tracePt t="40547" x="6375400" y="5186363"/>
          <p14:tracePt t="40551" x="6389688" y="5186363"/>
          <p14:tracePt t="40555" x="6403975" y="5186363"/>
          <p14:tracePt t="40560" x="6418263" y="5186363"/>
          <p14:tracePt t="40574" x="6432550" y="5186363"/>
          <p14:tracePt t="40627" x="6432550" y="5200650"/>
          <p14:tracePt t="40630" x="6446838" y="5200650"/>
          <p14:tracePt t="40642" x="6461125" y="5200650"/>
          <p14:tracePt t="40647" x="6475413" y="5200650"/>
          <p14:tracePt t="40650" x="6489700" y="5200650"/>
          <p14:tracePt t="40668" x="6503988" y="5200650"/>
          <p14:tracePt t="40825" x="6489700" y="5200650"/>
          <p14:tracePt t="40838" x="6475413" y="5200650"/>
          <p14:tracePt t="40853" x="6461125" y="5200650"/>
          <p14:tracePt t="40866" x="6446838" y="5200650"/>
          <p14:tracePt t="40876" x="6432550" y="5200650"/>
          <p14:tracePt t="40880" x="6418263" y="5200650"/>
          <p14:tracePt t="40888" x="6403975" y="5200650"/>
          <p14:tracePt t="40893" x="6389688" y="5200650"/>
          <p14:tracePt t="40898" x="6375400" y="5200650"/>
          <p14:tracePt t="40901" x="6361113" y="5200650"/>
          <p14:tracePt t="40905" x="6346825" y="5200650"/>
          <p14:tracePt t="40909" x="6332538" y="5200650"/>
          <p14:tracePt t="40912" x="6318250" y="5200650"/>
          <p14:tracePt t="40913" x="6303963" y="5200650"/>
          <p14:tracePt t="40917" x="6289675" y="5200650"/>
          <p14:tracePt t="40920" x="6275388" y="5200650"/>
          <p14:tracePt t="40923" x="6261100" y="5200650"/>
          <p14:tracePt t="40926" x="6246813" y="5186363"/>
          <p14:tracePt t="40927" x="6232525" y="5186363"/>
          <p14:tracePt t="40930" x="6218238" y="5186363"/>
          <p14:tracePt t="40932" x="6203950" y="5186363"/>
          <p14:tracePt t="40934" x="6189663" y="5186363"/>
          <p14:tracePt t="40935" x="6175375" y="5172075"/>
          <p14:tracePt t="40937" x="6161088" y="5172075"/>
          <p14:tracePt t="40939" x="6146800" y="5172075"/>
          <p14:tracePt t="40940" x="6146800" y="5157788"/>
          <p14:tracePt t="40941" x="6132513" y="5157788"/>
          <p14:tracePt t="40942" x="6118225" y="5157788"/>
          <p14:tracePt t="40944" x="6103938" y="5157788"/>
          <p14:tracePt t="40946" x="6088063" y="5157788"/>
          <p14:tracePt t="40948" x="6059488" y="5143500"/>
          <p14:tracePt t="40950" x="6045200" y="5143500"/>
          <p14:tracePt t="40952" x="6030913" y="5143500"/>
          <p14:tracePt t="40953" x="6016625" y="5143500"/>
          <p14:tracePt t="40954" x="6002338" y="5129213"/>
          <p14:tracePt t="40956" x="5973763" y="5129213"/>
          <p14:tracePt t="40958" x="5959475" y="5129213"/>
          <p14:tracePt t="40959" x="5959475" y="5114925"/>
          <p14:tracePt t="40960" x="5945188" y="5114925"/>
          <p14:tracePt t="40962" x="5930900" y="5114925"/>
          <p14:tracePt t="40963" x="5916613" y="5100638"/>
          <p14:tracePt t="40964" x="5902325" y="5100638"/>
          <p14:tracePt t="40966" x="5888038" y="5100638"/>
          <p14:tracePt t="40967" x="5873750" y="5100638"/>
          <p14:tracePt t="40968" x="5859463" y="5086350"/>
          <p14:tracePt t="40970" x="5830888" y="5086350"/>
          <p14:tracePt t="40972" x="5816600" y="5086350"/>
          <p14:tracePt t="40973" x="5802313" y="5072063"/>
          <p14:tracePt t="40974" x="5788025" y="5072063"/>
          <p14:tracePt t="40975" x="5788025" y="5057775"/>
          <p14:tracePt t="40976" x="5773738" y="5057775"/>
          <p14:tracePt t="40978" x="5759450" y="5057775"/>
          <p14:tracePt t="40979" x="5745163" y="5057775"/>
          <p14:tracePt t="40980" x="5730875" y="5057775"/>
          <p14:tracePt t="40982" x="5716588" y="5043488"/>
          <p14:tracePt t="40983" x="5702300" y="5043488"/>
          <p14:tracePt t="40985" x="5688013" y="5043488"/>
          <p14:tracePt t="40986" x="5673725" y="5043488"/>
          <p14:tracePt t="40987" x="5673725" y="5029200"/>
          <p14:tracePt t="40988" x="5659438" y="5029200"/>
          <p14:tracePt t="40989" x="5645150" y="5029200"/>
          <p14:tracePt t="40990" x="5630863" y="5014913"/>
          <p14:tracePt t="40993" x="5616575" y="5014913"/>
          <p14:tracePt t="40994" x="5602288" y="5014913"/>
          <p14:tracePt t="40995" x="5602288" y="5000625"/>
          <p14:tracePt t="40996" x="5588000" y="5000625"/>
          <p14:tracePt t="40998" x="5573713" y="5000625"/>
          <p14:tracePt t="41000" x="5559425" y="5000625"/>
          <p14:tracePt t="41002" x="5545138" y="4986338"/>
          <p14:tracePt t="41004" x="5530850" y="4986338"/>
          <p14:tracePt t="41006" x="5516563" y="4986338"/>
          <p14:tracePt t="41009" x="5502275" y="4986338"/>
          <p14:tracePt t="41010" x="5487988" y="4972050"/>
          <p14:tracePt t="41013" x="5473700" y="4957763"/>
          <p14:tracePt t="41016" x="5459413" y="4957763"/>
          <p14:tracePt t="41018" x="5445125" y="4957763"/>
          <p14:tracePt t="41020" x="5430838" y="4943475"/>
          <p14:tracePt t="41022" x="5416550" y="4943475"/>
          <p14:tracePt t="41026" x="5402263" y="4943475"/>
          <p14:tracePt t="41029" x="5402263" y="4929188"/>
          <p14:tracePt t="41030" x="5387975" y="4929188"/>
          <p14:tracePt t="41032" x="5373688" y="4929188"/>
          <p14:tracePt t="41035" x="5359400" y="4929188"/>
          <p14:tracePt t="41038" x="5345113" y="4914900"/>
          <p14:tracePt t="41042" x="5345113" y="4900613"/>
          <p14:tracePt t="41043" x="5330825" y="4900613"/>
          <p14:tracePt t="41047" x="5316538" y="4900613"/>
          <p14:tracePt t="41048" x="5302250" y="4900613"/>
          <p14:tracePt t="41049" x="5302250" y="4886325"/>
          <p14:tracePt t="41052" x="5287963" y="4886325"/>
          <p14:tracePt t="41055" x="5287963" y="4872038"/>
          <p14:tracePt t="41056" x="5273675" y="4872038"/>
          <p14:tracePt t="41059" x="5259388" y="4872038"/>
          <p14:tracePt t="41061" x="5245100" y="4857750"/>
          <p14:tracePt t="41063" x="5245100" y="4843463"/>
          <p14:tracePt t="41065" x="5230813" y="4843463"/>
          <p14:tracePt t="41067" x="5216525" y="4843463"/>
          <p14:tracePt t="41068" x="5216525" y="4829175"/>
          <p14:tracePt t="41070" x="5202238" y="4829175"/>
          <p14:tracePt t="41072" x="5187950" y="4829175"/>
          <p14:tracePt t="41073" x="5187950" y="4814888"/>
          <p14:tracePt t="41075" x="5173663" y="4814888"/>
          <p14:tracePt t="41076" x="5173663" y="4800600"/>
          <p14:tracePt t="41077" x="5159375" y="4800600"/>
          <p14:tracePt t="41078" x="5159375" y="4786313"/>
          <p14:tracePt t="41079" x="5145088" y="4786313"/>
          <p14:tracePt t="41081" x="5130800" y="4772025"/>
          <p14:tracePt t="41083" x="5116513" y="4772025"/>
          <p14:tracePt t="41085" x="5102225" y="4772025"/>
          <p14:tracePt t="41086" x="5102225" y="4757738"/>
          <p14:tracePt t="41087" x="5087938" y="4743450"/>
          <p14:tracePt t="41089" x="5073650" y="4743450"/>
          <p14:tracePt t="41091" x="5059363" y="4729163"/>
          <p14:tracePt t="41092" x="5045075" y="4729163"/>
          <p14:tracePt t="41095" x="5030788" y="4714875"/>
          <p14:tracePt t="41098" x="5002213" y="4700588"/>
          <p14:tracePt t="41100" x="5002213" y="4686300"/>
          <p14:tracePt t="41101" x="4987925" y="4686300"/>
          <p14:tracePt t="41103" x="4973638" y="4672013"/>
          <p14:tracePt t="41106" x="4959350" y="4672013"/>
          <p14:tracePt t="41107" x="4945063" y="4657725"/>
          <p14:tracePt t="41109" x="4930775" y="4643438"/>
          <p14:tracePt t="41112" x="4916488" y="4643438"/>
          <p14:tracePt t="41114" x="4902200" y="4629150"/>
          <p14:tracePt t="41116" x="4887913" y="4629150"/>
          <p14:tracePt t="41118" x="4873625" y="4629150"/>
          <p14:tracePt t="41119" x="4873625" y="4614863"/>
          <p14:tracePt t="41122" x="4859338" y="4614863"/>
          <p14:tracePt t="41124" x="4859338" y="4600575"/>
          <p14:tracePt t="41125" x="4845050" y="4600575"/>
          <p14:tracePt t="41128" x="4830763" y="4600575"/>
          <p14:tracePt t="41131" x="4816475" y="4600575"/>
          <p14:tracePt t="41132" x="4816475" y="4586288"/>
          <p14:tracePt t="41135" x="4816475" y="4572000"/>
          <p14:tracePt t="41136" x="4802188" y="4572000"/>
          <p14:tracePt t="41143" x="4787900" y="4572000"/>
          <p14:tracePt t="41145" x="4787900" y="4557713"/>
          <p14:tracePt t="41146" x="4773613" y="4557713"/>
          <p14:tracePt t="41159" x="4773613" y="4543425"/>
          <p14:tracePt t="41162" x="4759325" y="4543425"/>
          <p14:tracePt t="41168" x="4759325" y="4529138"/>
          <p14:tracePt t="41169" x="4759325" y="4514850"/>
          <p14:tracePt t="41170" x="4745038" y="4514850"/>
          <p14:tracePt t="41174" x="4745038" y="4500563"/>
          <p14:tracePt t="41176" x="4730750" y="4500563"/>
          <p14:tracePt t="41177" x="4730750" y="4486275"/>
          <p14:tracePt t="41178" x="4716463" y="4486275"/>
          <p14:tracePt t="41180" x="4716463" y="4471988"/>
          <p14:tracePt t="41181" x="4716463" y="4457700"/>
          <p14:tracePt t="41183" x="4702175" y="4457700"/>
          <p14:tracePt t="41184" x="4702175" y="4443413"/>
          <p14:tracePt t="41186" x="4702175" y="4429125"/>
          <p14:tracePt t="41189" x="4687888" y="4414838"/>
          <p14:tracePt t="41190" x="4687888" y="4400550"/>
          <p14:tracePt t="41191" x="4687888" y="4386263"/>
          <p14:tracePt t="41193" x="4673600" y="4386263"/>
          <p14:tracePt t="41194" x="4673600" y="4371975"/>
          <p14:tracePt t="41195" x="4673600" y="4357688"/>
          <p14:tracePt t="41196" x="4659313" y="4357688"/>
          <p14:tracePt t="41197" x="4659313" y="4343400"/>
          <p14:tracePt t="41199" x="4659313" y="4329113"/>
          <p14:tracePt t="41200" x="4645025" y="4329113"/>
          <p14:tracePt t="41201" x="4645025" y="4314825"/>
          <p14:tracePt t="41202" x="4645025" y="4300538"/>
          <p14:tracePt t="41203" x="4630738" y="4300538"/>
          <p14:tracePt t="41204" x="4630738" y="4286250"/>
          <p14:tracePt t="41205" x="4630738" y="4271963"/>
          <p14:tracePt t="41207" x="4616450" y="4257675"/>
          <p14:tracePt t="41208" x="4616450" y="4243388"/>
          <p14:tracePt t="41209" x="4602163" y="4243388"/>
          <p14:tracePt t="41211" x="4602163" y="4229100"/>
          <p14:tracePt t="41213" x="4587875" y="4214813"/>
          <p14:tracePt t="41214" x="4587875" y="4200525"/>
          <p14:tracePt t="41216" x="4587875" y="4186238"/>
          <p14:tracePt t="41218" x="4573588" y="4186238"/>
          <p14:tracePt t="41219" x="4573588" y="4171950"/>
          <p14:tracePt t="41220" x="4559300" y="4157663"/>
          <p14:tracePt t="41222" x="4559300" y="4143375"/>
          <p14:tracePt t="41224" x="4559300" y="4129088"/>
          <p14:tracePt t="41225" x="4545013" y="4129088"/>
          <p14:tracePt t="41227" x="4545013" y="4114800"/>
          <p14:tracePt t="41229" x="4545013" y="4100513"/>
          <p14:tracePt t="41230" x="4545013" y="4086225"/>
          <p14:tracePt t="41232" x="4530725" y="4086225"/>
          <p14:tracePt t="41233" x="4530725" y="4071938"/>
          <p14:tracePt t="41236" x="4530725" y="4057650"/>
          <p14:tracePt t="41238" x="4530725" y="4043363"/>
          <p14:tracePt t="41239" x="4530725" y="4029075"/>
          <p14:tracePt t="41240" x="4516438" y="4029075"/>
          <p14:tracePt t="41241" x="4516438" y="4014788"/>
          <p14:tracePt t="41244" x="4502150" y="4000500"/>
          <p14:tracePt t="41245" x="4502150" y="3986213"/>
          <p14:tracePt t="41246" x="4502150" y="3971925"/>
          <p14:tracePt t="41248" x="4502150" y="3957638"/>
          <p14:tracePt t="41250" x="4502150" y="3943350"/>
          <p14:tracePt t="41251" x="4502150" y="3929063"/>
          <p14:tracePt t="41252" x="4502150" y="3914775"/>
          <p14:tracePt t="41254" x="4502150" y="3886200"/>
          <p14:tracePt t="41255" x="4487863" y="3871913"/>
          <p14:tracePt t="41257" x="4487863" y="3843338"/>
          <p14:tracePt t="41258" x="4487863" y="3814763"/>
          <p14:tracePt t="41260" x="4487863" y="3786188"/>
          <p14:tracePt t="41262" x="4473575" y="3771900"/>
          <p14:tracePt t="41263" x="4473575" y="3743325"/>
          <p14:tracePt t="41265" x="4473575" y="3729038"/>
          <p14:tracePt t="41266" x="4473575" y="3714750"/>
          <p14:tracePt t="41267" x="4459288" y="3700463"/>
          <p14:tracePt t="41268" x="4459288" y="3671888"/>
          <p14:tracePt t="41269" x="4459288" y="3657600"/>
          <p14:tracePt t="41270" x="4459288" y="3643313"/>
          <p14:tracePt t="41271" x="4459288" y="3629025"/>
          <p14:tracePt t="41272" x="4459288" y="3614738"/>
          <p14:tracePt t="41273" x="4459288" y="3600450"/>
          <p14:tracePt t="41275" x="4445000" y="3586163"/>
          <p14:tracePt t="41276" x="4445000" y="3571875"/>
          <p14:tracePt t="41277" x="4445000" y="3557588"/>
          <p14:tracePt t="41278" x="4445000" y="3543300"/>
          <p14:tracePt t="41280" x="4445000" y="3514725"/>
          <p14:tracePt t="41281" x="4430713" y="3514725"/>
          <p14:tracePt t="41282" x="4430713" y="3500438"/>
          <p14:tracePt t="41283" x="4430713" y="3486150"/>
          <p14:tracePt t="41285" x="4430713" y="3471863"/>
          <p14:tracePt t="41286" x="4430713" y="3457575"/>
          <p14:tracePt t="41287" x="4430713" y="3443288"/>
          <p14:tracePt t="41289" x="4430713" y="3414713"/>
          <p14:tracePt t="41290" x="4416425" y="3414713"/>
          <p14:tracePt t="41291" x="4416425" y="3400425"/>
          <p14:tracePt t="41292" x="4416425" y="3386138"/>
          <p14:tracePt t="41293" x="4416425" y="3371850"/>
          <p14:tracePt t="41294" x="4416425" y="3357563"/>
          <p14:tracePt t="41295" x="4416425" y="3343275"/>
          <p14:tracePt t="41296" x="4402138" y="3328988"/>
          <p14:tracePt t="41297" x="4402138" y="3314700"/>
          <p14:tracePt t="41298" x="4402138" y="3300413"/>
          <p14:tracePt t="41299" x="4387850" y="3286125"/>
          <p14:tracePt t="41300" x="4387850" y="3271838"/>
          <p14:tracePt t="41302" x="4387850" y="3257550"/>
          <p14:tracePt t="41303" x="4387850" y="3243263"/>
          <p14:tracePt t="41305" x="4373563" y="3214688"/>
          <p14:tracePt t="41307" x="4373563" y="3200400"/>
          <p14:tracePt t="41309" x="4373563" y="3186113"/>
          <p14:tracePt t="41311" x="4373563" y="3171825"/>
          <p14:tracePt t="41312" x="4373563" y="3157538"/>
          <p14:tracePt t="41313" x="4359275" y="3157538"/>
          <p14:tracePt t="41314" x="4359275" y="3143250"/>
          <p14:tracePt t="41316" x="4359275" y="3128963"/>
          <p14:tracePt t="41318" x="4344988" y="3114675"/>
          <p14:tracePt t="41320" x="4344988" y="3100388"/>
          <p14:tracePt t="41324" x="4344988" y="3086100"/>
          <p14:tracePt t="41328" x="4344988" y="3071813"/>
          <p14:tracePt t="41331" x="4344988" y="3057525"/>
          <p14:tracePt t="41334" x="4330700" y="3043238"/>
          <p14:tracePt t="41339" x="4330700" y="3028950"/>
          <p14:tracePt t="41349" x="4330700" y="3014663"/>
          <p14:tracePt t="41390" x="4330700" y="3000375"/>
          <p14:tracePt t="41394" x="4330700" y="2986088"/>
          <p14:tracePt t="41401" x="4330700" y="2971800"/>
          <p14:tracePt t="41407" x="4330700" y="2957513"/>
          <p14:tracePt t="41414" x="4330700" y="2943225"/>
          <p14:tracePt t="41416" x="4330700" y="2928938"/>
          <p14:tracePt t="41422" x="4330700" y="2914650"/>
          <p14:tracePt t="41425" x="4330700" y="2900363"/>
          <p14:tracePt t="41431" x="4330700" y="2886075"/>
          <p14:tracePt t="41433" x="4330700" y="2871788"/>
          <p14:tracePt t="41439" x="4330700" y="2857500"/>
          <p14:tracePt t="41443" x="4330700" y="2843213"/>
          <p14:tracePt t="41451" x="4330700" y="2828925"/>
          <p14:tracePt t="41453" x="4330700" y="2814638"/>
          <p14:tracePt t="41585" x="4330700" y="2828925"/>
          <p14:tracePt t="41592" x="4330700" y="2843213"/>
          <p14:tracePt t="41598" x="4330700" y="2857500"/>
          <p14:tracePt t="41603" x="4330700" y="2871788"/>
          <p14:tracePt t="41605" x="4330700" y="2886075"/>
          <p14:tracePt t="41610" x="4330700" y="2900363"/>
          <p14:tracePt t="41613" x="4330700" y="2914650"/>
          <p14:tracePt t="41617" x="4330700" y="2928938"/>
          <p14:tracePt t="41619" x="4330700" y="2943225"/>
          <p14:tracePt t="41622" x="4330700" y="2957513"/>
          <p14:tracePt t="41625" x="4330700" y="2971800"/>
          <p14:tracePt t="41628" x="4330700" y="2986088"/>
          <p14:tracePt t="41630" x="4330700" y="3000375"/>
          <p14:tracePt t="41633" x="4330700" y="3014663"/>
          <p14:tracePt t="41636" x="4330700" y="3028950"/>
          <p14:tracePt t="41639" x="4330700" y="3043238"/>
          <p14:tracePt t="41640" x="4330700" y="3057525"/>
          <p14:tracePt t="41643" x="4330700" y="3071813"/>
          <p14:tracePt t="41645" x="4330700" y="3086100"/>
          <p14:tracePt t="41648" x="4330700" y="3100388"/>
          <p14:tracePt t="41650" x="4330700" y="3114675"/>
          <p14:tracePt t="41652" x="4330700" y="3128963"/>
          <p14:tracePt t="41654" x="4330700" y="3143250"/>
          <p14:tracePt t="41656" x="4330700" y="3157538"/>
          <p14:tracePt t="41658" x="4330700" y="3171825"/>
          <p14:tracePt t="41660" x="4330700" y="3186113"/>
          <p14:tracePt t="41662" x="4330700" y="3200400"/>
          <p14:tracePt t="41664" x="4330700" y="3214688"/>
          <p14:tracePt t="41667" x="4330700" y="3228975"/>
          <p14:tracePt t="41668" x="4330700" y="3243263"/>
          <p14:tracePt t="41670" x="4330700" y="3257550"/>
          <p14:tracePt t="41672" x="4330700" y="3271838"/>
          <p14:tracePt t="41674" x="4330700" y="3286125"/>
          <p14:tracePt t="41675" x="4330700" y="3300413"/>
          <p14:tracePt t="41677" x="4330700" y="3314700"/>
          <p14:tracePt t="41679" x="4330700" y="3328988"/>
          <p14:tracePt t="41680" x="4330700" y="3343275"/>
          <p14:tracePt t="41682" x="4330700" y="3357563"/>
          <p14:tracePt t="41683" x="4330700" y="3386138"/>
          <p14:tracePt t="41685" x="4330700" y="3400425"/>
          <p14:tracePt t="41687" x="4330700" y="3414713"/>
          <p14:tracePt t="41688" x="4330700" y="3429000"/>
          <p14:tracePt t="41689" x="4330700" y="3443288"/>
          <p14:tracePt t="41691" x="4330700" y="3457575"/>
          <p14:tracePt t="41693" x="4330700" y="3471863"/>
          <p14:tracePt t="41694" x="4330700" y="3486150"/>
          <p14:tracePt t="41695" x="4330700" y="3500438"/>
          <p14:tracePt t="41697" x="4330700" y="3514725"/>
          <p14:tracePt t="41699" x="4330700" y="3543300"/>
          <p14:tracePt t="41701" x="4330700" y="3557588"/>
          <p14:tracePt t="41703" x="4330700" y="3571875"/>
          <p14:tracePt t="41705" x="4330700" y="3600450"/>
          <p14:tracePt t="41707" x="4330700" y="3614738"/>
          <p14:tracePt t="41709" x="4330700" y="3629025"/>
          <p14:tracePt t="41710" x="4330700" y="3643313"/>
          <p14:tracePt t="41711" x="4330700" y="3657600"/>
          <p14:tracePt t="41713" x="4330700" y="3671888"/>
          <p14:tracePt t="41714" x="4330700" y="3686175"/>
          <p14:tracePt t="41715" x="4330700" y="3700463"/>
          <p14:tracePt t="41716" x="4330700" y="3714750"/>
          <p14:tracePt t="41718" x="4316413" y="3729038"/>
          <p14:tracePt t="41719" x="4316413" y="3743325"/>
          <p14:tracePt t="41721" x="4316413" y="3771900"/>
          <p14:tracePt t="41723" x="4316413" y="3786188"/>
          <p14:tracePt t="41724" x="4316413" y="3800475"/>
          <p14:tracePt t="41725" x="4316413" y="3814763"/>
          <p14:tracePt t="41726" x="4316413" y="3829050"/>
          <p14:tracePt t="41727" x="4302125" y="3829050"/>
          <p14:tracePt t="41728" x="4302125" y="3843338"/>
          <p14:tracePt t="41729" x="4302125" y="3857625"/>
          <p14:tracePt t="41730" x="4302125" y="3871913"/>
          <p14:tracePt t="41731" x="4302125" y="3886200"/>
          <p14:tracePt t="41733" x="4302125" y="3900488"/>
          <p14:tracePt t="41734" x="4302125" y="3914775"/>
          <p14:tracePt t="41735" x="4302125" y="3929063"/>
          <p14:tracePt t="41737" x="4302125" y="3957638"/>
          <p14:tracePt t="41739" x="4302125" y="3971925"/>
          <p14:tracePt t="41740" x="4302125" y="3986213"/>
          <p14:tracePt t="41741" x="4302125" y="4000500"/>
          <p14:tracePt t="41742" x="4302125" y="4014788"/>
          <p14:tracePt t="41744" x="4302125" y="4043363"/>
          <p14:tracePt t="41747" x="4302125" y="4057650"/>
          <p14:tracePt t="41748" x="4302125" y="4071938"/>
          <p14:tracePt t="41749" x="4287838" y="4071938"/>
          <p14:tracePt t="41750" x="4287838" y="4100513"/>
          <p14:tracePt t="41752" x="4287838" y="4114800"/>
          <p14:tracePt t="41753" x="4287838" y="4129088"/>
          <p14:tracePt t="41754" x="4287838" y="4143375"/>
          <p14:tracePt t="41756" x="4287838" y="4157663"/>
          <p14:tracePt t="41758" x="4287838" y="4171950"/>
          <p14:tracePt t="41759" x="4287838" y="4186238"/>
          <p14:tracePt t="41760" x="4287838" y="4200525"/>
          <p14:tracePt t="41762" x="4287838" y="4214813"/>
          <p14:tracePt t="41763" x="4287838" y="4229100"/>
          <p14:tracePt t="41764" x="4287838" y="4243388"/>
          <p14:tracePt t="41766" x="4287838" y="4257675"/>
          <p14:tracePt t="41768" x="4287838" y="4271963"/>
          <p14:tracePt t="41769" x="4287838" y="4286250"/>
          <p14:tracePt t="41771" x="4287838" y="4300538"/>
          <p14:tracePt t="41772" x="4287838" y="4314825"/>
          <p14:tracePt t="41774" x="4287838" y="4329113"/>
          <p14:tracePt t="41775" x="4287838" y="4343400"/>
          <p14:tracePt t="41776" x="4287838" y="4357688"/>
          <p14:tracePt t="41778" x="4287838" y="4371975"/>
          <p14:tracePt t="41780" x="4287838" y="4400550"/>
          <p14:tracePt t="41783" x="4287838" y="4414838"/>
          <p14:tracePt t="41784" x="4287838" y="4429125"/>
          <p14:tracePt t="41785" x="4287838" y="4443413"/>
          <p14:tracePt t="41787" x="4287838" y="4457700"/>
          <p14:tracePt t="41789" x="4287838" y="4486275"/>
          <p14:tracePt t="41796" x="4287838" y="4543425"/>
          <p14:tracePt t="41798" x="4287838" y="4557713"/>
          <p14:tracePt t="41800" x="4287838" y="4572000"/>
          <p14:tracePt t="41801" x="4302125" y="4572000"/>
          <p14:tracePt t="41802" x="4302125" y="4586288"/>
          <p14:tracePt t="41803" x="4302125" y="4600575"/>
          <p14:tracePt t="41805" x="4302125" y="4614863"/>
          <p14:tracePt t="41807" x="4316413" y="4614863"/>
          <p14:tracePt t="41808" x="4316413" y="4629150"/>
          <p14:tracePt t="41809" x="4316413" y="4643438"/>
          <p14:tracePt t="41810" x="4316413" y="4657725"/>
          <p14:tracePt t="41812" x="4316413" y="4672013"/>
          <p14:tracePt t="41815" x="4316413" y="4700588"/>
          <p14:tracePt t="41817" x="4330700" y="4714875"/>
          <p14:tracePt t="41819" x="4330700" y="4729163"/>
          <p14:tracePt t="41820" x="4330700" y="4743450"/>
          <p14:tracePt t="41821" x="4330700" y="4757738"/>
          <p14:tracePt t="41823" x="4330700" y="4772025"/>
          <p14:tracePt t="41825" x="4344988" y="4786313"/>
          <p14:tracePt t="41827" x="4344988" y="4800600"/>
          <p14:tracePt t="41828" x="4359275" y="4814888"/>
          <p14:tracePt t="41830" x="4359275" y="4829175"/>
          <p14:tracePt t="41832" x="4359275" y="4843463"/>
          <p14:tracePt t="41834" x="4373563" y="4857750"/>
          <p14:tracePt t="41837" x="4373563" y="4872038"/>
          <p14:tracePt t="41838" x="4387850" y="4886325"/>
          <p14:tracePt t="41840" x="4402138" y="4886325"/>
          <p14:tracePt t="41842" x="4402138" y="4900613"/>
          <p14:tracePt t="41845" x="4402138" y="4914900"/>
          <p14:tracePt t="41846" x="4416425" y="4914900"/>
          <p14:tracePt t="41849" x="4416425" y="4929188"/>
          <p14:tracePt t="41851" x="4430713" y="4929188"/>
          <p14:tracePt t="41852" x="4430713" y="4943475"/>
          <p14:tracePt t="41855" x="4445000" y="4943475"/>
          <p14:tracePt t="41857" x="4459288" y="4943475"/>
          <p14:tracePt t="41858" x="4459288" y="4957763"/>
          <p14:tracePt t="41861" x="4473575" y="4957763"/>
          <p14:tracePt t="41864" x="4473575" y="4972050"/>
          <p14:tracePt t="41865" x="4487863" y="4972050"/>
          <p14:tracePt t="41868" x="4502150" y="4972050"/>
          <p14:tracePt t="41871" x="4516438" y="4986338"/>
          <p14:tracePt t="41873" x="4530725" y="4986338"/>
          <p14:tracePt t="41875" x="4530725" y="5000625"/>
          <p14:tracePt t="41876" x="4545013" y="5000625"/>
          <p14:tracePt t="41879" x="4559300" y="5000625"/>
          <p14:tracePt t="41881" x="4573588" y="5014913"/>
          <p14:tracePt t="41882" x="4587875" y="5014913"/>
          <p14:tracePt t="41885" x="4602163" y="5014913"/>
          <p14:tracePt t="41887" x="4616450" y="5014913"/>
          <p14:tracePt t="41889" x="4630738" y="5014913"/>
          <p14:tracePt t="41890" x="4645025" y="5029200"/>
          <p14:tracePt t="41893" x="4659313" y="5029200"/>
          <p14:tracePt t="41895" x="4673600" y="5029200"/>
          <p14:tracePt t="41896" x="4687888" y="5029200"/>
          <p14:tracePt t="41898" x="4702175" y="5043488"/>
          <p14:tracePt t="41900" x="4730750" y="5057775"/>
          <p14:tracePt t="41902" x="4745038" y="5057775"/>
          <p14:tracePt t="41904" x="4759325" y="5057775"/>
          <p14:tracePt t="41906" x="4787900" y="5057775"/>
          <p14:tracePt t="41907" x="4787900" y="5072063"/>
          <p14:tracePt t="41908" x="4802188" y="5072063"/>
          <p14:tracePt t="41910" x="4830763" y="5072063"/>
          <p14:tracePt t="41911" x="4845050" y="5072063"/>
          <p14:tracePt t="41912" x="4845050" y="5086350"/>
          <p14:tracePt t="41913" x="4859338" y="5086350"/>
          <p14:tracePt t="41914" x="4873625" y="5086350"/>
          <p14:tracePt t="41915" x="4887913" y="5086350"/>
          <p14:tracePt t="41916" x="4887913" y="5100638"/>
          <p14:tracePt t="41917" x="4902200" y="5100638"/>
          <p14:tracePt t="41918" x="4916488" y="5100638"/>
          <p14:tracePt t="41919" x="4930775" y="5100638"/>
          <p14:tracePt t="41920" x="4945063" y="5100638"/>
          <p14:tracePt t="41921" x="4973638" y="5114925"/>
          <p14:tracePt t="41923" x="4987925" y="5114925"/>
          <p14:tracePt t="41924" x="5002213" y="5129213"/>
          <p14:tracePt t="41925" x="5016500" y="5129213"/>
          <p14:tracePt t="41926" x="5030788" y="5129213"/>
          <p14:tracePt t="41927" x="5045075" y="5143500"/>
          <p14:tracePt t="41928" x="5073650" y="5143500"/>
          <p14:tracePt t="41929" x="5087938" y="5143500"/>
          <p14:tracePt t="41930" x="5102225" y="5157788"/>
          <p14:tracePt t="41931" x="5116513" y="5157788"/>
          <p14:tracePt t="41932" x="5130800" y="5157788"/>
          <p14:tracePt t="41933" x="5145088" y="5172075"/>
          <p14:tracePt t="41934" x="5173663" y="5172075"/>
          <p14:tracePt t="41935" x="5173663" y="5186363"/>
          <p14:tracePt t="41936" x="5202238" y="5186363"/>
          <p14:tracePt t="41937" x="5216525" y="5200650"/>
          <p14:tracePt t="41938" x="5230813" y="5200650"/>
          <p14:tracePt t="41939" x="5259388" y="5200650"/>
          <p14:tracePt t="41940" x="5259388" y="5214938"/>
          <p14:tracePt t="41941" x="5273675" y="5214938"/>
          <p14:tracePt t="41942" x="5287963" y="5214938"/>
          <p14:tracePt t="41943" x="5302250" y="5214938"/>
          <p14:tracePt t="41944" x="5330825" y="5229225"/>
          <p14:tracePt t="41945" x="5345113" y="5229225"/>
          <p14:tracePt t="41946" x="5359400" y="5243513"/>
          <p14:tracePt t="41947" x="5373688" y="5243513"/>
          <p14:tracePt t="41948" x="5402263" y="5243513"/>
          <p14:tracePt t="41949" x="5402263" y="5257800"/>
          <p14:tracePt t="41950" x="5430838" y="5257800"/>
          <p14:tracePt t="41951" x="5445125" y="5272088"/>
          <p14:tracePt t="41952" x="5459413" y="5272088"/>
          <p14:tracePt t="41953" x="5502275" y="5286375"/>
          <p14:tracePt t="41954" x="5516563" y="5286375"/>
          <p14:tracePt t="41956" x="5545138" y="5300663"/>
          <p14:tracePt t="41957" x="5559425" y="5300663"/>
          <p14:tracePt t="41958" x="5573713" y="5300663"/>
          <p14:tracePt t="41959" x="5588000" y="5300663"/>
          <p14:tracePt t="41960" x="5602288" y="5314950"/>
          <p14:tracePt t="41961" x="5616575" y="5314950"/>
          <p14:tracePt t="41962" x="5630863" y="5329238"/>
          <p14:tracePt t="41963" x="5645150" y="5329238"/>
          <p14:tracePt t="41964" x="5659438" y="5329238"/>
          <p14:tracePt t="41965" x="5673725" y="5343525"/>
          <p14:tracePt t="41966" x="5688013" y="5343525"/>
          <p14:tracePt t="41967" x="5702300" y="5343525"/>
          <p14:tracePt t="41968" x="5702300" y="5357813"/>
          <p14:tracePt t="41969" x="5730875" y="5357813"/>
          <p14:tracePt t="41971" x="5745163" y="5357813"/>
          <p14:tracePt t="41972" x="5759450" y="5357813"/>
          <p14:tracePt t="41973" x="5773738" y="5357813"/>
          <p14:tracePt t="41975" x="5788025" y="5372100"/>
          <p14:tracePt t="41976" x="5802313" y="5372100"/>
          <p14:tracePt t="41977" x="5816600" y="5372100"/>
          <p14:tracePt t="41979" x="5830888" y="5372100"/>
          <p14:tracePt t="41980" x="5845175" y="5372100"/>
          <p14:tracePt t="41982" x="5859463" y="5372100"/>
          <p14:tracePt t="41984" x="5873750" y="5372100"/>
          <p14:tracePt t="41985" x="5873750" y="5386388"/>
          <p14:tracePt t="41986" x="5888038" y="5386388"/>
          <p14:tracePt t="41989" x="5902325" y="5386388"/>
          <p14:tracePt t="41991" x="5916613" y="5386388"/>
          <p14:tracePt t="41994" x="5930900" y="5386388"/>
          <p14:tracePt t="41997" x="5945188" y="5386388"/>
          <p14:tracePt t="42004" x="5959475" y="5386388"/>
          <p14:tracePt t="42010" x="5973763" y="5386388"/>
          <p14:tracePt t="42016" x="5988050" y="5386388"/>
          <p14:tracePt t="42023" x="6002338" y="5386388"/>
          <p14:tracePt t="42030" x="6016625" y="5386388"/>
          <p14:tracePt t="42033" x="6030913" y="5386388"/>
          <p14:tracePt t="42035" x="6045200" y="5386388"/>
          <p14:tracePt t="42038" x="6059488" y="5386388"/>
          <p14:tracePt t="42041" x="6073775" y="5386388"/>
          <p14:tracePt t="42044" x="6103938" y="5386388"/>
          <p14:tracePt t="42047" x="6118225" y="5386388"/>
          <p14:tracePt t="42049" x="6132513" y="5386388"/>
          <p14:tracePt t="42051" x="6146800" y="5386388"/>
          <p14:tracePt t="42052" x="6161088" y="5386388"/>
          <p14:tracePt t="42053" x="6175375" y="5386388"/>
          <p14:tracePt t="42055" x="6189663" y="5386388"/>
          <p14:tracePt t="42056" x="6203950" y="5386388"/>
          <p14:tracePt t="42058" x="6218238" y="5386388"/>
          <p14:tracePt t="42060" x="6232525" y="5386388"/>
          <p14:tracePt t="42061" x="6246813" y="5386388"/>
          <p14:tracePt t="42063" x="6261100" y="5386388"/>
          <p14:tracePt t="42065" x="6275388" y="5386388"/>
          <p14:tracePt t="42067" x="6289675" y="5386388"/>
          <p14:tracePt t="42069" x="6303963" y="5386388"/>
          <p14:tracePt t="42070" x="6318250" y="5386388"/>
          <p14:tracePt t="42072" x="6332538" y="5386388"/>
          <p14:tracePt t="42074" x="6346825" y="5386388"/>
          <p14:tracePt t="42076" x="6361113" y="5386388"/>
          <p14:tracePt t="42078" x="6375400" y="5386388"/>
          <p14:tracePt t="42082" x="6389688" y="5386388"/>
          <p14:tracePt t="42088" x="6403975" y="5386388"/>
          <p14:tracePt t="42091" x="6403975" y="5400675"/>
          <p14:tracePt t="42283" x="6389688" y="5400675"/>
          <p14:tracePt t="42295" x="6375400" y="5400675"/>
          <p14:tracePt t="42297" x="6375400" y="5386388"/>
          <p14:tracePt t="42304" x="6361113" y="5386388"/>
          <p14:tracePt t="42307" x="6346825" y="5386388"/>
          <p14:tracePt t="42312" x="6346825" y="5372100"/>
          <p14:tracePt t="42314" x="6332538" y="5372100"/>
          <p14:tracePt t="42321" x="6318250" y="5372100"/>
          <p14:tracePt t="42322" x="6318250" y="5357813"/>
          <p14:tracePt t="42327" x="6303963" y="5343525"/>
          <p14:tracePt t="42330" x="6289675" y="5343525"/>
          <p14:tracePt t="42334" x="6289675" y="5329238"/>
          <p14:tracePt t="42335" x="6275388" y="5329238"/>
          <p14:tracePt t="42340" x="6261100" y="5329238"/>
          <p14:tracePt t="42342" x="6261100" y="5314950"/>
          <p14:tracePt t="42344" x="6246813" y="5314950"/>
          <p14:tracePt t="42347" x="6232525" y="5300663"/>
          <p14:tracePt t="42351" x="6218238" y="5300663"/>
          <p14:tracePt t="42355" x="6203950" y="5286375"/>
          <p14:tracePt t="42359" x="6189663" y="5272088"/>
          <p14:tracePt t="42361" x="6175375" y="5272088"/>
          <p14:tracePt t="42365" x="6161088" y="5272088"/>
          <p14:tracePt t="42369" x="6146800" y="5257800"/>
          <p14:tracePt t="42373" x="6132513" y="5257800"/>
          <p14:tracePt t="42375" x="6118225" y="5257800"/>
          <p14:tracePt t="42379" x="6103938" y="5257800"/>
          <p14:tracePt t="42380" x="6103938" y="5243513"/>
          <p14:tracePt t="42383" x="6088063" y="5243513"/>
          <p14:tracePt t="42387" x="6073775" y="5243513"/>
          <p14:tracePt t="42388" x="6059488" y="5243513"/>
          <p14:tracePt t="42392" x="6045200" y="5243513"/>
          <p14:tracePt t="42394" x="6045200" y="5229225"/>
          <p14:tracePt t="42396" x="6030913" y="5229225"/>
          <p14:tracePt t="42400" x="6016625" y="5229225"/>
          <p14:tracePt t="42401" x="6016625" y="5214938"/>
          <p14:tracePt t="42406" x="6002338" y="5214938"/>
          <p14:tracePt t="42409" x="5988050" y="5214938"/>
          <p14:tracePt t="42416" x="5973763" y="5214938"/>
          <p14:tracePt t="42424" x="5959475" y="5214938"/>
          <p14:tracePt t="42428" x="5959475" y="5200650"/>
          <p14:tracePt t="42434" x="5945188" y="5200650"/>
          <p14:tracePt t="42449" x="5930900" y="5200650"/>
          <p14:tracePt t="42456" x="5930900" y="5186363"/>
          <p14:tracePt t="42469" x="5916613" y="5186363"/>
          <p14:tracePt t="42471" x="5916613" y="5172075"/>
          <p14:tracePt t="42480" x="5916613" y="5157788"/>
          <p14:tracePt t="42498" x="5916613" y="5143500"/>
          <p14:tracePt t="42565" x="5902325" y="5143500"/>
          <p14:tracePt t="42568" x="5902325" y="5129213"/>
          <p14:tracePt t="42585" x="5902325" y="5114925"/>
          <p14:tracePt t="43324" x="5916613" y="5114925"/>
          <p14:tracePt t="43338" x="5930900" y="5114925"/>
          <p14:tracePt t="43344" x="5945188" y="5114925"/>
          <p14:tracePt t="43371" x="5959475" y="5114925"/>
          <p14:tracePt t="43394" x="5973763" y="5114925"/>
          <p14:tracePt t="43421" x="5988050" y="5114925"/>
          <p14:tracePt t="43426" x="6002338" y="5114925"/>
          <p14:tracePt t="43446" x="6016625" y="5114925"/>
          <p14:tracePt t="43460" x="6030913" y="5114925"/>
          <p14:tracePt t="43482" x="6045200" y="5114925"/>
          <p14:tracePt t="45780" x="6059488" y="5114925"/>
          <p14:tracePt t="45780" x="6073775" y="5114925"/>
          <p14:tracePt t="45780" x="6088063" y="5100638"/>
          <p14:tracePt t="45780" x="6103938" y="5100638"/>
          <p14:tracePt t="45780" x="6118225" y="5100638"/>
          <p14:tracePt t="45780" x="6132513" y="5086350"/>
          <p14:tracePt t="45780" x="6146800" y="5086350"/>
          <p14:tracePt t="45780" x="6161088" y="5086350"/>
          <p14:tracePt t="45780" x="6161088" y="5072063"/>
          <p14:tracePt t="45780" x="6175375" y="5072063"/>
          <p14:tracePt t="45780" x="6189663" y="5072063"/>
          <p14:tracePt t="45780" x="6203950" y="5072063"/>
          <p14:tracePt t="45780" x="6218238" y="5072063"/>
          <p14:tracePt t="45780" x="6232525" y="5072063"/>
          <p14:tracePt t="45780" x="6246813" y="5072063"/>
          <p14:tracePt t="45780" x="6261100" y="5072063"/>
          <p14:tracePt t="45780" x="6275388" y="5072063"/>
          <p14:tracePt t="45780" x="6289675" y="5072063"/>
          <p14:tracePt t="45780" x="6303963" y="5072063"/>
          <p14:tracePt t="45780" x="6318250" y="5072063"/>
          <p14:tracePt t="45780" x="6332538" y="5072063"/>
          <p14:tracePt t="45780" x="6346825" y="5072063"/>
          <p14:tracePt t="45780" x="6361113" y="5086350"/>
          <p14:tracePt t="45780" x="6375400" y="5086350"/>
          <p14:tracePt t="45780" x="6389688" y="5086350"/>
          <p14:tracePt t="45780" x="6418263" y="5100638"/>
          <p14:tracePt t="45780" x="6432550" y="5100638"/>
          <p14:tracePt t="45780" x="6446838" y="5114925"/>
          <p14:tracePt t="45780" x="6461125" y="5114925"/>
          <p14:tracePt t="45780" x="6475413" y="5114925"/>
          <p14:tracePt t="45780" x="6489700" y="5114925"/>
          <p14:tracePt t="45780" x="6518275" y="5129213"/>
          <p14:tracePt t="45780" x="6532563" y="5129213"/>
          <p14:tracePt t="45780" x="6546850" y="5143500"/>
          <p14:tracePt t="45780" x="6561138" y="5143500"/>
          <p14:tracePt t="45780" x="6575425" y="5143500"/>
          <p14:tracePt t="45780" x="6589713" y="5157788"/>
          <p14:tracePt t="45780" x="6604000" y="5157788"/>
          <p14:tracePt t="45780" x="6618288" y="5157788"/>
          <p14:tracePt t="45780" x="6646863" y="5172075"/>
          <p14:tracePt t="45780" x="6675438" y="5172075"/>
          <p14:tracePt t="45780" x="6689725" y="5172075"/>
          <p14:tracePt t="45780" x="6704013" y="5172075"/>
          <p14:tracePt t="45780" x="6704013" y="5186363"/>
          <p14:tracePt t="45780" x="6718300" y="5186363"/>
          <p14:tracePt t="45780" x="6732588" y="5186363"/>
          <p14:tracePt t="45780" x="6746875" y="5186363"/>
          <p14:tracePt t="45780" x="6761163" y="5200650"/>
          <p14:tracePt t="45780" x="6775450" y="5200650"/>
          <p14:tracePt t="45780" x="6789738" y="5200650"/>
          <p14:tracePt t="45780" x="6804025" y="5200650"/>
          <p14:tracePt t="45780" x="6818313" y="5200650"/>
          <p14:tracePt t="45780" x="6832600" y="5200650"/>
          <p14:tracePt t="45780" x="6846888" y="5200650"/>
          <p14:tracePt t="45780" x="6861175" y="5200650"/>
          <p14:tracePt t="45780" x="6875463" y="5200650"/>
          <p14:tracePt t="45780" x="6889750" y="5200650"/>
          <p14:tracePt t="45780" x="6904038" y="5200650"/>
          <p14:tracePt t="45780" x="6918325" y="5200650"/>
          <p14:tracePt t="45780" x="6918325" y="5214938"/>
          <p14:tracePt t="45780" x="6932613" y="5214938"/>
          <p14:tracePt t="45780" x="6946900" y="5214938"/>
          <p14:tracePt t="45780" x="6961188" y="5214938"/>
          <p14:tracePt t="45780" x="6975475" y="5214938"/>
          <p14:tracePt t="45780" x="6989763" y="5214938"/>
          <p14:tracePt t="45780" x="7004050" y="5214938"/>
          <p14:tracePt t="45780" x="7018338" y="5214938"/>
          <p14:tracePt t="45780" x="7032625" y="5214938"/>
          <p14:tracePt t="45780" x="7046913" y="5214938"/>
          <p14:tracePt t="45780" x="7061200" y="5214938"/>
          <p14:tracePt t="45780" x="7089775" y="5214938"/>
          <p14:tracePt t="45780" x="7104063" y="5214938"/>
          <p14:tracePt t="45780" x="7118350" y="5214938"/>
          <p14:tracePt t="45780" x="7132638" y="5214938"/>
          <p14:tracePt t="45780" x="7146925" y="5214938"/>
          <p14:tracePt t="45780" x="7161213" y="5214938"/>
          <p14:tracePt t="45780" x="7175500" y="5214938"/>
          <p14:tracePt t="45780" x="7189788" y="5214938"/>
          <p14:tracePt t="45780" x="7204075" y="5214938"/>
          <p14:tracePt t="45780" x="7218363" y="5200650"/>
          <p14:tracePt t="45780" x="7232650" y="5200650"/>
          <p14:tracePt t="45780" x="7246938" y="5186363"/>
          <p14:tracePt t="45780" x="7261225" y="5186363"/>
          <p14:tracePt t="45780" x="7275513" y="5186363"/>
          <p14:tracePt t="45780" x="7289800" y="5186363"/>
          <p14:tracePt t="45780" x="7304088" y="5186363"/>
          <p14:tracePt t="45780" x="7318375" y="5186363"/>
          <p14:tracePt t="45780" x="7332663" y="5172075"/>
          <p14:tracePt t="45780" x="7346950" y="5172075"/>
          <p14:tracePt t="45780" x="7361238" y="5172075"/>
          <p14:tracePt t="45780" x="7375525" y="5172075"/>
          <p14:tracePt t="45780" x="7389813" y="5172075"/>
          <p14:tracePt t="45780" x="7389813" y="5157788"/>
          <p14:tracePt t="45780" x="7404100" y="5157788"/>
          <p14:tracePt t="45780" x="7418388" y="5157788"/>
          <p14:tracePt t="45780" x="7432675" y="5157788"/>
          <p14:tracePt t="45780" x="7432675" y="5143500"/>
          <p14:tracePt t="45780" x="7446963" y="5143500"/>
          <p14:tracePt t="45780" x="7446963" y="5129213"/>
          <p14:tracePt t="45780" x="7461250" y="5129213"/>
          <p14:tracePt t="45780" x="7475538" y="5129213"/>
          <p14:tracePt t="45780" x="7489825" y="5129213"/>
          <p14:tracePt t="45780" x="7504113" y="5129213"/>
          <p14:tracePt t="45780" x="7518400" y="5129213"/>
          <p14:tracePt t="45780" x="7532688" y="5129213"/>
          <p14:tracePt t="45780" x="7546975" y="5129213"/>
          <p14:tracePt t="45780" x="7546975" y="5114925"/>
          <p14:tracePt t="45780" x="7561263" y="5114925"/>
          <p14:tracePt t="45780" x="7575550" y="5114925"/>
          <p14:tracePt t="45780" x="7589838" y="5114925"/>
          <p14:tracePt t="45780" x="7604125" y="5114925"/>
          <p14:tracePt t="45780" x="7618413" y="5114925"/>
          <p14:tracePt t="45780" x="7632700" y="5100638"/>
          <p14:tracePt t="45780" x="7646988" y="5100638"/>
          <p14:tracePt t="45780" x="7661275" y="5100638"/>
          <p14:tracePt t="45780" x="7675563" y="5100638"/>
          <p14:tracePt t="45780" x="7689850" y="5100638"/>
          <p14:tracePt t="45780" x="7704138" y="5100638"/>
          <p14:tracePt t="45780" x="7718425" y="5100638"/>
          <p14:tracePt t="45780" x="7732713" y="5100638"/>
          <p14:tracePt t="45780" x="7732713" y="5086350"/>
          <p14:tracePt t="45780" x="7747000" y="5086350"/>
          <p14:tracePt t="45780" x="7761288" y="5086350"/>
          <p14:tracePt t="45780" x="7775575" y="5086350"/>
          <p14:tracePt t="45780" x="7789863" y="5086350"/>
          <p14:tracePt t="45780" x="7804150" y="5086350"/>
          <p14:tracePt t="45780" x="7818438" y="5086350"/>
          <p14:tracePt t="45780" x="7818438" y="5072063"/>
          <p14:tracePt t="45780" x="7832725" y="5072063"/>
          <p14:tracePt t="45780" x="7847013" y="5072063"/>
          <p14:tracePt t="45780" x="7861300" y="5072063"/>
          <p14:tracePt t="45780" x="7875588" y="5072063"/>
          <p14:tracePt t="45780" x="7889875" y="5072063"/>
          <p14:tracePt t="45780" x="7904163" y="5072063"/>
          <p14:tracePt t="45780" x="7904163" y="5057775"/>
          <p14:tracePt t="45780" x="7904163" y="5043488"/>
          <p14:tracePt t="45780" x="7904163" y="5029200"/>
          <p14:tracePt t="45780" x="7904163" y="5014913"/>
          <p14:tracePt t="46232" x="7889875" y="5014913"/>
          <p14:tracePt t="46232" x="7875588" y="5014913"/>
          <p14:tracePt t="46234" x="7861300" y="5014913"/>
          <p14:tracePt t="46236" x="7847013" y="5000625"/>
          <p14:tracePt t="46237" x="7832725" y="5000625"/>
          <p14:tracePt t="46239" x="7818438" y="5000625"/>
          <p14:tracePt t="46240" x="7804150" y="5000625"/>
          <p14:tracePt t="46241" x="7789863" y="4986338"/>
          <p14:tracePt t="46242" x="7775575" y="4986338"/>
          <p14:tracePt t="46243" x="7747000" y="4986338"/>
          <p14:tracePt t="46245" x="7732713" y="4986338"/>
          <p14:tracePt t="46246" x="7718425" y="4986338"/>
          <p14:tracePt t="46247" x="7704138" y="4986338"/>
          <p14:tracePt t="46248" x="7675563" y="4986338"/>
          <p14:tracePt t="46249" x="7661275" y="4972050"/>
          <p14:tracePt t="46251" x="7632700" y="4957763"/>
          <p14:tracePt t="46252" x="7618413" y="4957763"/>
          <p14:tracePt t="46253" x="7604125" y="4957763"/>
          <p14:tracePt t="46254" x="7589838" y="4957763"/>
          <p14:tracePt t="46256" x="7561263" y="4957763"/>
          <p14:tracePt t="46258" x="7546975" y="4957763"/>
          <p14:tracePt t="46258" x="7532688" y="4957763"/>
          <p14:tracePt t="46259" x="7504113" y="4957763"/>
          <p14:tracePt t="46260" x="7489825" y="4957763"/>
          <p14:tracePt t="46261" x="7475538" y="4943475"/>
          <p14:tracePt t="46262" x="7446963" y="4929188"/>
          <p14:tracePt t="46263" x="7432675" y="4929188"/>
          <p14:tracePt t="46265" x="7418388" y="4929188"/>
          <p14:tracePt t="46265" x="7404100" y="4929188"/>
          <p14:tracePt t="46266" x="7375525" y="4929188"/>
          <p14:tracePt t="46267" x="7361238" y="4929188"/>
          <p14:tracePt t="46268" x="7346950" y="4929188"/>
          <p14:tracePt t="46269" x="7332663" y="4929188"/>
          <p14:tracePt t="46270" x="7332663" y="4914900"/>
          <p14:tracePt t="46271" x="7304088" y="4914900"/>
          <p14:tracePt t="46273" x="7289800" y="4900613"/>
          <p14:tracePt t="46274" x="7275513" y="4900613"/>
          <p14:tracePt t="46276" x="7261225" y="4900613"/>
          <p14:tracePt t="46277" x="7246938" y="4900613"/>
          <p14:tracePt t="46279" x="7246938" y="4886325"/>
          <p14:tracePt t="46280" x="7232650" y="4886325"/>
          <p14:tracePt t="46281" x="7218363" y="4886325"/>
          <p14:tracePt t="46284" x="7204075" y="4886325"/>
          <p14:tracePt t="46287" x="7204075" y="4872038"/>
          <p14:tracePt t="46290" x="7204075" y="4857750"/>
          <p14:tracePt t="46291" x="7189788" y="4857750"/>
          <p14:tracePt t="46375" x="7175500" y="4857750"/>
          <p14:tracePt t="46380" x="7161213" y="4857750"/>
          <p14:tracePt t="46384" x="7146925" y="4857750"/>
          <p14:tracePt t="46390" x="7132638" y="4857750"/>
          <p14:tracePt t="46398" x="7118350" y="4857750"/>
          <p14:tracePt t="46402" x="7104063" y="4857750"/>
          <p14:tracePt t="46411" x="7089775" y="4857750"/>
          <p14:tracePt t="46417" x="7075488" y="4857750"/>
          <p14:tracePt t="46422" x="7075488" y="4872038"/>
          <p14:tracePt t="46423" x="7061200" y="4872038"/>
          <p14:tracePt t="46427" x="7046913" y="4872038"/>
          <p14:tracePt t="46433" x="7046913" y="4886325"/>
          <p14:tracePt t="46434" x="7032625" y="4886325"/>
          <p14:tracePt t="46440" x="7018338" y="4886325"/>
          <p14:tracePt t="46445" x="7018338" y="4900613"/>
          <p14:tracePt t="46446" x="7004050" y="4900613"/>
          <p14:tracePt t="46448" x="6989763" y="4900613"/>
          <p14:tracePt t="46455" x="6989763" y="4914900"/>
          <p14:tracePt t="46456" x="6975475" y="4914900"/>
          <p14:tracePt t="46462" x="6961188" y="4929188"/>
          <p14:tracePt t="46467" x="6946900" y="4929188"/>
          <p14:tracePt t="46468" x="6946900" y="4943475"/>
          <p14:tracePt t="46470" x="6932613" y="4943475"/>
          <p14:tracePt t="46473" x="6918325" y="4943475"/>
          <p14:tracePt t="46476" x="6918325" y="4957763"/>
          <p14:tracePt t="46478" x="6904038" y="4957763"/>
          <p14:tracePt t="46482" x="6904038" y="4972050"/>
          <p14:tracePt t="46483" x="6889750" y="4972050"/>
          <p14:tracePt t="46485" x="6875463" y="4972050"/>
          <p14:tracePt t="46486" x="6875463" y="4986338"/>
          <p14:tracePt t="46490" x="6861175" y="4986338"/>
          <p14:tracePt t="46492" x="6861175" y="5000625"/>
          <p14:tracePt t="46495" x="6846888" y="5000625"/>
          <p14:tracePt t="46503" x="6832600" y="5014913"/>
          <p14:tracePt t="46509" x="6818313" y="5014913"/>
          <p14:tracePt t="46515" x="6804025" y="5014913"/>
          <p14:tracePt t="46522" x="6804025" y="5029200"/>
          <p14:tracePt t="46523" x="6789738" y="5029200"/>
          <p14:tracePt t="46532" x="6789738" y="5043488"/>
          <p14:tracePt t="46536" x="6775450" y="5043488"/>
          <p14:tracePt t="46540" x="6775450" y="5057775"/>
          <p14:tracePt t="46549" x="6761163" y="5057775"/>
          <p14:tracePt t="46550" x="6761163" y="5072063"/>
          <p14:tracePt t="46556" x="6746875" y="5072063"/>
          <p14:tracePt t="46558" x="6746875" y="5086350"/>
          <p14:tracePt t="46570" x="6732588" y="5114925"/>
          <p14:tracePt t="46578" x="6732588" y="5129213"/>
          <p14:tracePt t="46579" x="6718300" y="5129213"/>
          <p14:tracePt t="46583" x="6718300" y="5143500"/>
          <p14:tracePt t="46589" x="6704013" y="5143500"/>
          <p14:tracePt t="46590" x="6704013" y="5157788"/>
          <p14:tracePt t="46592" x="6689725" y="5157788"/>
          <p14:tracePt t="46593" x="6689725" y="5172075"/>
          <p14:tracePt t="46600" x="6689725" y="5186363"/>
          <p14:tracePt t="46606" x="6689725" y="5200650"/>
          <p14:tracePt t="46609" x="6675438" y="5200650"/>
          <p14:tracePt t="46614" x="6675438" y="5214938"/>
          <p14:tracePt t="46617" x="6675438" y="5229225"/>
          <p14:tracePt t="46621" x="6661150" y="5229225"/>
          <p14:tracePt t="46625" x="6661150" y="5243513"/>
          <p14:tracePt t="46636" x="6661150" y="5257800"/>
          <p14:tracePt t="46642" x="6646863" y="5257800"/>
          <p14:tracePt t="46653" x="6632575" y="5257800"/>
          <p14:tracePt t="46696" x="6632575" y="5272088"/>
          <p14:tracePt t="47065" x="6618288" y="5272088"/>
          <p14:tracePt t="47072" x="6618288" y="5286375"/>
          <p14:tracePt t="47074" x="6604000" y="5286375"/>
          <p14:tracePt t="47092" x="6589713" y="5286375"/>
          <p14:tracePt t="47098" x="6575425" y="5286375"/>
          <p14:tracePt t="47110" x="6561138" y="5286375"/>
          <p14:tracePt t="47119" x="6546850" y="5286375"/>
          <p14:tracePt t="47128" x="6532563" y="5286375"/>
          <p14:tracePt t="47131" x="6518275" y="5286375"/>
          <p14:tracePt t="47138" x="6503988" y="5286375"/>
          <p14:tracePt t="47144" x="6489700" y="5286375"/>
          <p14:tracePt t="47150" x="6475413" y="5286375"/>
          <p14:tracePt t="47152" x="6461125" y="5286375"/>
          <p14:tracePt t="47158" x="6446838" y="5286375"/>
          <p14:tracePt t="47162" x="6432550" y="5286375"/>
          <p14:tracePt t="47166" x="6418263" y="5286375"/>
          <p14:tracePt t="47168" x="6403975" y="5286375"/>
          <p14:tracePt t="47172" x="6389688" y="5286375"/>
          <p14:tracePt t="47176" x="6375400" y="5286375"/>
          <p14:tracePt t="47180" x="6361113" y="5286375"/>
          <p14:tracePt t="47184" x="6346825" y="5286375"/>
          <p14:tracePt t="47187" x="6332538" y="5286375"/>
          <p14:tracePt t="47193" x="6318250" y="5286375"/>
          <p14:tracePt t="47202" x="6303963" y="5286375"/>
          <p14:tracePt t="47244" x="6289675" y="5286375"/>
          <p14:tracePt t="47248" x="6275388" y="5286375"/>
          <p14:tracePt t="47255" x="6261100" y="5286375"/>
          <p14:tracePt t="47262" x="6246813" y="5286375"/>
          <p14:tracePt t="47265" x="6246813" y="5300663"/>
          <p14:tracePt t="47273" x="6232525" y="5300663"/>
          <p14:tracePt t="47351" x="6232525" y="5286375"/>
          <p14:tracePt t="47356" x="6218238" y="5286375"/>
          <p14:tracePt t="47359" x="6218238" y="5272088"/>
          <p14:tracePt t="47380" x="6218238" y="5257800"/>
          <p14:tracePt t="47395" x="6218238" y="5243513"/>
          <p14:tracePt t="47409" x="6218238" y="5229225"/>
          <p14:tracePt t="47414" x="6218238" y="5214938"/>
          <p14:tracePt t="47426" x="6218238" y="5200650"/>
          <p14:tracePt t="47435" x="6218238" y="5186363"/>
          <p14:tracePt t="47448" x="6218238" y="5172075"/>
          <p14:tracePt t="47456" x="6218238" y="5157788"/>
          <p14:tracePt t="47509" x="6218238" y="5143500"/>
          <p14:tracePt t="47518" x="6218238" y="5129213"/>
          <p14:tracePt t="47523" x="6232525" y="5129213"/>
          <p14:tracePt t="47529" x="6232525" y="5114925"/>
          <p14:tracePt t="47534" x="6232525" y="5100638"/>
          <p14:tracePt t="47543" x="6232525" y="5086350"/>
          <p14:tracePt t="47553" x="6232525" y="5072063"/>
          <p14:tracePt t="47562" x="6246813" y="5072063"/>
          <p14:tracePt t="47563" x="6246813" y="5057775"/>
          <p14:tracePt t="47569" x="6246813" y="5043488"/>
          <p14:tracePt t="47578" x="6246813" y="5029200"/>
          <p14:tracePt t="47592" x="6246813" y="5014913"/>
          <p14:tracePt t="47605" x="6246813" y="5000625"/>
          <p14:tracePt t="47627" x="6261100" y="5000625"/>
          <p14:tracePt t="47645" x="6261100" y="4986338"/>
          <p14:tracePt t="47661" x="6261100" y="4972050"/>
          <p14:tracePt t="47669" x="6275388" y="4972050"/>
          <p14:tracePt t="47674" x="6289675" y="4972050"/>
          <p14:tracePt t="47677" x="6289675" y="4957763"/>
          <p14:tracePt t="47685" x="6303963" y="4957763"/>
          <p14:tracePt t="47693" x="6318250" y="4957763"/>
          <p14:tracePt t="47694" x="6318250" y="4943475"/>
          <p14:tracePt t="47702" x="6332538" y="4943475"/>
          <p14:tracePt t="47705" x="6346825" y="4943475"/>
          <p14:tracePt t="47706" x="6346825" y="4929188"/>
          <p14:tracePt t="47710" x="6361113" y="4929188"/>
          <p14:tracePt t="47711" x="6361113" y="4914900"/>
          <p14:tracePt t="47715" x="6375400" y="4914900"/>
          <p14:tracePt t="47719" x="6389688" y="4900613"/>
          <p14:tracePt t="47723" x="6403975" y="4900613"/>
          <p14:tracePt t="47725" x="6418263" y="4900613"/>
          <p14:tracePt t="47727" x="6418263" y="4886325"/>
          <p14:tracePt t="47729" x="6432550" y="4886325"/>
          <p14:tracePt t="47732" x="6446838" y="4886325"/>
          <p14:tracePt t="47734" x="6446838" y="4872038"/>
          <p14:tracePt t="47736" x="6461125" y="4857750"/>
          <p14:tracePt t="47737" x="6475413" y="4857750"/>
          <p14:tracePt t="47740" x="6489700" y="4857750"/>
          <p14:tracePt t="47741" x="6489700" y="4843463"/>
          <p14:tracePt t="47742" x="6503988" y="4843463"/>
          <p14:tracePt t="47745" x="6518275" y="4843463"/>
          <p14:tracePt t="47746" x="6532563" y="4843463"/>
          <p14:tracePt t="47747" x="6532563" y="4829175"/>
          <p14:tracePt t="47749" x="6546850" y="4829175"/>
          <p14:tracePt t="47752" x="6561138" y="4814888"/>
          <p14:tracePt t="47754" x="6561138" y="4800600"/>
          <p14:tracePt t="47755" x="6575425" y="4800600"/>
          <p14:tracePt t="47756" x="6589713" y="4800600"/>
          <p14:tracePt t="47758" x="6604000" y="4800600"/>
          <p14:tracePt t="47759" x="6604000" y="4786313"/>
          <p14:tracePt t="47762" x="6618288" y="4786313"/>
          <p14:tracePt t="47765" x="6618288" y="4772025"/>
          <p14:tracePt t="47765" x="6632575" y="4772025"/>
          <p14:tracePt t="47766" x="6646863" y="4772025"/>
          <p14:tracePt t="47769" x="6661150" y="4772025"/>
          <p14:tracePt t="47770" x="6661150" y="4757738"/>
          <p14:tracePt t="47771" x="6675438" y="4757738"/>
          <p14:tracePt t="47772" x="6675438" y="4743450"/>
          <p14:tracePt t="47775" x="6689725" y="4743450"/>
          <p14:tracePt t="47776" x="6704013" y="4743450"/>
          <p14:tracePt t="47777" x="6704013" y="4729163"/>
          <p14:tracePt t="47779" x="6718300" y="4729163"/>
          <p14:tracePt t="47782" x="6732588" y="4714875"/>
          <p14:tracePt t="47785" x="6746875" y="4714875"/>
          <p14:tracePt t="47786" x="6746875" y="4700588"/>
          <p14:tracePt t="47787" x="6761163" y="4700588"/>
          <p14:tracePt t="47789" x="6775450" y="4686300"/>
          <p14:tracePt t="47792" x="6789738" y="4686300"/>
          <p14:tracePt t="47793" x="6789738" y="4672013"/>
          <p14:tracePt t="47795" x="6804025" y="4672013"/>
          <p14:tracePt t="47796" x="6818313" y="4672013"/>
          <p14:tracePt t="47797" x="6818313" y="4657725"/>
          <p14:tracePt t="47800" x="6832600" y="4643438"/>
          <p14:tracePt t="47801" x="6846888" y="4643438"/>
          <p14:tracePt t="47803" x="6846888" y="4629150"/>
          <p14:tracePt t="47805" x="6861175" y="4629150"/>
          <p14:tracePt t="47806" x="6875463" y="4614863"/>
          <p14:tracePt t="47809" x="6889750" y="4614863"/>
          <p14:tracePt t="47810" x="6889750" y="4600575"/>
          <p14:tracePt t="47811" x="6904038" y="4600575"/>
          <p14:tracePt t="47814" x="6904038" y="4586288"/>
          <p14:tracePt t="47815" x="6918325" y="4586288"/>
          <p14:tracePt t="47816" x="6932613" y="4586288"/>
          <p14:tracePt t="47817" x="6932613" y="4572000"/>
          <p14:tracePt t="47820" x="6946900" y="4557713"/>
          <p14:tracePt t="47824" x="6961188" y="4543425"/>
          <p14:tracePt t="47828" x="6975475" y="4543425"/>
          <p14:tracePt t="47831" x="6989763" y="4529138"/>
          <p14:tracePt t="47835" x="7004050" y="4514850"/>
          <p14:tracePt t="47839" x="7018338" y="4500563"/>
          <p14:tracePt t="47842" x="7018338" y="4486275"/>
          <p14:tracePt t="47844" x="7032625" y="4486275"/>
          <p14:tracePt t="47848" x="7032625" y="4471988"/>
          <p14:tracePt t="47849" x="7046913" y="4471988"/>
          <p14:tracePt t="47853" x="7061200" y="4471988"/>
          <p14:tracePt t="47854" x="7061200" y="4457700"/>
          <p14:tracePt t="47856" x="7061200" y="4443413"/>
          <p14:tracePt t="47859" x="7075488" y="4443413"/>
          <p14:tracePt t="47862" x="7075488" y="4429125"/>
          <p14:tracePt t="47865" x="7089775" y="4414838"/>
          <p14:tracePt t="47867" x="7104063" y="4414838"/>
          <p14:tracePt t="47870" x="7118350" y="4400550"/>
          <p14:tracePt t="47872" x="7118350" y="4386263"/>
          <p14:tracePt t="47876" x="7118350" y="4371975"/>
          <p14:tracePt t="47880" x="7132638" y="4371975"/>
          <p14:tracePt t="47883" x="7132638" y="4357688"/>
          <p14:tracePt t="47890" x="7146925" y="4357688"/>
          <p14:tracePt t="47892" x="7146925" y="4343400"/>
          <p14:tracePt t="47897" x="7161213" y="4329113"/>
          <p14:tracePt t="47914" x="7161213" y="4314825"/>
          <p14:tracePt t="47918" x="7175500" y="4314825"/>
          <p14:tracePt t="47923" x="7175500" y="4300538"/>
          <p14:tracePt t="47928" x="7189788" y="4300538"/>
          <p14:tracePt t="47931" x="7189788" y="4286250"/>
          <p14:tracePt t="47932" x="7189788" y="4271963"/>
          <p14:tracePt t="47936" x="7204075" y="4271963"/>
          <p14:tracePt t="47938" x="7218363" y="4257675"/>
          <p14:tracePt t="47942" x="7218363" y="4243388"/>
          <p14:tracePt t="47946" x="7232650" y="4243388"/>
          <p14:tracePt t="47948" x="7232650" y="4229100"/>
          <p14:tracePt t="47950" x="7232650" y="4214813"/>
          <p14:tracePt t="47952" x="7246938" y="4214813"/>
          <p14:tracePt t="47955" x="7246938" y="4200525"/>
          <p14:tracePt t="47959" x="7261225" y="4186238"/>
          <p14:tracePt t="47963" x="7275513" y="4171950"/>
          <p14:tracePt t="47965" x="7275513" y="4157663"/>
          <p14:tracePt t="47970" x="7275513" y="4143375"/>
          <p14:tracePt t="47971" x="7289800" y="4143375"/>
          <p14:tracePt t="47974" x="7289800" y="4129088"/>
          <p14:tracePt t="47982" x="7289800" y="4114800"/>
          <p14:tracePt t="47988" x="7304088" y="4114800"/>
          <p14:tracePt t="48251" x="7304088" y="4100513"/>
          <p14:tracePt t="48258" x="7304088" y="4086225"/>
          <p14:tracePt t="48373" x="7318375" y="4086225"/>
          <p14:tracePt t="48427" x="7318375" y="4071938"/>
          <p14:tracePt t="48434" x="7332663" y="4071938"/>
          <p14:tracePt t="48437" x="7346950" y="4071938"/>
          <p14:tracePt t="48438" x="7346950" y="4057650"/>
          <p14:tracePt t="48549" x="7332663" y="4057650"/>
          <p14:tracePt t="48553" x="7318375" y="4071938"/>
          <p14:tracePt t="48556" x="7304088" y="4071938"/>
          <p14:tracePt t="48563" x="7275513" y="4100513"/>
          <p14:tracePt t="48564" x="7261225" y="4100513"/>
          <p14:tracePt t="48567" x="7246938" y="4100513"/>
          <p14:tracePt t="48569" x="7232650" y="4114800"/>
          <p14:tracePt t="48570" x="7218363" y="4114800"/>
          <p14:tracePt t="48573" x="7204075" y="4114800"/>
          <p14:tracePt t="48574" x="7204075" y="4129088"/>
          <p14:tracePt t="48575" x="7189788" y="4129088"/>
          <p14:tracePt t="48577" x="7175500" y="4129088"/>
          <p14:tracePt t="48578" x="7161213" y="4129088"/>
          <p14:tracePt t="48580" x="7146925" y="4143375"/>
          <p14:tracePt t="48582" x="7118350" y="4157663"/>
          <p14:tracePt t="48585" x="7104063" y="4157663"/>
          <p14:tracePt t="48586" x="7089775" y="4157663"/>
          <p14:tracePt t="48587" x="7075488" y="4171950"/>
          <p14:tracePt t="48589" x="7061200" y="4171950"/>
          <p14:tracePt t="48591" x="7046913" y="4171950"/>
          <p14:tracePt t="48592" x="7032625" y="4171950"/>
          <p14:tracePt t="48593" x="7032625" y="4186238"/>
          <p14:tracePt t="48594" x="7018338" y="4186238"/>
          <p14:tracePt t="48595" x="7004050" y="4200525"/>
          <p14:tracePt t="48597" x="6989763" y="4200525"/>
          <p14:tracePt t="48598" x="6975475" y="4200525"/>
          <p14:tracePt t="48600" x="6961188" y="4200525"/>
          <p14:tracePt t="48601" x="6961188" y="4214813"/>
          <p14:tracePt t="48602" x="6946900" y="4214813"/>
          <p14:tracePt t="48603" x="6932613" y="4214813"/>
          <p14:tracePt t="48604" x="6918325" y="4214813"/>
          <p14:tracePt t="48606" x="6904038" y="4214813"/>
          <p14:tracePt t="48607" x="6904038" y="4229100"/>
          <p14:tracePt t="48608" x="6889750" y="4229100"/>
          <p14:tracePt t="48609" x="6875463" y="4229100"/>
          <p14:tracePt t="48611" x="6861175" y="4229100"/>
          <p14:tracePt t="48613" x="6832600" y="4243388"/>
          <p14:tracePt t="48614" x="6818313" y="4243388"/>
          <p14:tracePt t="48615" x="6804025" y="4257675"/>
          <p14:tracePt t="48618" x="6789738" y="4257675"/>
          <p14:tracePt t="48619" x="6775450" y="4257675"/>
          <p14:tracePt t="48620" x="6761163" y="4257675"/>
          <p14:tracePt t="48621" x="6761163" y="4271963"/>
          <p14:tracePt t="48622" x="6746875" y="4271963"/>
          <p14:tracePt t="48624" x="6732588" y="4271963"/>
          <p14:tracePt t="48626" x="6718300" y="4271963"/>
          <p14:tracePt t="48627" x="6704013" y="4271963"/>
          <p14:tracePt t="48630" x="6689725" y="4286250"/>
          <p14:tracePt t="48632" x="6675438" y="4286250"/>
          <p14:tracePt t="48634" x="6661150" y="4286250"/>
          <p14:tracePt t="48635" x="6646863" y="4300538"/>
          <p14:tracePt t="48638" x="6632575" y="4300538"/>
          <p14:tracePt t="48640" x="6618288" y="4300538"/>
          <p14:tracePt t="48643" x="6604000" y="4300538"/>
          <p14:tracePt t="48644" x="6589713" y="4300538"/>
          <p14:tracePt t="48645" x="6589713" y="4314825"/>
          <p14:tracePt t="48647" x="6575425" y="4314825"/>
          <p14:tracePt t="48649" x="6561138" y="4314825"/>
          <p14:tracePt t="48651" x="6546850" y="4314825"/>
          <p14:tracePt t="48652" x="6532563" y="4314825"/>
          <p14:tracePt t="48655" x="6518275" y="4329113"/>
          <p14:tracePt t="48656" x="6503988" y="4329113"/>
          <p14:tracePt t="48658" x="6489700" y="4343400"/>
          <p14:tracePt t="48659" x="6475413" y="4343400"/>
          <p14:tracePt t="48661" x="6461125" y="4343400"/>
          <p14:tracePt t="48663" x="6446838" y="4343400"/>
          <p14:tracePt t="48665" x="6432550" y="4343400"/>
          <p14:tracePt t="48666" x="6418263" y="4343400"/>
          <p14:tracePt t="48668" x="6403975" y="4357688"/>
          <p14:tracePt t="48670" x="6389688" y="4357688"/>
          <p14:tracePt t="48671" x="6375400" y="4357688"/>
          <p14:tracePt t="48674" x="6361113" y="4357688"/>
          <p14:tracePt t="48676" x="6332538" y="4357688"/>
          <p14:tracePt t="48677" x="6318250" y="4371975"/>
          <p14:tracePt t="48678" x="6303963" y="4371975"/>
          <p14:tracePt t="48680" x="6289675" y="4371975"/>
          <p14:tracePt t="48681" x="6275388" y="4371975"/>
          <p14:tracePt t="48682" x="6261100" y="4371975"/>
          <p14:tracePt t="48683" x="6246813" y="4371975"/>
          <p14:tracePt t="48684" x="6246813" y="4386263"/>
          <p14:tracePt t="48685" x="6232525" y="4386263"/>
          <p14:tracePt t="48687" x="6218238" y="4386263"/>
          <p14:tracePt t="48688" x="6203950" y="4386263"/>
          <p14:tracePt t="48689" x="6189663" y="4400550"/>
          <p14:tracePt t="48691" x="6161088" y="4400550"/>
          <p14:tracePt t="48693" x="6146800" y="4400550"/>
          <p14:tracePt t="48695" x="6132513" y="4400550"/>
          <p14:tracePt t="48696" x="6118225" y="4400550"/>
          <p14:tracePt t="48697" x="6103938" y="4400550"/>
          <p14:tracePt t="48698" x="6088063" y="4400550"/>
          <p14:tracePt t="48699" x="6073775" y="4400550"/>
          <p14:tracePt t="48700" x="6059488" y="4400550"/>
          <p14:tracePt t="48701" x="6059488" y="4414838"/>
          <p14:tracePt t="48702" x="6030913" y="4414838"/>
          <p14:tracePt t="48704" x="6016625" y="4414838"/>
          <p14:tracePt t="48705" x="6002338" y="4414838"/>
          <p14:tracePt t="48706" x="5988050" y="4414838"/>
          <p14:tracePt t="48707" x="5973763" y="4414838"/>
          <p14:tracePt t="48708" x="5959475" y="4414838"/>
          <p14:tracePt t="48709" x="5945188" y="4414838"/>
          <p14:tracePt t="48710" x="5930900" y="4414838"/>
          <p14:tracePt t="48712" x="5916613" y="4414838"/>
          <p14:tracePt t="48713" x="5902325" y="4414838"/>
          <p14:tracePt t="48714" x="5888038" y="4414838"/>
          <p14:tracePt t="48716" x="5873750" y="4414838"/>
          <p14:tracePt t="48717" x="5859463" y="4414838"/>
          <p14:tracePt t="48718" x="5845175" y="4414838"/>
          <p14:tracePt t="48720" x="5830888" y="4414838"/>
          <p14:tracePt t="48722" x="5816600" y="4414838"/>
          <p14:tracePt t="48723" x="5802313" y="4414838"/>
          <p14:tracePt t="48724" x="5788025" y="4414838"/>
          <p14:tracePt t="48726" x="5773738" y="4414838"/>
          <p14:tracePt t="48728" x="5745163" y="4414838"/>
          <p14:tracePt t="48731" x="5730875" y="4414838"/>
          <p14:tracePt t="48733" x="5716588" y="4414838"/>
          <p14:tracePt t="48734" x="5702300" y="4414838"/>
          <p14:tracePt t="48735" x="5688013" y="4414838"/>
          <p14:tracePt t="48738" x="5673725" y="4414838"/>
          <p14:tracePt t="48740" x="5659438" y="4414838"/>
          <p14:tracePt t="48742" x="5645150" y="4414838"/>
          <p14:tracePt t="48743" x="5630863" y="4414838"/>
          <p14:tracePt t="48745" x="5630863" y="4429125"/>
          <p14:tracePt t="48746" x="5616575" y="4429125"/>
          <p14:tracePt t="48748" x="5602288" y="4429125"/>
          <p14:tracePt t="48751" x="5588000" y="4429125"/>
          <p14:tracePt t="48752" x="5573713" y="4429125"/>
          <p14:tracePt t="48756" x="5559425" y="4429125"/>
          <p14:tracePt t="48759" x="5545138" y="4443413"/>
          <p14:tracePt t="48763" x="5530850" y="4443413"/>
          <p14:tracePt t="48765" x="5516563" y="4443413"/>
          <p14:tracePt t="48768" x="5502275" y="4443413"/>
          <p14:tracePt t="48772" x="5487988" y="4443413"/>
          <p14:tracePt t="48774" x="5487988" y="4457700"/>
          <p14:tracePt t="48776" x="5473700" y="4457700"/>
          <p14:tracePt t="48779" x="5459413" y="4457700"/>
          <p14:tracePt t="48781" x="5445125" y="4457700"/>
          <p14:tracePt t="48784" x="5430838" y="4457700"/>
          <p14:tracePt t="48787" x="5416550" y="4457700"/>
          <p14:tracePt t="48788" x="5402263" y="4457700"/>
          <p14:tracePt t="48791" x="5387975" y="4457700"/>
          <p14:tracePt t="48795" x="5373688" y="4471988"/>
          <p14:tracePt t="48797" x="5359400" y="4471988"/>
          <p14:tracePt t="48799" x="5345113" y="4471988"/>
          <p14:tracePt t="48801" x="5330825" y="4471988"/>
          <p14:tracePt t="48804" x="5316538" y="4471988"/>
          <p14:tracePt t="48806" x="5302250" y="4471988"/>
          <p14:tracePt t="48808" x="5287963" y="4471988"/>
          <p14:tracePt t="48810" x="5273675" y="4471988"/>
          <p14:tracePt t="48812" x="5259388" y="4471988"/>
          <p14:tracePt t="48815" x="5245100" y="4471988"/>
          <p14:tracePt t="48816" x="5230813" y="4471988"/>
          <p14:tracePt t="48818" x="5216525" y="4486275"/>
          <p14:tracePt t="48820" x="5202238" y="4486275"/>
          <p14:tracePt t="48822" x="5187950" y="4486275"/>
          <p14:tracePt t="48824" x="5173663" y="4486275"/>
          <p14:tracePt t="48826" x="5159375" y="4486275"/>
          <p14:tracePt t="48828" x="5145088" y="4486275"/>
          <p14:tracePt t="48829" x="5130800" y="4486275"/>
          <p14:tracePt t="48831" x="5116513" y="4486275"/>
          <p14:tracePt t="48833" x="5102225" y="4500563"/>
          <p14:tracePt t="48835" x="5087938" y="4500563"/>
          <p14:tracePt t="48836" x="5073650" y="4500563"/>
          <p14:tracePt t="48838" x="5059363" y="4500563"/>
          <p14:tracePt t="48840" x="5045075" y="4500563"/>
          <p14:tracePt t="48843" x="5030788" y="4500563"/>
          <p14:tracePt t="48844" x="5016500" y="4500563"/>
          <p14:tracePt t="48845" x="5016500" y="4514850"/>
          <p14:tracePt t="48846" x="5002213" y="4514850"/>
          <p14:tracePt t="48849" x="4987925" y="4514850"/>
          <p14:tracePt t="48852" x="4973638" y="4514850"/>
          <p14:tracePt t="48855" x="4959350" y="4514850"/>
          <p14:tracePt t="48856" x="4945063" y="4514850"/>
          <p14:tracePt t="48857" x="4945063" y="4529138"/>
          <p14:tracePt t="48859" x="4930775" y="4529138"/>
          <p14:tracePt t="48861" x="4916488" y="4529138"/>
          <p14:tracePt t="48864" x="4902200" y="4529138"/>
          <p14:tracePt t="48865" x="4887913" y="4529138"/>
          <p14:tracePt t="48869" x="4873625" y="4529138"/>
          <p14:tracePt t="48871" x="4859338" y="4543425"/>
          <p14:tracePt t="48874" x="4845050" y="4543425"/>
          <p14:tracePt t="48876" x="4830763" y="4543425"/>
          <p14:tracePt t="48878" x="4816475" y="4543425"/>
          <p14:tracePt t="48882" x="4802188" y="4557713"/>
          <p14:tracePt t="48884" x="4787900" y="4557713"/>
          <p14:tracePt t="48886" x="4787900" y="4572000"/>
          <p14:tracePt t="48888" x="4773613" y="4572000"/>
          <p14:tracePt t="48890" x="4759325" y="4572000"/>
          <p14:tracePt t="48894" x="4745038" y="4572000"/>
          <p14:tracePt t="48897" x="4730750" y="4586288"/>
          <p14:tracePt t="48898" x="4716463" y="4586288"/>
          <p14:tracePt t="48902" x="4702175" y="4586288"/>
          <p14:tracePt t="48904" x="4702175" y="4600575"/>
          <p14:tracePt t="48905" x="4687888" y="4600575"/>
          <p14:tracePt t="48909" x="4673600" y="4600575"/>
          <p14:tracePt t="48912" x="4659313" y="4600575"/>
          <p14:tracePt t="48913" x="4659313" y="4614863"/>
          <p14:tracePt t="48917" x="4645025" y="4614863"/>
          <p14:tracePt t="48924" x="4630738" y="4614863"/>
          <p14:tracePt t="48925" x="4630738" y="4629150"/>
          <p14:tracePt t="48928" x="4630738" y="4643438"/>
          <p14:tracePt t="48929" x="4616450" y="4643438"/>
          <p14:tracePt t="48935" x="4602163" y="4643438"/>
          <p14:tracePt t="48937" x="4602163" y="4657725"/>
          <p14:tracePt t="48941" x="4587875" y="4657725"/>
          <p14:tracePt t="48944" x="4587875" y="4672013"/>
          <p14:tracePt t="48948" x="4573588" y="4672013"/>
          <p14:tracePt t="48950" x="4573588" y="4686300"/>
          <p14:tracePt t="48953" x="4573588" y="4700588"/>
          <p14:tracePt t="48954" x="4559300" y="4700588"/>
          <p14:tracePt t="48958" x="4545013" y="4700588"/>
          <p14:tracePt t="48959" x="4545013" y="4714875"/>
          <p14:tracePt t="48962" x="4530725" y="4714875"/>
          <p14:tracePt t="48963" x="4530725" y="4729163"/>
          <p14:tracePt t="48967" x="4516438" y="4729163"/>
          <p14:tracePt t="48969" x="4516438" y="4743450"/>
          <p14:tracePt t="48970" x="4516438" y="4757738"/>
          <p14:tracePt t="48974" x="4502150" y="4757738"/>
          <p14:tracePt t="48976" x="4487863" y="4757738"/>
          <p14:tracePt t="48977" x="4487863" y="4772025"/>
          <p14:tracePt t="48982" x="4487863" y="4786313"/>
          <p14:tracePt t="48983" x="4473575" y="4786313"/>
          <p14:tracePt t="48988" x="4473575" y="4800600"/>
          <p14:tracePt t="48990" x="4459288" y="4800600"/>
          <p14:tracePt t="48991" x="4459288" y="4814888"/>
          <p14:tracePt t="48996" x="4459288" y="4829175"/>
          <p14:tracePt t="48998" x="4445000" y="4829175"/>
          <p14:tracePt t="49003" x="4430713" y="4829175"/>
          <p14:tracePt t="49006" x="4430713" y="4843463"/>
          <p14:tracePt t="49015" x="4416425" y="4857750"/>
          <p14:tracePt t="49024" x="4416425" y="4872038"/>
          <p14:tracePt t="49041" x="4402138" y="4872038"/>
          <p14:tracePt t="49207" x="4416425" y="4872038"/>
          <p14:tracePt t="49222" x="4430713" y="4872038"/>
          <p14:tracePt t="49228" x="4445000" y="4872038"/>
          <p14:tracePt t="49243" x="4459288" y="4872038"/>
          <p14:tracePt t="49247" x="4459288" y="4886325"/>
          <p14:tracePt t="49253" x="4473575" y="4886325"/>
          <p14:tracePt t="49260" x="4487863" y="4886325"/>
          <p14:tracePt t="49264" x="4502150" y="4886325"/>
          <p14:tracePt t="49269" x="4516438" y="4886325"/>
          <p14:tracePt t="49274" x="4530725" y="4886325"/>
          <p14:tracePt t="49277" x="4545013" y="4886325"/>
          <p14:tracePt t="49279" x="4559300" y="4886325"/>
          <p14:tracePt t="49282" x="4573588" y="4886325"/>
          <p14:tracePt t="49285" x="4587875" y="4886325"/>
          <p14:tracePt t="49288" x="4616450" y="4886325"/>
          <p14:tracePt t="49291" x="4630738" y="4886325"/>
          <p14:tracePt t="49293" x="4645025" y="4886325"/>
          <p14:tracePt t="49295" x="4659313" y="4886325"/>
          <p14:tracePt t="49297" x="4673600" y="4886325"/>
          <p14:tracePt t="49299" x="4687888" y="4886325"/>
          <p14:tracePt t="49301" x="4702175" y="4886325"/>
          <p14:tracePt t="49302" x="4716463" y="4886325"/>
          <p14:tracePt t="49303" x="4716463" y="4872038"/>
          <p14:tracePt t="49304" x="4730750" y="4872038"/>
          <p14:tracePt t="49306" x="4745038" y="4872038"/>
          <p14:tracePt t="49307" x="4759325" y="4872038"/>
          <p14:tracePt t="49308" x="4773613" y="4872038"/>
          <p14:tracePt t="49310" x="4787900" y="4872038"/>
          <p14:tracePt t="49312" x="4802188" y="4872038"/>
          <p14:tracePt t="49313" x="4816475" y="4872038"/>
          <p14:tracePt t="49314" x="4830763" y="4872038"/>
          <p14:tracePt t="49316" x="4845050" y="4872038"/>
          <p14:tracePt t="49317" x="4859338" y="4872038"/>
          <p14:tracePt t="49318" x="4873625" y="4872038"/>
          <p14:tracePt t="49320" x="4887913" y="4872038"/>
          <p14:tracePt t="49322" x="4902200" y="4872038"/>
          <p14:tracePt t="49323" x="4916488" y="4872038"/>
          <p14:tracePt t="49324" x="4930775" y="4872038"/>
          <p14:tracePt t="49325" x="4945063" y="4872038"/>
          <p14:tracePt t="49327" x="4959350" y="4872038"/>
          <p14:tracePt t="49328" x="4973638" y="4872038"/>
          <p14:tracePt t="49330" x="4987925" y="4872038"/>
          <p14:tracePt t="49331" x="5002213" y="4872038"/>
          <p14:tracePt t="49332" x="5016500" y="4872038"/>
          <p14:tracePt t="49333" x="5030788" y="4872038"/>
          <p14:tracePt t="49335" x="5059363" y="4872038"/>
          <p14:tracePt t="49336" x="5073650" y="4872038"/>
          <p14:tracePt t="49338" x="5087938" y="4872038"/>
          <p14:tracePt t="49339" x="5102225" y="4872038"/>
          <p14:tracePt t="49340" x="5116513" y="4872038"/>
          <p14:tracePt t="49341" x="5116513" y="4857750"/>
          <p14:tracePt t="49342" x="5130800" y="4857750"/>
          <p14:tracePt t="49344" x="5159375" y="4857750"/>
          <p14:tracePt t="49346" x="5173663" y="4857750"/>
          <p14:tracePt t="49349" x="5187950" y="4857750"/>
          <p14:tracePt t="49349" x="5202238" y="4857750"/>
          <p14:tracePt t="49350" x="5216525" y="4857750"/>
          <p14:tracePt t="49352" x="5230813" y="4857750"/>
          <p14:tracePt t="49354" x="5259388" y="4857750"/>
          <p14:tracePt t="49357" x="5273675" y="4857750"/>
          <p14:tracePt t="49358" x="5287963" y="4857750"/>
          <p14:tracePt t="49359" x="5287963" y="4843463"/>
          <p14:tracePt t="49360" x="5302250" y="4843463"/>
          <p14:tracePt t="49361" x="5316538" y="4843463"/>
          <p14:tracePt t="49363" x="5330825" y="4843463"/>
          <p14:tracePt t="49364" x="5345113" y="4843463"/>
          <p14:tracePt t="49367" x="5359400" y="4843463"/>
          <p14:tracePt t="49368" x="5359400" y="4829175"/>
          <p14:tracePt t="49369" x="5373688" y="4829175"/>
          <p14:tracePt t="49370" x="5387975" y="4829175"/>
          <p14:tracePt t="49372" x="5402263" y="4829175"/>
          <p14:tracePt t="49374" x="5416550" y="4829175"/>
          <p14:tracePt t="49377" x="5430838" y="4829175"/>
          <p14:tracePt t="49379" x="5445125" y="4814888"/>
          <p14:tracePt t="49380" x="5459413" y="4814888"/>
          <p14:tracePt t="49382" x="5473700" y="4814888"/>
          <p14:tracePt t="49383" x="5473700" y="4800600"/>
          <p14:tracePt t="49385" x="5487988" y="4800600"/>
          <p14:tracePt t="49387" x="5502275" y="4800600"/>
          <p14:tracePt t="49389" x="5516563" y="4800600"/>
          <p14:tracePt t="49391" x="5530850" y="4786313"/>
          <p14:tracePt t="49394" x="5545138" y="4786313"/>
          <p14:tracePt t="49397" x="5559425" y="4786313"/>
          <p14:tracePt t="49397" x="5573713" y="4772025"/>
          <p14:tracePt t="49399" x="5588000" y="4772025"/>
          <p14:tracePt t="49404" x="5616575" y="4772025"/>
          <p14:tracePt t="49407" x="5630863" y="4757738"/>
          <p14:tracePt t="49410" x="5645150" y="4743450"/>
          <p14:tracePt t="49412" x="5659438" y="4743450"/>
          <p14:tracePt t="49414" x="5673725" y="4743450"/>
          <p14:tracePt t="49416" x="5688013" y="4743450"/>
          <p14:tracePt t="49419" x="5702300" y="4743450"/>
          <p14:tracePt t="49420" x="5702300" y="4729163"/>
          <p14:tracePt t="49422" x="5716588" y="4729163"/>
          <p14:tracePt t="49423" x="5730875" y="4729163"/>
          <p14:tracePt t="49426" x="5745163" y="4729163"/>
          <p14:tracePt t="49427" x="5745163" y="4714875"/>
          <p14:tracePt t="49429" x="5759450" y="4714875"/>
          <p14:tracePt t="49431" x="5773738" y="4714875"/>
          <p14:tracePt t="49432" x="5788025" y="4714875"/>
          <p14:tracePt t="49434" x="5802313" y="4714875"/>
          <p14:tracePt t="49435" x="5802313" y="4700588"/>
          <p14:tracePt t="49437" x="5816600" y="4700588"/>
          <p14:tracePt t="49439" x="5830888" y="4686300"/>
          <p14:tracePt t="49440" x="5845175" y="4686300"/>
          <p14:tracePt t="49442" x="5859463" y="4686300"/>
          <p14:tracePt t="49444" x="5873750" y="4686300"/>
          <p14:tracePt t="49446" x="5888038" y="4672013"/>
          <p14:tracePt t="49447" x="5902325" y="4672013"/>
          <p14:tracePt t="49450" x="5916613" y="4672013"/>
          <p14:tracePt t="49451" x="5930900" y="4672013"/>
          <p14:tracePt t="49453" x="5945188" y="4672013"/>
          <p14:tracePt t="49455" x="5959475" y="4672013"/>
          <p14:tracePt t="49458" x="5973763" y="4672013"/>
          <p14:tracePt t="49459" x="5973763" y="4657725"/>
          <p14:tracePt t="49461" x="5988050" y="4657725"/>
          <p14:tracePt t="49462" x="6002338" y="4657725"/>
          <p14:tracePt t="49465" x="6016625" y="4657725"/>
          <p14:tracePt t="49467" x="6030913" y="4657725"/>
          <p14:tracePt t="49469" x="6045200" y="4643438"/>
          <p14:tracePt t="49472" x="6059488" y="4643438"/>
          <p14:tracePt t="49473" x="6073775" y="4643438"/>
          <p14:tracePt t="49475" x="6088063" y="4643438"/>
          <p14:tracePt t="49476" x="6088063" y="4629150"/>
          <p14:tracePt t="49478" x="6103938" y="4629150"/>
          <p14:tracePt t="49480" x="6118225" y="4629150"/>
          <p14:tracePt t="49481" x="6132513" y="4629150"/>
          <p14:tracePt t="49483" x="6146800" y="4629150"/>
          <p14:tracePt t="49486" x="6161088" y="4614863"/>
          <p14:tracePt t="49487" x="6175375" y="4614863"/>
          <p14:tracePt t="49488" x="6189663" y="4614863"/>
          <p14:tracePt t="49491" x="6203950" y="4614863"/>
          <p14:tracePt t="49493" x="6218238" y="4614863"/>
          <p14:tracePt t="49494" x="6232525" y="4614863"/>
          <p14:tracePt t="49495" x="6232525" y="4600575"/>
          <p14:tracePt t="49496" x="6246813" y="4600575"/>
          <p14:tracePt t="49498" x="6261100" y="4600575"/>
          <p14:tracePt t="49499" x="6275388" y="4600575"/>
          <p14:tracePt t="49500" x="6289675" y="4586288"/>
          <p14:tracePt t="49502" x="6303963" y="4586288"/>
          <p14:tracePt t="49503" x="6303963" y="4572000"/>
          <p14:tracePt t="49504" x="6318250" y="4572000"/>
          <p14:tracePt t="49506" x="6346825" y="4572000"/>
          <p14:tracePt t="49508" x="6361113" y="4557713"/>
          <p14:tracePt t="49509" x="6375400" y="4557713"/>
          <p14:tracePt t="49511" x="6389688" y="4557713"/>
          <p14:tracePt t="49512" x="6403975" y="4557713"/>
          <p14:tracePt t="49513" x="6418263" y="4543425"/>
          <p14:tracePt t="49515" x="6432550" y="4543425"/>
          <p14:tracePt t="49516" x="6446838" y="4529138"/>
          <p14:tracePt t="49517" x="6461125" y="4529138"/>
          <p14:tracePt t="49518" x="6475413" y="4529138"/>
          <p14:tracePt t="49520" x="6489700" y="4514850"/>
          <p14:tracePt t="49521" x="6503988" y="4514850"/>
          <p14:tracePt t="49522" x="6518275" y="4514850"/>
          <p14:tracePt t="49524" x="6532563" y="4514850"/>
          <p14:tracePt t="49525" x="6546850" y="4500563"/>
          <p14:tracePt t="49526" x="6561138" y="4500563"/>
          <p14:tracePt t="49527" x="6561138" y="4486275"/>
          <p14:tracePt t="49528" x="6575425" y="4486275"/>
          <p14:tracePt t="49530" x="6589713" y="4486275"/>
          <p14:tracePt t="49531" x="6604000" y="4486275"/>
          <p14:tracePt t="49532" x="6618288" y="4471988"/>
          <p14:tracePt t="49534" x="6646863" y="4471988"/>
          <p14:tracePt t="49535" x="6646863" y="4457700"/>
          <p14:tracePt t="49536" x="6661150" y="4457700"/>
          <p14:tracePt t="49538" x="6689725" y="4443413"/>
          <p14:tracePt t="49540" x="6718300" y="4443413"/>
          <p14:tracePt t="49542" x="6732588" y="4443413"/>
          <p14:tracePt t="49543" x="6732588" y="4429125"/>
          <p14:tracePt t="49544" x="6746875" y="4429125"/>
          <p14:tracePt t="49545" x="6761163" y="4429125"/>
          <p14:tracePt t="49546" x="6775450" y="4429125"/>
          <p14:tracePt t="49548" x="6789738" y="4429125"/>
          <p14:tracePt t="49549" x="6804025" y="4414838"/>
          <p14:tracePt t="49550" x="6818313" y="4414838"/>
          <p14:tracePt t="49552" x="6832600" y="4414838"/>
          <p14:tracePt t="49553" x="6832600" y="4400550"/>
          <p14:tracePt t="49554" x="6846888" y="4400550"/>
          <p14:tracePt t="49556" x="6861175" y="4400550"/>
          <p14:tracePt t="49557" x="6875463" y="4400550"/>
          <p14:tracePt t="49559" x="6889750" y="4400550"/>
          <p14:tracePt t="49561" x="6904038" y="4386263"/>
          <p14:tracePt t="49564" x="6918325" y="4386263"/>
          <p14:tracePt t="49565" x="6932613" y="4386263"/>
          <p14:tracePt t="49568" x="6946900" y="4386263"/>
          <p14:tracePt t="49571" x="6961188" y="4386263"/>
          <p14:tracePt t="49574" x="6975475" y="4386263"/>
          <p14:tracePt t="49576" x="6989763" y="4371975"/>
          <p14:tracePt t="49579" x="7004050" y="4371975"/>
          <p14:tracePt t="49583" x="7018338" y="4371975"/>
          <p14:tracePt t="49588" x="7032625" y="4371975"/>
          <p14:tracePt t="49591" x="7046913" y="4371975"/>
          <p14:tracePt t="49596" x="7061200" y="4371975"/>
          <p14:tracePt t="49604" x="7075488" y="4371975"/>
          <p14:tracePt t="49614" x="7089775" y="4371975"/>
          <p14:tracePt t="49617" x="7104063" y="4371975"/>
          <p14:tracePt t="49623" x="7118350" y="4357688"/>
          <p14:tracePt t="49629" x="7132638" y="4357688"/>
          <p14:tracePt t="49633" x="7146925" y="4357688"/>
          <p14:tracePt t="49635" x="7161213" y="4357688"/>
          <p14:tracePt t="49640" x="7175500" y="4357688"/>
          <p14:tracePt t="49641" x="7175500" y="4343400"/>
          <p14:tracePt t="49643" x="7189788" y="4343400"/>
          <p14:tracePt t="49647" x="7204075" y="4343400"/>
          <p14:tracePt t="49649" x="7218363" y="4343400"/>
          <p14:tracePt t="49651" x="7232650" y="4343400"/>
          <p14:tracePt t="49654" x="7246938" y="4329113"/>
          <p14:tracePt t="49656" x="7261225" y="4329113"/>
          <p14:tracePt t="49657" x="7275513" y="4329113"/>
          <p14:tracePt t="49660" x="7289800" y="4329113"/>
          <p14:tracePt t="49662" x="7304088" y="4329113"/>
          <p14:tracePt t="49664" x="7318375" y="4329113"/>
          <p14:tracePt t="49665" x="7332663" y="4314825"/>
          <p14:tracePt t="49667" x="7346950" y="4314825"/>
          <p14:tracePt t="49669" x="7361238" y="4314825"/>
          <p14:tracePt t="49670" x="7375525" y="4314825"/>
          <p14:tracePt t="49672" x="7389813" y="4314825"/>
          <p14:tracePt t="49673" x="7404100" y="4314825"/>
          <p14:tracePt t="49674" x="7404100" y="4300538"/>
          <p14:tracePt t="49675" x="7418388" y="4300538"/>
          <p14:tracePt t="49676" x="7432675" y="4300538"/>
          <p14:tracePt t="49679" x="7446963" y="4286250"/>
          <p14:tracePt t="49681" x="7461250" y="4286250"/>
          <p14:tracePt t="49683" x="7475538" y="4286250"/>
          <p14:tracePt t="49684" x="7489825" y="4286250"/>
          <p14:tracePt t="49686" x="7504113" y="4286250"/>
          <p14:tracePt t="49687" x="7504113" y="4271963"/>
          <p14:tracePt t="49690" x="7518400" y="4271963"/>
          <p14:tracePt t="49692" x="7532688" y="4271963"/>
          <p14:tracePt t="49694" x="7546975" y="4271963"/>
          <p14:tracePt t="49697" x="7561263" y="4257675"/>
          <p14:tracePt t="49701" x="7575550" y="4257675"/>
          <p14:tracePt t="49707" x="7589838" y="4257675"/>
          <p14:tracePt t="49710" x="7604125" y="4257675"/>
          <p14:tracePt t="49715" x="7604125" y="4243388"/>
          <p14:tracePt t="49722" x="7618413" y="4243388"/>
          <p14:tracePt t="49723" x="7618413" y="4229100"/>
          <p14:tracePt t="49741" x="7632700" y="4229100"/>
          <p14:tracePt t="49775" x="7646988" y="4229100"/>
          <p14:tracePt t="49781" x="7661275" y="4229100"/>
          <p14:tracePt t="49783" x="7661275" y="4214813"/>
          <p14:tracePt t="49790" x="7675563" y="4214813"/>
          <p14:tracePt t="49793" x="7675563" y="4200525"/>
          <p14:tracePt t="49798" x="7689850" y="4200525"/>
          <p14:tracePt t="49808" x="7689850" y="4186238"/>
          <p14:tracePt t="49812" x="7704138" y="4186238"/>
          <p14:tracePt t="49813" x="7704138" y="4171950"/>
          <p14:tracePt t="49817" x="7718425" y="4171950"/>
          <p14:tracePt t="50096" x="7718425" y="4157663"/>
          <p14:tracePt t="50099" x="7732713" y="4157663"/>
          <p14:tracePt t="50106" x="7732713" y="4143375"/>
          <p14:tracePt t="50113" x="7747000" y="4143375"/>
          <p14:tracePt t="50134" x="7747000" y="4129088"/>
          <p14:tracePt t="50135" x="7761288" y="4129088"/>
          <p14:tracePt t="50149" x="7775575" y="4129088"/>
          <p14:tracePt t="50152" x="7775575" y="4114800"/>
          <p14:tracePt t="50170" x="7789863" y="4114800"/>
          <p14:tracePt t="50220" x="7804150" y="4114800"/>
          <p14:tracePt t="50393" x="7789863" y="4114800"/>
          <p14:tracePt t="50400" x="7775575" y="4114800"/>
          <p14:tracePt t="50403" x="7761288" y="4114800"/>
          <p14:tracePt t="50409" x="7747000" y="4114800"/>
          <p14:tracePt t="50414" x="7747000" y="4129088"/>
          <p14:tracePt t="50416" x="7732713" y="4129088"/>
          <p14:tracePt t="50422" x="7718425" y="4129088"/>
          <p14:tracePt t="50424" x="7704138" y="4129088"/>
          <p14:tracePt t="50428" x="7689850" y="4129088"/>
          <p14:tracePt t="50431" x="7675563" y="4129088"/>
          <p14:tracePt t="50432" x="7675563" y="4143375"/>
          <p14:tracePt t="50435" x="7661275" y="4143375"/>
          <p14:tracePt t="50436" x="7646988" y="4143375"/>
          <p14:tracePt t="50439" x="7632700" y="4143375"/>
          <p14:tracePt t="50441" x="7632700" y="4157663"/>
          <p14:tracePt t="50442" x="7618413" y="4157663"/>
          <p14:tracePt t="50444" x="7604125" y="4157663"/>
          <p14:tracePt t="50446" x="7589838" y="4157663"/>
          <p14:tracePt t="50447" x="7589838" y="4171950"/>
          <p14:tracePt t="50448" x="7575550" y="4171950"/>
          <p14:tracePt t="50451" x="7561263" y="4171950"/>
          <p14:tracePt t="50452" x="7561263" y="4186238"/>
          <p14:tracePt t="50453" x="7546975" y="4186238"/>
          <p14:tracePt t="50455" x="7532688" y="4186238"/>
          <p14:tracePt t="50457" x="7518400" y="4186238"/>
          <p14:tracePt t="50458" x="7518400" y="4200525"/>
          <p14:tracePt t="50460" x="7504113" y="4200525"/>
          <p14:tracePt t="50463" x="7489825" y="4200525"/>
          <p14:tracePt t="50464" x="7475538" y="4200525"/>
          <p14:tracePt t="50465" x="7475538" y="4214813"/>
          <p14:tracePt t="50468" x="7461250" y="4214813"/>
          <p14:tracePt t="50472" x="7446963" y="4214813"/>
          <p14:tracePt t="50474" x="7446963" y="4229100"/>
          <p14:tracePt t="50476" x="7432675" y="4229100"/>
          <p14:tracePt t="50477" x="7432675" y="4243388"/>
          <p14:tracePt t="50480" x="7418388" y="4243388"/>
          <p14:tracePt t="50482" x="7404100" y="4243388"/>
          <p14:tracePt t="50490" x="7389813" y="4243388"/>
          <p14:tracePt t="50493" x="7389813" y="4257675"/>
          <p14:tracePt t="50594" x="7389813" y="4243388"/>
          <p14:tracePt t="50657" x="7375525" y="4243388"/>
          <p14:tracePt t="50661" x="7375525" y="4257675"/>
          <p14:tracePt t="50662" x="7361238" y="4257675"/>
          <p14:tracePt t="50664" x="7361238" y="4271963"/>
          <p14:tracePt t="50665" x="7346950" y="4271963"/>
          <p14:tracePt t="50668" x="7346950" y="4286250"/>
          <p14:tracePt t="50669" x="7332663" y="4286250"/>
          <p14:tracePt t="50670" x="7332663" y="4300538"/>
          <p14:tracePt t="50673" x="7318375" y="4314825"/>
          <p14:tracePt t="50677" x="7304088" y="4329113"/>
          <p14:tracePt t="50678" x="7289800" y="4329113"/>
          <p14:tracePt t="50681" x="7289800" y="4343400"/>
          <p14:tracePt t="50682" x="7275513" y="4357688"/>
          <p14:tracePt t="50686" x="7261225" y="4357688"/>
          <p14:tracePt t="50687" x="7261225" y="4371975"/>
          <p14:tracePt t="50690" x="7246938" y="4386263"/>
          <p14:tracePt t="50692" x="7232650" y="4386263"/>
          <p14:tracePt t="50695" x="7232650" y="4400550"/>
          <p14:tracePt t="50696" x="7218363" y="4400550"/>
          <p14:tracePt t="50697" x="7218363" y="4414838"/>
          <p14:tracePt t="50700" x="7204075" y="4414838"/>
          <p14:tracePt t="50704" x="7204075" y="4429125"/>
          <p14:tracePt t="50706" x="7189788" y="4429125"/>
          <p14:tracePt t="50708" x="7175500" y="4429125"/>
          <p14:tracePt t="50711" x="7175500" y="4443413"/>
          <p14:tracePt t="50715" x="7161213" y="4443413"/>
          <p14:tracePt t="50720" x="7161213" y="4457700"/>
          <p14:tracePt t="50721" x="7146925" y="4457700"/>
          <p14:tracePt t="50724" x="7146925" y="4471988"/>
          <p14:tracePt t="50783" x="7132638" y="4471988"/>
          <p14:tracePt t="50787" x="7118350" y="4471988"/>
          <p14:tracePt t="50788" x="7118350" y="4486275"/>
          <p14:tracePt t="50793" x="7104063" y="4486275"/>
          <p14:tracePt t="50796" x="7104063" y="4500563"/>
          <p14:tracePt t="50798" x="7089775" y="4500563"/>
          <p14:tracePt t="50802" x="7089775" y="4514850"/>
          <p14:tracePt t="50803" x="7075488" y="4514850"/>
          <p14:tracePt t="50805" x="7061200" y="4514850"/>
          <p14:tracePt t="50810" x="7061200" y="4529138"/>
          <p14:tracePt t="50813" x="7046913" y="4529138"/>
          <p14:tracePt t="50814" x="7046913" y="4543425"/>
          <p14:tracePt t="50818" x="7032625" y="4543425"/>
          <p14:tracePt t="50825" x="7018338" y="4557713"/>
          <p14:tracePt t="50830" x="7004050" y="4557713"/>
          <p14:tracePt t="50838" x="6989763" y="4557713"/>
          <p14:tracePt t="50840" x="6989763" y="4572000"/>
          <p14:tracePt t="50870" x="6975475" y="4572000"/>
          <p14:tracePt t="50874" x="6975475" y="4586288"/>
          <p14:tracePt t="50880" x="6975475" y="4600575"/>
          <p14:tracePt t="50881" x="6961188" y="4600575"/>
          <p14:tracePt t="50887" x="6946900" y="4600575"/>
          <p14:tracePt t="50889" x="6932613" y="4600575"/>
          <p14:tracePt t="50892" x="6932613" y="4614863"/>
          <p14:tracePt t="50894" x="6918325" y="4614863"/>
          <p14:tracePt t="50897" x="6918325" y="4629150"/>
          <p14:tracePt t="50900" x="6904038" y="4629150"/>
          <p14:tracePt t="50903" x="6889750" y="4629150"/>
          <p14:tracePt t="50905" x="6875463" y="4643438"/>
          <p14:tracePt t="50908" x="6875463" y="4657725"/>
          <p14:tracePt t="50909" x="6861175" y="4657725"/>
          <p14:tracePt t="50912" x="6846888" y="4657725"/>
          <p14:tracePt t="50914" x="6846888" y="4672013"/>
          <p14:tracePt t="50916" x="6832600" y="4672013"/>
          <p14:tracePt t="50918" x="6818313" y="4672013"/>
          <p14:tracePt t="50919" x="6818313" y="4686300"/>
          <p14:tracePt t="50920" x="6804025" y="4686300"/>
          <p14:tracePt t="50923" x="6789738" y="4686300"/>
          <p14:tracePt t="50925" x="6789738" y="4700588"/>
          <p14:tracePt t="50927" x="6775450" y="4700588"/>
          <p14:tracePt t="50928" x="6761163" y="4714875"/>
          <p14:tracePt t="50931" x="6746875" y="4714875"/>
          <p14:tracePt t="50934" x="6732588" y="4729163"/>
          <p14:tracePt t="50937" x="6718300" y="4729163"/>
          <p14:tracePt t="50938" x="6704013" y="4743450"/>
          <p14:tracePt t="50941" x="6689725" y="4743450"/>
          <p14:tracePt t="50943" x="6675438" y="4757738"/>
          <p14:tracePt t="50945" x="6675438" y="4772025"/>
          <p14:tracePt t="50946" x="6661150" y="4772025"/>
          <p14:tracePt t="50948" x="6646863" y="4772025"/>
          <p14:tracePt t="50950" x="6646863" y="4786313"/>
          <p14:tracePt t="50951" x="6632575" y="4786313"/>
          <p14:tracePt t="50953" x="6618288" y="4786313"/>
          <p14:tracePt t="50954" x="6618288" y="4800600"/>
          <p14:tracePt t="50956" x="6604000" y="4800600"/>
          <p14:tracePt t="50957" x="6589713" y="4800600"/>
          <p14:tracePt t="50958" x="6589713" y="4814888"/>
          <p14:tracePt t="50960" x="6575425" y="4814888"/>
          <p14:tracePt t="50961" x="6575425" y="4829175"/>
          <p14:tracePt t="50962" x="6561138" y="4829175"/>
          <p14:tracePt t="50965" x="6546850" y="4843463"/>
          <p14:tracePt t="50967" x="6532563" y="4843463"/>
          <p14:tracePt t="50968" x="6518275" y="4843463"/>
          <p14:tracePt t="50969" x="6518275" y="4857750"/>
          <p14:tracePt t="50971" x="6503988" y="4857750"/>
          <p14:tracePt t="50973" x="6503988" y="4872038"/>
          <p14:tracePt t="50974" x="6489700" y="4872038"/>
          <p14:tracePt t="50976" x="6475413" y="4886325"/>
          <p14:tracePt t="50978" x="6461125" y="4886325"/>
          <p14:tracePt t="50980" x="6461125" y="4900613"/>
          <p14:tracePt t="50981" x="6446838" y="4900613"/>
          <p14:tracePt t="50984" x="6432550" y="4900613"/>
          <p14:tracePt t="50985" x="6432550" y="4914900"/>
          <p14:tracePt t="50987" x="6418263" y="4914900"/>
          <p14:tracePt t="50989" x="6403975" y="4914900"/>
          <p14:tracePt t="50990" x="6403975" y="4929188"/>
          <p14:tracePt t="50993" x="6389688" y="4943475"/>
          <p14:tracePt t="50997" x="6375400" y="4943475"/>
          <p14:tracePt t="50998" x="6375400" y="4957763"/>
          <p14:tracePt t="51000" x="6361113" y="4957763"/>
          <p14:tracePt t="51002" x="6346825" y="4957763"/>
          <p14:tracePt t="51003" x="6346825" y="4972050"/>
          <p14:tracePt t="51006" x="6332538" y="4972050"/>
          <p14:tracePt t="51009" x="6332538" y="4986338"/>
          <p14:tracePt t="51010" x="6318250" y="4986338"/>
          <p14:tracePt t="51014" x="6303963" y="5000625"/>
          <p14:tracePt t="51016" x="6289675" y="5000625"/>
          <p14:tracePt t="51018" x="6289675" y="5014913"/>
          <p14:tracePt t="51020" x="6275388" y="5014913"/>
          <p14:tracePt t="51022" x="6261100" y="5014913"/>
          <p14:tracePt t="51023" x="6261100" y="5029200"/>
          <p14:tracePt t="51026" x="6246813" y="5029200"/>
          <p14:tracePt t="51028" x="6232525" y="5043488"/>
          <p14:tracePt t="51032" x="6218238" y="5043488"/>
          <p14:tracePt t="51033" x="6218238" y="5057775"/>
          <p14:tracePt t="51035" x="6203950" y="5072063"/>
          <p14:tracePt t="51037" x="6189663" y="5072063"/>
          <p14:tracePt t="51039" x="6175375" y="5086350"/>
          <p14:tracePt t="51041" x="6161088" y="5086350"/>
          <p14:tracePt t="51044" x="6146800" y="5100638"/>
          <p14:tracePt t="51047" x="6132513" y="5100638"/>
          <p14:tracePt t="51048" x="6118225" y="5100638"/>
          <p14:tracePt t="51049" x="6118225" y="5114925"/>
          <p14:tracePt t="51051" x="6103938" y="5114925"/>
          <p14:tracePt t="51052" x="6103938" y="5129213"/>
          <p14:tracePt t="51053" x="6088063" y="5129213"/>
          <p14:tracePt t="51058" x="6073775" y="5143500"/>
          <p14:tracePt t="51059" x="6059488" y="5143500"/>
          <p14:tracePt t="51065" x="6045200" y="5143500"/>
          <p14:tracePt t="51115" x="6030913" y="5143500"/>
          <p14:tracePt t="51188" x="6045200" y="5143500"/>
          <p14:tracePt t="51195" x="6059488" y="5143500"/>
          <p14:tracePt t="51197" x="6073775" y="5143500"/>
          <p14:tracePt t="51199" x="6073775" y="5129213"/>
          <p14:tracePt t="51201" x="6088063" y="5114925"/>
          <p14:tracePt t="51205" x="6103938" y="5114925"/>
          <p14:tracePt t="51206" x="6103938" y="5100638"/>
          <p14:tracePt t="51208" x="6118225" y="5100638"/>
          <p14:tracePt t="51210" x="6132513" y="5086350"/>
          <p14:tracePt t="51212" x="6146800" y="5086350"/>
          <p14:tracePt t="51214" x="6146800" y="5072063"/>
          <p14:tracePt t="51215" x="6161088" y="5072063"/>
          <p14:tracePt t="51216" x="6175375" y="5072063"/>
          <p14:tracePt t="51217" x="6175375" y="5057775"/>
          <p14:tracePt t="51218" x="6189663" y="5057775"/>
          <p14:tracePt t="51220" x="6203950" y="5043488"/>
          <p14:tracePt t="51222" x="6218238" y="5043488"/>
          <p14:tracePt t="51223" x="6232525" y="5043488"/>
          <p14:tracePt t="51224" x="6232525" y="5029200"/>
          <p14:tracePt t="51225" x="6246813" y="5029200"/>
          <p14:tracePt t="51227" x="6261100" y="5014913"/>
          <p14:tracePt t="51229" x="6275388" y="5000625"/>
          <p14:tracePt t="51230" x="6289675" y="5000625"/>
          <p14:tracePt t="51231" x="6289675" y="4986338"/>
          <p14:tracePt t="51232" x="6303963" y="4986338"/>
          <p14:tracePt t="51234" x="6318250" y="4986338"/>
          <p14:tracePt t="51235" x="6332538" y="4957763"/>
          <p14:tracePt t="51236" x="6346825" y="4957763"/>
          <p14:tracePt t="51237" x="6361113" y="4957763"/>
          <p14:tracePt t="51238" x="6361113" y="4943475"/>
          <p14:tracePt t="51239" x="6375400" y="4943475"/>
          <p14:tracePt t="51240" x="6389688" y="4943475"/>
          <p14:tracePt t="51241" x="6389688" y="4929188"/>
          <p14:tracePt t="51243" x="6418263" y="4914900"/>
          <p14:tracePt t="51246" x="6432550" y="4900613"/>
          <p14:tracePt t="51248" x="6446838" y="4900613"/>
          <p14:tracePt t="51249" x="6446838" y="4886325"/>
          <p14:tracePt t="51250" x="6461125" y="4886325"/>
          <p14:tracePt t="51251" x="6475413" y="4886325"/>
          <p14:tracePt t="51253" x="6489700" y="4872038"/>
          <p14:tracePt t="51255" x="6489700" y="4857750"/>
          <p14:tracePt t="51256" x="6503988" y="4857750"/>
          <p14:tracePt t="51258" x="6518275" y="4857750"/>
          <p14:tracePt t="51259" x="6532563" y="4843463"/>
          <p14:tracePt t="51262" x="6546850" y="4843463"/>
          <p14:tracePt t="51263" x="6546850" y="4829175"/>
          <p14:tracePt t="51266" x="6561138" y="4829175"/>
          <p14:tracePt t="51269" x="6575425" y="4814888"/>
          <p14:tracePt t="51270" x="6589713" y="4814888"/>
          <p14:tracePt t="51274" x="6604000" y="4800600"/>
          <p14:tracePt t="51277" x="6618288" y="4800600"/>
          <p14:tracePt t="51278" x="6618288" y="4786313"/>
          <p14:tracePt t="51281" x="6632575" y="4786313"/>
          <p14:tracePt t="51282" x="6646863" y="4786313"/>
          <p14:tracePt t="51284" x="6646863" y="4772025"/>
          <p14:tracePt t="51286" x="6661150" y="4772025"/>
          <p14:tracePt t="51289" x="6675438" y="4772025"/>
          <p14:tracePt t="51290" x="6675438" y="4757738"/>
          <p14:tracePt t="51291" x="6689725" y="4757738"/>
          <p14:tracePt t="51293" x="6704013" y="4757738"/>
          <p14:tracePt t="51294" x="6704013" y="4743450"/>
          <p14:tracePt t="51296" x="6718300" y="4743450"/>
          <p14:tracePt t="51298" x="6718300" y="4729163"/>
          <p14:tracePt t="51300" x="6732588" y="4729163"/>
          <p14:tracePt t="51303" x="6746875" y="4729163"/>
          <p14:tracePt t="51304" x="6761163" y="4714875"/>
          <p14:tracePt t="51307" x="6775450" y="4714875"/>
          <p14:tracePt t="51310" x="6789738" y="4700588"/>
          <p14:tracePt t="51312" x="6804025" y="4700588"/>
          <p14:tracePt t="51314" x="6818313" y="4700588"/>
          <p14:tracePt t="51315" x="6818313" y="4686300"/>
          <p14:tracePt t="51316" x="6832600" y="4686300"/>
          <p14:tracePt t="51319" x="6846888" y="4672013"/>
          <p14:tracePt t="51322" x="6861175" y="4672013"/>
          <p14:tracePt t="51324" x="6875463" y="4657725"/>
          <p14:tracePt t="51327" x="6889750" y="4657725"/>
          <p14:tracePt t="51329" x="6904038" y="4657725"/>
          <p14:tracePt t="51331" x="6904038" y="4643438"/>
          <p14:tracePt t="51333" x="6918325" y="4643438"/>
          <p14:tracePt t="51334" x="6932613" y="4643438"/>
          <p14:tracePt t="51337" x="6932613" y="4629150"/>
          <p14:tracePt t="51338" x="6946900" y="4629150"/>
          <p14:tracePt t="51341" x="6946900" y="4614863"/>
          <p14:tracePt t="51342" x="6961188" y="4614863"/>
          <p14:tracePt t="51346" x="6975475" y="4614863"/>
          <p14:tracePt t="51347" x="6989763" y="4600575"/>
          <p14:tracePt t="51353" x="7004050" y="4600575"/>
          <p14:tracePt t="51355" x="7004050" y="4586288"/>
          <p14:tracePt t="51358" x="7018338" y="4586288"/>
          <p14:tracePt t="51363" x="7032625" y="4586288"/>
          <p14:tracePt t="51364" x="7032625" y="4572000"/>
          <p14:tracePt t="51366" x="7032625" y="4557713"/>
          <p14:tracePt t="51367" x="7046913" y="4557713"/>
          <p14:tracePt t="51371" x="7061200" y="4557713"/>
          <p14:tracePt t="51374" x="7061200" y="4543425"/>
          <p14:tracePt t="51379" x="7075488" y="4543425"/>
          <p14:tracePt t="51381" x="7075488" y="4529138"/>
          <p14:tracePt t="51386" x="7089775" y="4529138"/>
          <p14:tracePt t="51389" x="7089775" y="4514850"/>
          <p14:tracePt t="51391" x="7104063" y="4514850"/>
          <p14:tracePt t="51393" x="7104063" y="4500563"/>
          <p14:tracePt t="51403" x="7104063" y="4486275"/>
          <p14:tracePt t="51404" x="7118350" y="4486275"/>
          <p14:tracePt t="51412" x="7118350" y="4471988"/>
          <p14:tracePt t="51500" x="7104063" y="4471988"/>
          <p14:tracePt t="51504" x="7089775" y="4471988"/>
          <p14:tracePt t="51510" x="7075488" y="4471988"/>
          <p14:tracePt t="51515" x="7061200" y="4471988"/>
          <p14:tracePt t="51518" x="7046913" y="4471988"/>
          <p14:tracePt t="51519" x="7032625" y="4471988"/>
          <p14:tracePt t="51523" x="7018338" y="4471988"/>
          <p14:tracePt t="51525" x="7004050" y="4471988"/>
          <p14:tracePt t="51526" x="6989763" y="4471988"/>
          <p14:tracePt t="51529" x="6975475" y="4471988"/>
          <p14:tracePt t="51531" x="6961188" y="4471988"/>
          <p14:tracePt t="51533" x="6946900" y="4471988"/>
          <p14:tracePt t="51535" x="6932613" y="4471988"/>
          <p14:tracePt t="51536" x="6918325" y="4471988"/>
          <p14:tracePt t="51538" x="6904038" y="4471988"/>
          <p14:tracePt t="51540" x="6889750" y="4471988"/>
          <p14:tracePt t="51543" x="6875463" y="4471988"/>
          <p14:tracePt t="51544" x="6861175" y="4471988"/>
          <p14:tracePt t="51546" x="6846888" y="4471988"/>
          <p14:tracePt t="51548" x="6832600" y="4471988"/>
          <p14:tracePt t="51550" x="6804025" y="4471988"/>
          <p14:tracePt t="51552" x="6789738" y="4486275"/>
          <p14:tracePt t="51554" x="6775450" y="4486275"/>
          <p14:tracePt t="51555" x="6761163" y="4486275"/>
          <p14:tracePt t="51556" x="6746875" y="4486275"/>
          <p14:tracePt t="51558" x="6732588" y="4486275"/>
          <p14:tracePt t="51564" x="6675438" y="4500563"/>
          <p14:tracePt t="51564" x="6661150" y="4500563"/>
          <p14:tracePt t="51565" x="6646863" y="4500563"/>
          <p14:tracePt t="51567" x="6618288" y="4500563"/>
          <p14:tracePt t="51569" x="6604000" y="4514850"/>
          <p14:tracePt t="51570" x="6589713" y="4514850"/>
          <p14:tracePt t="51571" x="6575425" y="4514850"/>
          <p14:tracePt t="51572" x="6561138" y="4514850"/>
          <p14:tracePt t="51573" x="6546850" y="4514850"/>
          <p14:tracePt t="51574" x="6532563" y="4514850"/>
          <p14:tracePt t="51575" x="6518275" y="4514850"/>
          <p14:tracePt t="51576" x="6503988" y="4514850"/>
          <p14:tracePt t="51577" x="6475413" y="4529138"/>
          <p14:tracePt t="51578" x="6446838" y="4529138"/>
          <p14:tracePt t="51580" x="6432550" y="4543425"/>
          <p14:tracePt t="51581" x="6403975" y="4543425"/>
          <p14:tracePt t="51582" x="6389688" y="4543425"/>
          <p14:tracePt t="51583" x="6375400" y="4543425"/>
          <p14:tracePt t="51584" x="6361113" y="4543425"/>
          <p14:tracePt t="51585" x="6346825" y="4543425"/>
          <p14:tracePt t="51586" x="6332538" y="4543425"/>
          <p14:tracePt t="51587" x="6303963" y="4557713"/>
          <p14:tracePt t="51588" x="6289675" y="4557713"/>
          <p14:tracePt t="51589" x="6275388" y="4572000"/>
          <p14:tracePt t="51590" x="6246813" y="4572000"/>
          <p14:tracePt t="51591" x="6232525" y="4572000"/>
          <p14:tracePt t="51593" x="6203950" y="4572000"/>
          <p14:tracePt t="51594" x="6189663" y="4572000"/>
          <p14:tracePt t="51595" x="6175375" y="4586288"/>
          <p14:tracePt t="51596" x="6146800" y="4586288"/>
          <p14:tracePt t="51598" x="6118225" y="4600575"/>
          <p14:tracePt t="51599" x="6103938" y="4600575"/>
          <p14:tracePt t="51600" x="6088063" y="4600575"/>
          <p14:tracePt t="51601" x="6073775" y="4600575"/>
          <p14:tracePt t="51602" x="6045200" y="4600575"/>
          <p14:tracePt t="51603" x="6030913" y="4614863"/>
          <p14:tracePt t="51605" x="6002338" y="4614863"/>
          <p14:tracePt t="51606" x="5988050" y="4629150"/>
          <p14:tracePt t="51607" x="5973763" y="4629150"/>
          <p14:tracePt t="51608" x="5959475" y="4629150"/>
          <p14:tracePt t="51609" x="5945188" y="4629150"/>
          <p14:tracePt t="51610" x="5930900" y="4629150"/>
          <p14:tracePt t="51611" x="5916613" y="4629150"/>
          <p14:tracePt t="51612" x="5916613" y="4643438"/>
          <p14:tracePt t="51613" x="5888038" y="4643438"/>
          <p14:tracePt t="51614" x="5859463" y="4643438"/>
          <p14:tracePt t="51616" x="5845175" y="4643438"/>
          <p14:tracePt t="51617" x="5830888" y="4643438"/>
          <p14:tracePt t="51618" x="5816600" y="4643438"/>
          <p14:tracePt t="51619" x="5788025" y="4657725"/>
          <p14:tracePt t="51620" x="5773738" y="4657725"/>
          <p14:tracePt t="51622" x="5759450" y="4657725"/>
          <p14:tracePt t="51623" x="5745163" y="4657725"/>
          <p14:tracePt t="51624" x="5730875" y="4672013"/>
          <p14:tracePt t="51625" x="5716588" y="4672013"/>
          <p14:tracePt t="51626" x="5688013" y="4672013"/>
          <p14:tracePt t="51627" x="5673725" y="4672013"/>
          <p14:tracePt t="51629" x="5645150" y="4672013"/>
          <p14:tracePt t="51630" x="5630863" y="4672013"/>
          <p14:tracePt t="51631" x="5630863" y="4686300"/>
          <p14:tracePt t="51632" x="5602288" y="4686300"/>
          <p14:tracePt t="51634" x="5573713" y="4686300"/>
          <p14:tracePt t="51635" x="5559425" y="4686300"/>
          <p14:tracePt t="51636" x="5545138" y="4686300"/>
          <p14:tracePt t="51637" x="5530850" y="4686300"/>
          <p14:tracePt t="51638" x="5516563" y="4686300"/>
          <p14:tracePt t="51639" x="5502275" y="4700588"/>
          <p14:tracePt t="51641" x="5487988" y="4700588"/>
          <p14:tracePt t="51642" x="5473700" y="4700588"/>
          <p14:tracePt t="51644" x="5445125" y="4700588"/>
          <p14:tracePt t="51646" x="5430838" y="4700588"/>
          <p14:tracePt t="51648" x="5416550" y="4700588"/>
          <p14:tracePt t="51649" x="5402263" y="4700588"/>
          <p14:tracePt t="51651" x="5387975" y="4700588"/>
          <p14:tracePt t="51652" x="5373688" y="4700588"/>
          <p14:tracePt t="51654" x="5359400" y="4700588"/>
          <p14:tracePt t="51655" x="5345113" y="4700588"/>
          <p14:tracePt t="51657" x="5330825" y="4700588"/>
          <p14:tracePt t="51658" x="5316538" y="4700588"/>
          <p14:tracePt t="51660" x="5302250" y="4700588"/>
          <p14:tracePt t="51661" x="5287963" y="4700588"/>
          <p14:tracePt t="51663" x="5273675" y="4700588"/>
          <p14:tracePt t="51664" x="5259388" y="4700588"/>
          <p14:tracePt t="51665" x="5245100" y="4700588"/>
          <p14:tracePt t="51667" x="5230813" y="4700588"/>
          <p14:tracePt t="51668" x="5216525" y="4700588"/>
          <p14:tracePt t="51669" x="5202238" y="4700588"/>
          <p14:tracePt t="51671" x="5187950" y="4700588"/>
          <p14:tracePt t="51672" x="5173663" y="4700588"/>
          <p14:tracePt t="51673" x="5159375" y="4700588"/>
          <p14:tracePt t="51675" x="5145088" y="4700588"/>
          <p14:tracePt t="51676" x="5130800" y="4700588"/>
          <p14:tracePt t="51677" x="5116513" y="4700588"/>
          <p14:tracePt t="51679" x="5102225" y="4700588"/>
          <p14:tracePt t="51681" x="5087938" y="4700588"/>
          <p14:tracePt t="51682" x="5073650" y="4700588"/>
          <p14:tracePt t="51683" x="5059363" y="4686300"/>
          <p14:tracePt t="51685" x="5045075" y="4686300"/>
          <p14:tracePt t="51687" x="5030788" y="4686300"/>
          <p14:tracePt t="51689" x="5016500" y="4686300"/>
          <p14:tracePt t="51690" x="5002213" y="4686300"/>
          <p14:tracePt t="51693" x="4987925" y="4686300"/>
          <p14:tracePt t="51694" x="4987925" y="4672013"/>
          <p14:tracePt t="51696" x="4973638" y="4672013"/>
          <p14:tracePt t="51699" x="4959350" y="4672013"/>
          <p14:tracePt t="51701" x="4945063" y="4672013"/>
          <p14:tracePt t="51703" x="4945063" y="4657725"/>
          <p14:tracePt t="51704" x="4930775" y="4657725"/>
          <p14:tracePt t="51709" x="4916488" y="4657725"/>
          <p14:tracePt t="51716" x="4916488" y="4643438"/>
          <p14:tracePt t="51717" x="4902200" y="4643438"/>
          <p14:tracePt t="51725" x="4902200" y="4629150"/>
          <p14:tracePt t="51736" x="4902200" y="4614863"/>
          <p14:tracePt t="51740" x="4902200" y="4600575"/>
          <p14:tracePt t="51742" x="4902200" y="4586288"/>
          <p14:tracePt t="51743" x="4902200" y="4572000"/>
          <p14:tracePt t="51745" x="4902200" y="4557713"/>
          <p14:tracePt t="51747" x="4902200" y="4543425"/>
          <p14:tracePt t="51748" x="4916488" y="4529138"/>
          <p14:tracePt t="51749" x="4916488" y="4514850"/>
          <p14:tracePt t="51750" x="4930775" y="4500563"/>
          <p14:tracePt t="51752" x="4930775" y="4486275"/>
          <p14:tracePt t="51753" x="4930775" y="4471988"/>
          <p14:tracePt t="51754" x="4945063" y="4471988"/>
          <p14:tracePt t="51755" x="4945063" y="4457700"/>
          <p14:tracePt t="51756" x="4945063" y="4443413"/>
          <p14:tracePt t="51758" x="4959350" y="4429125"/>
          <p14:tracePt t="51760" x="4959350" y="4414838"/>
          <p14:tracePt t="51761" x="4973638" y="4400550"/>
          <p14:tracePt t="51762" x="4973638" y="4386263"/>
          <p14:tracePt t="51763" x="4987925" y="4386263"/>
          <p14:tracePt t="51764" x="4987925" y="4371975"/>
          <p14:tracePt t="51766" x="4987925" y="4357688"/>
          <p14:tracePt t="51767" x="5002213" y="4343400"/>
          <p14:tracePt t="51768" x="5002213" y="4329113"/>
          <p14:tracePt t="51770" x="5016500" y="4314825"/>
          <p14:tracePt t="51771" x="5030788" y="4300538"/>
          <p14:tracePt t="51773" x="5030788" y="4286250"/>
          <p14:tracePt t="51775" x="5045075" y="4271963"/>
          <p14:tracePt t="51777" x="5045075" y="4257675"/>
          <p14:tracePt t="51778" x="5059363" y="4257675"/>
          <p14:tracePt t="51779" x="5059363" y="4243388"/>
          <p14:tracePt t="51781" x="5073650" y="4229100"/>
          <p14:tracePt t="51784" x="5073650" y="4214813"/>
          <p14:tracePt t="51786" x="5087938" y="4200525"/>
          <p14:tracePt t="51787" x="5102225" y="4200525"/>
          <p14:tracePt t="51788" x="5102225" y="4186238"/>
          <p14:tracePt t="51791" x="5116513" y="4171950"/>
          <p14:tracePt t="51794" x="5130800" y="4157663"/>
          <p14:tracePt t="51797" x="5145088" y="4157663"/>
          <p14:tracePt t="51798" x="5159375" y="4143375"/>
          <p14:tracePt t="51799" x="5159375" y="4129088"/>
          <p14:tracePt t="51801" x="5173663" y="4129088"/>
          <p14:tracePt t="51804" x="5187950" y="4114800"/>
          <p14:tracePt t="51807" x="5202238" y="4114800"/>
          <p14:tracePt t="51808" x="5216525" y="4100513"/>
          <p14:tracePt t="51811" x="5230813" y="4100513"/>
          <p14:tracePt t="51813" x="5230813" y="4086225"/>
          <p14:tracePt t="51814" x="5259388" y="4086225"/>
          <p14:tracePt t="51816" x="5259388" y="4071938"/>
          <p14:tracePt t="51818" x="5273675" y="4071938"/>
          <p14:tracePt t="51820" x="5287963" y="4071938"/>
          <p14:tracePt t="51823" x="5316538" y="4057650"/>
          <p14:tracePt t="51826" x="5330825" y="4057650"/>
          <p14:tracePt t="51828" x="5345113" y="4057650"/>
          <p14:tracePt t="51829" x="5359400" y="4057650"/>
          <p14:tracePt t="51832" x="5373688" y="4057650"/>
          <p14:tracePt t="51833" x="5373688" y="4043363"/>
          <p14:tracePt t="51836" x="5387975" y="4043363"/>
          <p14:tracePt t="51838" x="5402263" y="4043363"/>
          <p14:tracePt t="51841" x="5416550" y="4029075"/>
          <p14:tracePt t="51843" x="5430838" y="4029075"/>
          <p14:tracePt t="51845" x="5445125" y="4029075"/>
          <p14:tracePt t="51848" x="5459413" y="4029075"/>
          <p14:tracePt t="51849" x="5459413" y="4014788"/>
          <p14:tracePt t="51851" x="5473700" y="4014788"/>
          <p14:tracePt t="51852" x="5487988" y="4014788"/>
          <p14:tracePt t="51855" x="5502275" y="4014788"/>
          <p14:tracePt t="51858" x="5516563" y="4014788"/>
          <p14:tracePt t="51862" x="5530850" y="4014788"/>
          <p14:tracePt t="51863" x="5545138" y="4014788"/>
          <p14:tracePt t="51868" x="5559425" y="4014788"/>
          <p14:tracePt t="51872" x="5573713" y="4014788"/>
          <p14:tracePt t="51877" x="5588000" y="4029075"/>
          <p14:tracePt t="51879" x="5602288" y="4029075"/>
          <p14:tracePt t="51883" x="5616575" y="4029075"/>
          <p14:tracePt t="51886" x="5630863" y="4029075"/>
          <p14:tracePt t="51888" x="5645150" y="4029075"/>
          <p14:tracePt t="51890" x="5659438" y="4029075"/>
          <p14:tracePt t="51892" x="5673725" y="4043363"/>
          <p14:tracePt t="51894" x="5688013" y="4043363"/>
          <p14:tracePt t="51896" x="5702300" y="4043363"/>
          <p14:tracePt t="51897" x="5716588" y="4043363"/>
          <p14:tracePt t="51899" x="5730875" y="4043363"/>
          <p14:tracePt t="51900" x="5745163" y="4057650"/>
          <p14:tracePt t="51902" x="5773738" y="4057650"/>
          <p14:tracePt t="51904" x="5788025" y="4057650"/>
          <p14:tracePt t="51905" x="5802313" y="4057650"/>
          <p14:tracePt t="51906" x="5816600" y="4057650"/>
          <p14:tracePt t="51908" x="5830888" y="4057650"/>
          <p14:tracePt t="51909" x="5845175" y="4057650"/>
          <p14:tracePt t="51910" x="5859463" y="4057650"/>
          <p14:tracePt t="51911" x="5873750" y="4071938"/>
          <p14:tracePt t="51912" x="5888038" y="4071938"/>
          <p14:tracePt t="51913" x="5902325" y="4071938"/>
          <p14:tracePt t="51914" x="5916613" y="4086225"/>
          <p14:tracePt t="51915" x="5930900" y="4086225"/>
          <p14:tracePt t="51916" x="5945188" y="4086225"/>
          <p14:tracePt t="51917" x="5959475" y="4086225"/>
          <p14:tracePt t="51918" x="5973763" y="4086225"/>
          <p14:tracePt t="51919" x="5988050" y="4086225"/>
          <p14:tracePt t="51920" x="6002338" y="4086225"/>
          <p14:tracePt t="51921" x="6016625" y="4086225"/>
          <p14:tracePt t="51922" x="6030913" y="4086225"/>
          <p14:tracePt t="51923" x="6045200" y="4100513"/>
          <p14:tracePt t="51924" x="6059488" y="4114800"/>
          <p14:tracePt t="51925" x="6073775" y="4114800"/>
          <p14:tracePt t="51926" x="6103938" y="4114800"/>
          <p14:tracePt t="51928" x="6132513" y="4114800"/>
          <p14:tracePt t="51929" x="6146800" y="4114800"/>
          <p14:tracePt t="51930" x="6161088" y="4114800"/>
          <p14:tracePt t="51931" x="6175375" y="4114800"/>
          <p14:tracePt t="51932" x="6189663" y="4114800"/>
          <p14:tracePt t="51933" x="6218238" y="4114800"/>
          <p14:tracePt t="51934" x="6232525" y="4114800"/>
          <p14:tracePt t="51935" x="6246813" y="4114800"/>
          <p14:tracePt t="51936" x="6261100" y="4114800"/>
          <p14:tracePt t="51937" x="6289675" y="4129088"/>
          <p14:tracePt t="51938" x="6303963" y="4129088"/>
          <p14:tracePt t="51940" x="6332538" y="4129088"/>
          <p14:tracePt t="51941" x="6346825" y="4129088"/>
          <p14:tracePt t="51942" x="6361113" y="4129088"/>
          <p14:tracePt t="51943" x="6375400" y="4129088"/>
          <p14:tracePt t="51944" x="6389688" y="4129088"/>
          <p14:tracePt t="51945" x="6403975" y="4129088"/>
          <p14:tracePt t="51946" x="6418263" y="4129088"/>
          <p14:tracePt t="51947" x="6461125" y="4129088"/>
          <p14:tracePt t="51949" x="6475413" y="4129088"/>
          <p14:tracePt t="51950" x="6503988" y="4129088"/>
          <p14:tracePt t="51952" x="6518275" y="4129088"/>
          <p14:tracePt t="51953" x="6546850" y="4129088"/>
          <p14:tracePt t="51954" x="6561138" y="4129088"/>
          <p14:tracePt t="51955" x="6575425" y="4129088"/>
          <p14:tracePt t="51956" x="6589713" y="4129088"/>
          <p14:tracePt t="51957" x="6604000" y="4129088"/>
          <p14:tracePt t="51958" x="6618288" y="4129088"/>
          <p14:tracePt t="51959" x="6632575" y="4129088"/>
          <p14:tracePt t="51960" x="6646863" y="4129088"/>
          <p14:tracePt t="51961" x="6661150" y="4129088"/>
          <p14:tracePt t="51962" x="6675438" y="4129088"/>
          <p14:tracePt t="51963" x="6689725" y="4129088"/>
          <p14:tracePt t="51964" x="6704013" y="4129088"/>
          <p14:tracePt t="51965" x="6718300" y="4129088"/>
          <p14:tracePt t="51966" x="6732588" y="4129088"/>
          <p14:tracePt t="51967" x="6761163" y="4129088"/>
          <p14:tracePt t="51969" x="6775450" y="4129088"/>
          <p14:tracePt t="51970" x="6789738" y="4114800"/>
          <p14:tracePt t="51971" x="6804025" y="4114800"/>
          <p14:tracePt t="51972" x="6818313" y="4114800"/>
          <p14:tracePt t="51973" x="6832600" y="4114800"/>
          <p14:tracePt t="51974" x="6846888" y="4100513"/>
          <p14:tracePt t="51975" x="6861175" y="4100513"/>
          <p14:tracePt t="51977" x="6875463" y="4100513"/>
          <p14:tracePt t="51978" x="6889750" y="4100513"/>
          <p14:tracePt t="51979" x="6904038" y="4100513"/>
          <p14:tracePt t="51980" x="6932613" y="4086225"/>
          <p14:tracePt t="51982" x="6946900" y="4086225"/>
          <p14:tracePt t="51983" x="6961188" y="4086225"/>
          <p14:tracePt t="51984" x="6975475" y="4086225"/>
          <p14:tracePt t="51985" x="6975475" y="4071938"/>
          <p14:tracePt t="51986" x="6989763" y="4071938"/>
          <p14:tracePt t="51987" x="7004050" y="4071938"/>
          <p14:tracePt t="51988" x="7018338" y="4071938"/>
          <p14:tracePt t="51989" x="7018338" y="4057650"/>
          <p14:tracePt t="51990" x="7032625" y="4057650"/>
          <p14:tracePt t="51991" x="7046913" y="4057650"/>
          <p14:tracePt t="51993" x="7061200" y="4057650"/>
          <p14:tracePt t="51994" x="7075488" y="4057650"/>
          <p14:tracePt t="51996" x="7089775" y="4057650"/>
          <p14:tracePt t="51998" x="7118350" y="4043363"/>
          <p14:tracePt t="52001" x="7146925" y="4043363"/>
          <p14:tracePt t="52003" x="7161213" y="4043363"/>
          <p14:tracePt t="52004" x="7161213" y="4029075"/>
          <p14:tracePt t="52005" x="7175500" y="4029075"/>
          <p14:tracePt t="52007" x="7189788" y="4029075"/>
          <p14:tracePt t="52008" x="7204075" y="4014788"/>
          <p14:tracePt t="52010" x="7218363" y="4014788"/>
          <p14:tracePt t="52012" x="7232650" y="4014788"/>
          <p14:tracePt t="52013" x="7246938" y="4014788"/>
          <p14:tracePt t="52014" x="7261225" y="4000500"/>
          <p14:tracePt t="52016" x="7275513" y="4000500"/>
          <p14:tracePt t="52018" x="7289800" y="4000500"/>
          <p14:tracePt t="52020" x="7304088" y="4000500"/>
          <p14:tracePt t="52021" x="7318375" y="3986213"/>
          <p14:tracePt t="52023" x="7332663" y="3986213"/>
          <p14:tracePt t="52025" x="7346950" y="3986213"/>
          <p14:tracePt t="52027" x="7361238" y="3971925"/>
          <p14:tracePt t="52028" x="7375525" y="3971925"/>
          <p14:tracePt t="52030" x="7389813" y="3971925"/>
          <p14:tracePt t="52033" x="7418388" y="3957638"/>
          <p14:tracePt t="52036" x="7432675" y="3943350"/>
          <p14:tracePt t="52037" x="7446963" y="3943350"/>
          <p14:tracePt t="52039" x="7461250" y="3943350"/>
          <p14:tracePt t="52040" x="7475538" y="3943350"/>
          <p14:tracePt t="52042" x="7489825" y="3929063"/>
          <p14:tracePt t="52043" x="7504113" y="3929063"/>
          <p14:tracePt t="52044" x="7504113" y="3914775"/>
          <p14:tracePt t="52045" x="7518400" y="3914775"/>
          <p14:tracePt t="52047" x="7532688" y="3914775"/>
          <p14:tracePt t="52049" x="7546975" y="3900488"/>
          <p14:tracePt t="52050" x="7561263" y="3900488"/>
          <p14:tracePt t="52051" x="7589838" y="3900488"/>
          <p14:tracePt t="52053" x="7604125" y="3886200"/>
          <p14:tracePt t="52055" x="7632700" y="3886200"/>
          <p14:tracePt t="52057" x="7646988" y="3871913"/>
          <p14:tracePt t="52058" x="7661275" y="3871913"/>
          <p14:tracePt t="52059" x="7675563" y="3857625"/>
          <p14:tracePt t="52060" x="7689850" y="3857625"/>
          <p14:tracePt t="52061" x="7704138" y="3857625"/>
          <p14:tracePt t="52062" x="7718425" y="3843338"/>
          <p14:tracePt t="52063" x="7732713" y="3843338"/>
          <p14:tracePt t="52065" x="7761288" y="3843338"/>
          <p14:tracePt t="52067" x="7775575" y="3829050"/>
          <p14:tracePt t="52068" x="7789863" y="3814763"/>
          <p14:tracePt t="52069" x="7804150" y="3814763"/>
          <p14:tracePt t="52070" x="7832725" y="3814763"/>
          <p14:tracePt t="52071" x="7847013" y="3814763"/>
          <p14:tracePt t="52072" x="7847013" y="3800475"/>
          <p14:tracePt t="52073" x="7875588" y="3800475"/>
          <p14:tracePt t="52074" x="7889875" y="3786188"/>
          <p14:tracePt t="52075" x="7904163" y="3786188"/>
          <p14:tracePt t="52076" x="7918450" y="3786188"/>
          <p14:tracePt t="52077" x="7932738" y="3786188"/>
          <p14:tracePt t="52078" x="7947025" y="3771900"/>
          <p14:tracePt t="52079" x="7961313" y="3771900"/>
          <p14:tracePt t="52081" x="7989888" y="3757613"/>
          <p14:tracePt t="52083" x="8018463" y="3757613"/>
          <p14:tracePt t="52084" x="8032750" y="3743325"/>
          <p14:tracePt t="52085" x="8047038" y="3743325"/>
          <p14:tracePt t="52087" x="8061325" y="3729038"/>
          <p14:tracePt t="52088" x="8075613" y="3729038"/>
          <p14:tracePt t="52089" x="8089900" y="3714750"/>
          <p14:tracePt t="52090" x="8118475" y="3714750"/>
          <p14:tracePt t="52091" x="8132763" y="3714750"/>
          <p14:tracePt t="52092" x="8147050" y="3714750"/>
          <p14:tracePt t="52093" x="8161338" y="3700463"/>
          <p14:tracePt t="52094" x="8175625" y="3700463"/>
          <p14:tracePt t="52096" x="8204200" y="3686175"/>
          <p14:tracePt t="52097" x="8218488" y="3686175"/>
          <p14:tracePt t="52098" x="8232775" y="3686175"/>
          <p14:tracePt t="52099" x="8247063" y="3671888"/>
          <p14:tracePt t="52100" x="8261350" y="3671888"/>
          <p14:tracePt t="52101" x="8275638" y="3671888"/>
          <p14:tracePt t="52102" x="8289925" y="3657600"/>
          <p14:tracePt t="52103" x="8304213" y="3657600"/>
          <p14:tracePt t="52104" x="8318500" y="3657600"/>
          <p14:tracePt t="52105" x="8318500" y="3643313"/>
          <p14:tracePt t="52106" x="8347075" y="3643313"/>
          <p14:tracePt t="52107" x="8361363" y="3629025"/>
          <p14:tracePt t="52108" x="8375650" y="3629025"/>
          <p14:tracePt t="52109" x="8389938" y="3629025"/>
          <p14:tracePt t="52111" x="8418513" y="3629025"/>
          <p14:tracePt t="52112" x="8418513" y="3600450"/>
          <p14:tracePt t="52113" x="8447088" y="3600450"/>
          <p14:tracePt t="52115" x="8461375" y="3600450"/>
          <p14:tracePt t="52116" x="8489950" y="3586163"/>
          <p14:tracePt t="52117" x="8489950" y="3571875"/>
          <p14:tracePt t="52118" x="8518525" y="3571875"/>
          <p14:tracePt t="52119" x="8532813" y="3571875"/>
          <p14:tracePt t="52120" x="8532813" y="3557588"/>
          <p14:tracePt t="52121" x="8561388" y="3557588"/>
          <p14:tracePt t="52122" x="8561388" y="3543300"/>
          <p14:tracePt t="52123" x="8575675" y="3543300"/>
          <p14:tracePt t="52124" x="8589963" y="3529013"/>
          <p14:tracePt t="52125" x="8604250" y="3529013"/>
          <p14:tracePt t="52126" x="8618538" y="3529013"/>
          <p14:tracePt t="52127" x="8618538" y="3514725"/>
          <p14:tracePt t="52128" x="8647113" y="3514725"/>
          <p14:tracePt t="52130" x="8661400" y="3500438"/>
          <p14:tracePt t="52131" x="8675688" y="3500438"/>
          <p14:tracePt t="52132" x="8689975" y="3500438"/>
          <p14:tracePt t="52133" x="8704263" y="3486150"/>
          <p14:tracePt t="52135" x="8732838" y="3486150"/>
          <p14:tracePt t="52136" x="8732838" y="3471863"/>
          <p14:tracePt t="52137" x="8747125" y="3471863"/>
          <p14:tracePt t="52139" x="8761413" y="3457575"/>
          <p14:tracePt t="52140" x="8775700" y="3443288"/>
          <p14:tracePt t="52141" x="8789988" y="3443288"/>
          <p14:tracePt t="52143" x="8804275" y="3429000"/>
          <p14:tracePt t="52144" x="8818563" y="3429000"/>
          <p14:tracePt t="52146" x="8832850" y="3429000"/>
          <p14:tracePt t="52147" x="8832850" y="3414713"/>
          <p14:tracePt t="52148" x="8847138" y="3414713"/>
          <p14:tracePt t="52149" x="8861425" y="3400425"/>
          <p14:tracePt t="52150" x="8875713" y="3400425"/>
          <p14:tracePt t="52151" x="8890000" y="3386138"/>
          <p14:tracePt t="52153" x="8904288" y="3386138"/>
          <p14:tracePt t="52154" x="8918575" y="3386138"/>
          <p14:tracePt t="52155" x="8918575" y="3371850"/>
          <p14:tracePt t="52157" x="8932863" y="3371850"/>
          <p14:tracePt t="52160" x="8947150" y="3357563"/>
          <p14:tracePt t="52162" x="8961438" y="3343275"/>
          <p14:tracePt t="52164" x="8975725" y="3343275"/>
          <p14:tracePt t="52165" x="8990013" y="3328988"/>
          <p14:tracePt t="52169" x="9004300" y="3328988"/>
          <p14:tracePt t="52170" x="9004300" y="3314700"/>
          <p14:tracePt t="52172" x="9018588" y="3314700"/>
          <p14:tracePt t="52174" x="9032875" y="3314700"/>
          <p14:tracePt t="52177" x="9032875" y="3300413"/>
          <p14:tracePt t="52178" x="9047163" y="3300413"/>
          <p14:tracePt t="52180" x="9047163" y="3286125"/>
          <p14:tracePt t="52185" x="9061450" y="3286125"/>
          <p14:tracePt t="52191" x="9061450" y="3271838"/>
          <p14:tracePt t="52193" x="9075738" y="3271838"/>
          <p14:tracePt t="52199" x="9090025" y="3271838"/>
          <p14:tracePt t="52204" x="9090025" y="3257550"/>
          <p14:tracePt t="52207" x="9104313" y="3257550"/>
          <p14:tracePt t="52227" x="9118600" y="3257550"/>
          <p14:tracePt t="52234" x="9118600" y="3243263"/>
          <p14:tracePt t="52238" x="9132888" y="3243263"/>
          <p14:tracePt t="52241" x="9132888" y="3228975"/>
          <p14:tracePt t="52242" x="9147175" y="3228975"/>
          <p14:tracePt t="52250" x="9161463" y="3228975"/>
          <p14:tracePt t="52254" x="9161463" y="3214688"/>
          <p14:tracePt t="52255" x="9175750" y="3214688"/>
          <p14:tracePt t="52262" x="9175750" y="3200400"/>
          <p14:tracePt t="52263" x="9190038" y="3200400"/>
          <p14:tracePt t="52265" x="9204325" y="3200400"/>
          <p14:tracePt t="52271" x="9218613" y="3200400"/>
          <p14:tracePt t="52274" x="9218613" y="3186113"/>
          <p14:tracePt t="52275" x="9232900" y="3186113"/>
          <p14:tracePt t="52279" x="9232900" y="3171825"/>
          <p14:tracePt t="52280" x="9247188" y="3171825"/>
          <p14:tracePt t="52282" x="9261475" y="3171825"/>
          <p14:tracePt t="52285" x="9261475" y="3157538"/>
          <p14:tracePt t="52286" x="9275763" y="3157538"/>
          <p14:tracePt t="52290" x="9275763" y="3143250"/>
          <p14:tracePt t="52291" x="9290050" y="3143250"/>
          <p14:tracePt t="52295" x="9304338" y="3143250"/>
          <p14:tracePt t="52298" x="9318625" y="3128963"/>
          <p14:tracePt t="52302" x="9332913" y="3128963"/>
          <p14:tracePt t="52305" x="9332913" y="3114675"/>
          <p14:tracePt t="52308" x="9347200" y="3114675"/>
          <p14:tracePt t="52311" x="9347200" y="3100388"/>
          <p14:tracePt t="52314" x="9361488" y="3100388"/>
          <p14:tracePt t="52316" x="9361488" y="3086100"/>
          <p14:tracePt t="52317" x="9375775" y="3086100"/>
          <p14:tracePt t="52324" x="9390063" y="3086100"/>
          <p14:tracePt t="52326" x="9390063" y="3071813"/>
          <p14:tracePt t="52333" x="9404350" y="3071813"/>
          <p14:tracePt t="52337" x="9404350" y="3057525"/>
          <p14:tracePt t="52347" x="9404350" y="3043238"/>
          <p14:tracePt t="52406" x="9418638" y="3043238"/>
          <p14:tracePt t="52975" x="9418638" y="3057525"/>
          <p14:tracePt t="52976" x="9404350" y="3057525"/>
          <p14:tracePt t="53508" x="9404350" y="3071813"/>
          <p14:tracePt t="53509" x="9390063" y="3071813"/>
          <p14:tracePt t="53515" x="9390063" y="3086100"/>
          <p14:tracePt t="53538" x="9375775" y="3086100"/>
          <p14:tracePt t="53738" x="9375775" y="3071813"/>
          <p14:tracePt t="53739" x="9375775" y="3057525"/>
          <p14:tracePt t="53740" x="9375775" y="3043238"/>
          <p14:tracePt t="53742" x="9375775" y="3014663"/>
          <p14:tracePt t="53744" x="9375775" y="3000375"/>
          <p14:tracePt t="53745" x="9375775" y="2986088"/>
          <p14:tracePt t="53746" x="9361488" y="2971800"/>
          <p14:tracePt t="53747" x="9361488" y="2957513"/>
          <p14:tracePt t="53748" x="9361488" y="2943225"/>
          <p14:tracePt t="53750" x="9361488" y="2914650"/>
          <p14:tracePt t="53751" x="9361488" y="2900363"/>
          <p14:tracePt t="53753" x="9361488" y="2886075"/>
          <p14:tracePt t="53754" x="9347200" y="2871788"/>
          <p14:tracePt t="53755" x="9347200" y="2857500"/>
          <p14:tracePt t="53756" x="9347200" y="2843213"/>
          <p14:tracePt t="53758" x="9347200" y="2828925"/>
          <p14:tracePt t="53759" x="9347200" y="2814638"/>
          <p14:tracePt t="53761" x="9332913" y="2786063"/>
          <p14:tracePt t="53763" x="9318625" y="2771775"/>
          <p14:tracePt t="53764" x="9318625" y="2757488"/>
          <p14:tracePt t="53765" x="9318625" y="2743200"/>
          <p14:tracePt t="53767" x="9304338" y="2728913"/>
          <p14:tracePt t="53768" x="9290050" y="2714625"/>
          <p14:tracePt t="53769" x="9290050" y="2686050"/>
          <p14:tracePt t="53770" x="9275763" y="2686050"/>
          <p14:tracePt t="53771" x="9275763" y="2671763"/>
          <p14:tracePt t="53772" x="9261475" y="2643188"/>
          <p14:tracePt t="53774" x="9247188" y="2614613"/>
          <p14:tracePt t="53775" x="9232900" y="2614613"/>
          <p14:tracePt t="53776" x="9232900" y="2586038"/>
          <p14:tracePt t="53777" x="9204325" y="2571750"/>
          <p14:tracePt t="53778" x="9204325" y="2557463"/>
          <p14:tracePt t="53779" x="9190038" y="2528888"/>
          <p14:tracePt t="53780" x="9175750" y="2514600"/>
          <p14:tracePt t="53781" x="9175750" y="2486025"/>
          <p14:tracePt t="53782" x="9161463" y="2457450"/>
          <p14:tracePt t="53783" x="9132888" y="2428875"/>
          <p14:tracePt t="53784" x="9118600" y="2400300"/>
          <p14:tracePt t="53785" x="9104313" y="2371725"/>
          <p14:tracePt t="53786" x="9104313" y="2343150"/>
          <p14:tracePt t="53787" x="9061450" y="2286000"/>
          <p14:tracePt t="53789" x="9032875" y="2257425"/>
          <p14:tracePt t="53790" x="9032875" y="2228850"/>
          <p14:tracePt t="53791" x="9004300" y="2185988"/>
          <p14:tracePt t="53792" x="8990013" y="2157413"/>
          <p14:tracePt t="53793" x="8961438" y="2128838"/>
          <p14:tracePt t="53794" x="8947150" y="2100263"/>
          <p14:tracePt t="53795" x="8932863" y="2057400"/>
          <p14:tracePt t="53796" x="8918575" y="2043113"/>
          <p14:tracePt t="53797" x="8904288" y="2014538"/>
          <p14:tracePt t="53798" x="8875713" y="1985963"/>
          <p14:tracePt t="53799" x="8861425" y="1943100"/>
          <p14:tracePt t="53800" x="8847138" y="1914525"/>
          <p14:tracePt t="53801" x="8832850" y="1885950"/>
          <p14:tracePt t="53802" x="8818563" y="1857375"/>
          <p14:tracePt t="53803" x="8789988" y="1814513"/>
          <p14:tracePt t="53804" x="8789988" y="1800225"/>
          <p14:tracePt t="53805" x="8747125" y="1743075"/>
          <p14:tracePt t="53806" x="8732838" y="1700213"/>
          <p14:tracePt t="53807" x="8718550" y="1685925"/>
          <p14:tracePt t="53808" x="8689975" y="1643063"/>
          <p14:tracePt t="53809" x="8675688" y="1614488"/>
          <p14:tracePt t="53810" x="8661400" y="1571625"/>
          <p14:tracePt t="53811" x="8647113" y="1528763"/>
          <p14:tracePt t="53812" x="8632825" y="1471613"/>
          <p14:tracePt t="53813" x="8604250" y="1443038"/>
          <p14:tracePt t="53814" x="8575675" y="1357313"/>
          <p14:tracePt t="53815" x="8547100" y="1300163"/>
          <p14:tracePt t="53816" x="8518525" y="1228725"/>
          <p14:tracePt t="53817" x="8489950" y="1185863"/>
          <p14:tracePt t="53818" x="8461375" y="1114425"/>
          <p14:tracePt t="53819" x="8447088" y="1057275"/>
          <p14:tracePt t="53820" x="8418513" y="985838"/>
          <p14:tracePt t="53821" x="8375650" y="942975"/>
          <p14:tracePt t="53822" x="8347075" y="871538"/>
          <p14:tracePt t="53823" x="8332788" y="814388"/>
          <p14:tracePt t="53824" x="8289925" y="742950"/>
          <p14:tracePt t="53825" x="8289925" y="728663"/>
          <p14:tracePt t="53826" x="8247063" y="685800"/>
          <p14:tracePt t="53827" x="8204200" y="614363"/>
          <p14:tracePt t="53828" x="8189913" y="542925"/>
          <p14:tracePt t="53829" x="8161338" y="500063"/>
          <p14:tracePt t="53830" x="8089900" y="357188"/>
          <p14:tracePt t="53831" x="8061325" y="342900"/>
          <p14:tracePt t="53832" x="8032750" y="285750"/>
          <p14:tracePt t="53833" x="8004175" y="214313"/>
          <p14:tracePt t="53834" x="7975600" y="171450"/>
          <p14:tracePt t="53835" x="7932738" y="100013"/>
          <p14:tracePt t="53836" x="7904163" y="285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12A6-0CB7-4CDB-7192-865070FE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KMP Generation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C9819-F91C-95AD-A0FB-7F73684DE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1. Generate the largest border.</a:t>
            </a:r>
          </a:p>
          <a:p>
            <a:pPr marL="0" indent="0">
              <a:buNone/>
            </a:pPr>
            <a:r>
              <a:rPr lang="en-GB" dirty="0"/>
              <a:t>2. Fill out the rest of the string.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737AA24-C5DB-A300-225D-4F04B9C88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984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8"/>
    </mc:Choice>
    <mc:Fallback>
      <p:transition spd="slow" advTm="1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EB6F-CB61-1C80-188C-D4B9D5EB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13 length, 4 length longest non-overlapping border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98EAF-8F5F-499E-AD24-FA044F107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GB" dirty="0"/>
              <a:t>[_, _, _, _, _, _, _, _, _, _, _, _, _, _] (alphabet: {C, G, T})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Randomly generated largest border: </a:t>
            </a:r>
            <a:r>
              <a:rPr lang="en-GB" dirty="0">
                <a:solidFill>
                  <a:srgbClr val="FF0000"/>
                </a:solidFill>
              </a:rPr>
              <a:t>CGGT</a:t>
            </a:r>
          </a:p>
          <a:p>
            <a:pPr marL="0" indent="0">
              <a:buNone/>
            </a:pPr>
            <a:r>
              <a:rPr lang="en-GB" dirty="0"/>
              <a:t>Inserted at random location (and beginning):</a:t>
            </a:r>
          </a:p>
          <a:p>
            <a:pPr marL="0" indent="0">
              <a:buNone/>
            </a:pPr>
            <a:r>
              <a:rPr lang="en-GB" dirty="0"/>
              <a:t>[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_, _, _, _,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_]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Ensure subsequent characters do not match:</a:t>
            </a:r>
          </a:p>
          <a:p>
            <a:pPr marL="0" indent="0">
              <a:buNone/>
            </a:pPr>
            <a:r>
              <a:rPr lang="en-GB" dirty="0"/>
              <a:t>[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</a:t>
            </a:r>
            <a:r>
              <a:rPr lang="en-GB" dirty="0">
                <a:solidFill>
                  <a:srgbClr val="0070C0"/>
                </a:solidFill>
              </a:rPr>
              <a:t>C</a:t>
            </a:r>
            <a:r>
              <a:rPr lang="en-GB" dirty="0"/>
              <a:t>, _, _, _,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</a:t>
            </a:r>
            <a:r>
              <a:rPr lang="en-GB" dirty="0">
                <a:solidFill>
                  <a:srgbClr val="0070C0"/>
                </a:solidFill>
              </a:rPr>
              <a:t>C</a:t>
            </a:r>
            <a:r>
              <a:rPr lang="en-GB" dirty="0"/>
              <a:t>]</a:t>
            </a:r>
          </a:p>
          <a:p>
            <a:pPr marL="0" indent="0">
              <a:buNone/>
            </a:pPr>
            <a:r>
              <a:rPr lang="en-GB" dirty="0"/>
              <a:t>[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</a:t>
            </a:r>
            <a:r>
              <a:rPr lang="en-GB" dirty="0">
                <a:solidFill>
                  <a:srgbClr val="0070C0"/>
                </a:solidFill>
              </a:rPr>
              <a:t>C</a:t>
            </a:r>
            <a:r>
              <a:rPr lang="en-GB" dirty="0"/>
              <a:t>, _, _, _,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</a:t>
            </a:r>
            <a:r>
              <a:rPr lang="en-GB" dirty="0">
                <a:solidFill>
                  <a:srgbClr val="0070C0"/>
                </a:solidFill>
              </a:rPr>
              <a:t>T</a:t>
            </a:r>
            <a:r>
              <a:rPr lang="en-GB" dirty="0"/>
              <a:t>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00BCF1-07A2-3ED1-ABB4-50EAA29DBD98}"/>
                  </a:ext>
                </a:extLst>
              </p14:cNvPr>
              <p14:cNvContentPartPr/>
              <p14:nvPr/>
            </p14:nvContentPartPr>
            <p14:xfrm>
              <a:off x="5737720" y="5791267"/>
              <a:ext cx="464040" cy="27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00BCF1-07A2-3ED1-ABB4-50EAA29DBD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9080" y="5782627"/>
                <a:ext cx="48168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DB39BBF-255F-33A3-6852-2A34C16C21C9}"/>
              </a:ext>
            </a:extLst>
          </p:cNvPr>
          <p:cNvGrpSpPr/>
          <p:nvPr/>
        </p:nvGrpSpPr>
        <p:grpSpPr>
          <a:xfrm>
            <a:off x="5754640" y="5125267"/>
            <a:ext cx="249120" cy="304200"/>
            <a:chOff x="5754640" y="5125267"/>
            <a:chExt cx="2491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0FD926-27B6-2361-C4F8-FBA0C5A14491}"/>
                    </a:ext>
                  </a:extLst>
                </p14:cNvPr>
                <p14:cNvContentPartPr/>
                <p14:nvPr/>
              </p14:nvContentPartPr>
              <p14:xfrm>
                <a:off x="5754640" y="5175667"/>
                <a:ext cx="249120" cy="237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0FD926-27B6-2361-C4F8-FBA0C5A144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46000" y="5167027"/>
                  <a:ext cx="266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79A926-C0B2-E12B-9CCE-79E6C765C943}"/>
                    </a:ext>
                  </a:extLst>
                </p14:cNvPr>
                <p14:cNvContentPartPr/>
                <p14:nvPr/>
              </p14:nvContentPartPr>
              <p14:xfrm>
                <a:off x="5782360" y="5125267"/>
                <a:ext cx="190440" cy="30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79A926-C0B2-E12B-9CCE-79E6C765C9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3360" y="5116627"/>
                  <a:ext cx="208080" cy="321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CDEB965-32B8-11D5-4524-14F8B533D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088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44"/>
    </mc:Choice>
    <mc:Fallback>
      <p:transition spd="slow" advTm="62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71" x="3144838" y="6829425"/>
          <p14:tracePt t="11772" x="3144838" y="6800850"/>
          <p14:tracePt t="11773" x="3144838" y="6772275"/>
          <p14:tracePt t="11774" x="3130550" y="6757988"/>
          <p14:tracePt t="11775" x="3130550" y="6729413"/>
          <p14:tracePt t="11776" x="3116263" y="6700838"/>
          <p14:tracePt t="11777" x="3116263" y="6657975"/>
          <p14:tracePt t="11778" x="3116263" y="6643688"/>
          <p14:tracePt t="11779" x="3116263" y="6615113"/>
          <p14:tracePt t="11780" x="3116263" y="6586538"/>
          <p14:tracePt t="11781" x="3116263" y="6557963"/>
          <p14:tracePt t="11782" x="3087688" y="6515100"/>
          <p14:tracePt t="11783" x="3087688" y="6472238"/>
          <p14:tracePt t="11784" x="3087688" y="6443663"/>
          <p14:tracePt t="11785" x="3073400" y="6400800"/>
          <p14:tracePt t="11786" x="3073400" y="6372225"/>
          <p14:tracePt t="11787" x="3059113" y="6329363"/>
          <p14:tracePt t="11788" x="3059113" y="6286500"/>
          <p14:tracePt t="11789" x="3044825" y="6257925"/>
          <p14:tracePt t="11790" x="3030538" y="6215063"/>
          <p14:tracePt t="11791" x="3030538" y="6172200"/>
          <p14:tracePt t="11792" x="3016250" y="6100763"/>
          <p14:tracePt t="11793" x="3001963" y="6072188"/>
          <p14:tracePt t="11794" x="2987675" y="6029325"/>
          <p14:tracePt t="11795" x="2959100" y="5872163"/>
          <p14:tracePt t="11796" x="2930525" y="5829300"/>
          <p14:tracePt t="11797" x="2930525" y="5786438"/>
          <p14:tracePt t="11798" x="2916238" y="5729288"/>
          <p14:tracePt t="11799" x="2887663" y="5672138"/>
          <p14:tracePt t="11800" x="2873375" y="5614988"/>
          <p14:tracePt t="11801" x="2844800" y="5572125"/>
          <p14:tracePt t="11802" x="2844800" y="5500688"/>
          <p14:tracePt t="11803" x="2816225" y="5443538"/>
          <p14:tracePt t="11804" x="2801938" y="5400675"/>
          <p14:tracePt t="11805" x="2787650" y="5372100"/>
          <p14:tracePt t="11806" x="2773363" y="5314950"/>
          <p14:tracePt t="11807" x="2744788" y="5272088"/>
          <p14:tracePt t="11808" x="2701925" y="5172075"/>
          <p14:tracePt t="11809" x="2687638" y="5100638"/>
          <p14:tracePt t="11810" x="2659063" y="5057775"/>
          <p14:tracePt t="11811" x="2644775" y="5014913"/>
          <p14:tracePt t="11812" x="2616200" y="4943475"/>
          <p14:tracePt t="11813" x="2601913" y="4900613"/>
          <p14:tracePt t="11814" x="2587625" y="4857750"/>
          <p14:tracePt t="11815" x="2559050" y="4814888"/>
          <p14:tracePt t="11816" x="2530475" y="4757738"/>
          <p14:tracePt t="11817" x="2516188" y="4714875"/>
          <p14:tracePt t="11818" x="2501900" y="4672013"/>
          <p14:tracePt t="11819" x="2459038" y="4614863"/>
          <p14:tracePt t="11820" x="2444750" y="4586288"/>
          <p14:tracePt t="11821" x="2430463" y="4543425"/>
          <p14:tracePt t="11822" x="2401888" y="4500563"/>
          <p14:tracePt t="11823" x="2387600" y="4457700"/>
          <p14:tracePt t="11824" x="2373313" y="4400550"/>
          <p14:tracePt t="11825" x="2344738" y="4357688"/>
          <p14:tracePt t="11826" x="2330450" y="4314825"/>
          <p14:tracePt t="11827" x="2287588" y="4243388"/>
          <p14:tracePt t="11828" x="2259013" y="4200525"/>
          <p14:tracePt t="11829" x="2259013" y="4186238"/>
          <p14:tracePt t="11830" x="2230438" y="4143375"/>
          <p14:tracePt t="11831" x="2201863" y="4100513"/>
          <p14:tracePt t="11832" x="2173288" y="4029075"/>
          <p14:tracePt t="11833" x="2144713" y="4000500"/>
          <p14:tracePt t="11834" x="2130425" y="3957638"/>
          <p14:tracePt t="11835" x="2101850" y="3929063"/>
          <p14:tracePt t="11836" x="2073275" y="3886200"/>
          <p14:tracePt t="11837" x="2073275" y="3857625"/>
          <p14:tracePt t="11838" x="2044700" y="3829050"/>
          <p14:tracePt t="11839" x="2028825" y="3786188"/>
          <p14:tracePt t="11840" x="2000250" y="3757613"/>
          <p14:tracePt t="11841" x="1971675" y="3686175"/>
          <p14:tracePt t="11843" x="1943100" y="3657600"/>
          <p14:tracePt t="11844" x="1928813" y="3614738"/>
          <p14:tracePt t="11845" x="1900238" y="3586163"/>
          <p14:tracePt t="11846" x="1885950" y="3557588"/>
          <p14:tracePt t="11847" x="1857375" y="3529013"/>
          <p14:tracePt t="11848" x="1843088" y="3486150"/>
          <p14:tracePt t="11849" x="1828800" y="3457575"/>
          <p14:tracePt t="11850" x="1800225" y="3429000"/>
          <p14:tracePt t="11851" x="1785938" y="3400425"/>
          <p14:tracePt t="11852" x="1771650" y="3371850"/>
          <p14:tracePt t="11853" x="1743075" y="3328988"/>
          <p14:tracePt t="11854" x="1728788" y="3314700"/>
          <p14:tracePt t="11855" x="1700213" y="3271838"/>
          <p14:tracePt t="11856" x="1685925" y="3257550"/>
          <p14:tracePt t="11857" x="1671638" y="3243263"/>
          <p14:tracePt t="11858" x="1657350" y="3200400"/>
          <p14:tracePt t="11859" x="1643063" y="3186113"/>
          <p14:tracePt t="11860" x="1614488" y="3171825"/>
          <p14:tracePt t="11861" x="1614488" y="3143250"/>
          <p14:tracePt t="11862" x="1600200" y="3114675"/>
          <p14:tracePt t="11863" x="1571625" y="3100388"/>
          <p14:tracePt t="11864" x="1571625" y="3071813"/>
          <p14:tracePt t="11865" x="1557338" y="3071813"/>
          <p14:tracePt t="11866" x="1557338" y="3043238"/>
          <p14:tracePt t="11867" x="1543050" y="3043238"/>
          <p14:tracePt t="11868" x="1528763" y="3028950"/>
          <p14:tracePt t="11869" x="1514475" y="3000375"/>
          <p14:tracePt t="11870" x="1500188" y="3000375"/>
          <p14:tracePt t="11871" x="1500188" y="2971800"/>
          <p14:tracePt t="11872" x="1471613" y="2943225"/>
          <p14:tracePt t="11874" x="1457325" y="2928938"/>
          <p14:tracePt t="11875" x="1457325" y="2914650"/>
          <p14:tracePt t="11876" x="1443038" y="2914650"/>
          <p14:tracePt t="11877" x="1443038" y="2900363"/>
          <p14:tracePt t="11878" x="1428750" y="2886075"/>
          <p14:tracePt t="11881" x="1428750" y="2871788"/>
          <p14:tracePt t="11882" x="1414463" y="2857500"/>
          <p14:tracePt t="11885" x="1400175" y="2843213"/>
          <p14:tracePt t="11886" x="1385888" y="2828925"/>
          <p14:tracePt t="11889" x="1385888" y="2814638"/>
          <p14:tracePt t="11893" x="1371600" y="2814638"/>
          <p14:tracePt t="11894" x="1371600" y="2800350"/>
          <p14:tracePt t="11901" x="1357313" y="2786063"/>
          <p14:tracePt t="11903" x="1357313" y="2771775"/>
          <p14:tracePt t="11911" x="1357313" y="2757488"/>
          <p14:tracePt t="11914" x="1343025" y="2757488"/>
          <p14:tracePt t="11917" x="1343025" y="2743200"/>
          <p14:tracePt t="11920" x="1328738" y="2743200"/>
          <p14:tracePt t="11921" x="1328738" y="2728913"/>
          <p14:tracePt t="11923" x="1328738" y="2714625"/>
          <p14:tracePt t="11926" x="1328738" y="2700338"/>
          <p14:tracePt t="11928" x="1314450" y="2700338"/>
          <p14:tracePt t="11931" x="1314450" y="2686050"/>
          <p14:tracePt t="11933" x="1314450" y="2671763"/>
          <p14:tracePt t="11936" x="1314450" y="2657475"/>
          <p14:tracePt t="11937" x="1300163" y="2657475"/>
          <p14:tracePt t="11938" x="1300163" y="2643188"/>
          <p14:tracePt t="11940" x="1300163" y="2628900"/>
          <p14:tracePt t="11941" x="1285875" y="2614613"/>
          <p14:tracePt t="11943" x="1271588" y="2600325"/>
          <p14:tracePt t="11944" x="1271588" y="2586038"/>
          <p14:tracePt t="11946" x="1271588" y="2571750"/>
          <p14:tracePt t="11947" x="1257300" y="2557463"/>
          <p14:tracePt t="11948" x="1257300" y="2543175"/>
          <p14:tracePt t="11950" x="1257300" y="2528888"/>
          <p14:tracePt t="11951" x="1243013" y="2514600"/>
          <p14:tracePt t="11952" x="1243013" y="2500313"/>
          <p14:tracePt t="11954" x="1228725" y="2500313"/>
          <p14:tracePt t="11955" x="1228725" y="2486025"/>
          <p14:tracePt t="11956" x="1228725" y="2471738"/>
          <p14:tracePt t="11957" x="1214438" y="2457450"/>
          <p14:tracePt t="11958" x="1214438" y="2428875"/>
          <p14:tracePt t="11961" x="1200150" y="2400300"/>
          <p14:tracePt t="11962" x="1185863" y="2386013"/>
          <p14:tracePt t="11963" x="1185863" y="2371725"/>
          <p14:tracePt t="11964" x="1185863" y="2357438"/>
          <p14:tracePt t="11965" x="1185863" y="2343150"/>
          <p14:tracePt t="11966" x="1171575" y="2328863"/>
          <p14:tracePt t="11967" x="1171575" y="2314575"/>
          <p14:tracePt t="11969" x="1171575" y="2300288"/>
          <p14:tracePt t="11970" x="1157288" y="2286000"/>
          <p14:tracePt t="11971" x="1157288" y="2271713"/>
          <p14:tracePt t="11973" x="1157288" y="2257425"/>
          <p14:tracePt t="11974" x="1157288" y="2243138"/>
          <p14:tracePt t="11976" x="1143000" y="2228850"/>
          <p14:tracePt t="11977" x="1143000" y="2214563"/>
          <p14:tracePt t="11979" x="1128713" y="2200275"/>
          <p14:tracePt t="11981" x="1128713" y="2185988"/>
          <p14:tracePt t="11983" x="1128713" y="2171700"/>
          <p14:tracePt t="11984" x="1128713" y="2157413"/>
          <p14:tracePt t="11986" x="1128713" y="2143125"/>
          <p14:tracePt t="11988" x="1128713" y="2128838"/>
          <p14:tracePt t="11992" x="1128713" y="2114550"/>
          <p14:tracePt t="11993" x="1128713" y="2100263"/>
          <p14:tracePt t="11997" x="1128713" y="2085975"/>
          <p14:tracePt t="12000" x="1128713" y="2071688"/>
          <p14:tracePt t="12006" x="1128713" y="2057400"/>
          <p14:tracePt t="12007" x="1128713" y="2043113"/>
          <p14:tracePt t="12015" x="1128713" y="2028825"/>
          <p14:tracePt t="12022" x="1128713" y="2014538"/>
          <p14:tracePt t="12023" x="1143000" y="2014538"/>
          <p14:tracePt t="12028" x="1143000" y="2000250"/>
          <p14:tracePt t="12032" x="1143000" y="1985963"/>
          <p14:tracePt t="12036" x="1157288" y="1985963"/>
          <p14:tracePt t="12040" x="1157288" y="1971675"/>
          <p14:tracePt t="12046" x="1171575" y="1971675"/>
          <p14:tracePt t="12047" x="1171575" y="1957388"/>
          <p14:tracePt t="12052" x="1185863" y="1957388"/>
          <p14:tracePt t="12055" x="1185863" y="1943100"/>
          <p14:tracePt t="12056" x="1200150" y="1943100"/>
          <p14:tracePt t="12057" x="1200150" y="1928813"/>
          <p14:tracePt t="12060" x="1214438" y="1928813"/>
          <p14:tracePt t="12061" x="1214438" y="1914525"/>
          <p14:tracePt t="12064" x="1228725" y="1914525"/>
          <p14:tracePt t="12065" x="1228725" y="1900238"/>
          <p14:tracePt t="12069" x="1243013" y="1900238"/>
          <p14:tracePt t="12070" x="1243013" y="1885950"/>
          <p14:tracePt t="12072" x="1243013" y="1871663"/>
          <p14:tracePt t="12073" x="1257300" y="1871663"/>
          <p14:tracePt t="12074" x="1271588" y="1871663"/>
          <p14:tracePt t="12077" x="1271588" y="1857375"/>
          <p14:tracePt t="12078" x="1285875" y="1857375"/>
          <p14:tracePt t="12080" x="1300163" y="1843088"/>
          <p14:tracePt t="12082" x="1314450" y="1828800"/>
          <p14:tracePt t="12083" x="1328738" y="1814513"/>
          <p14:tracePt t="12086" x="1328738" y="1800225"/>
          <p14:tracePt t="12087" x="1343025" y="1800225"/>
          <p14:tracePt t="12090" x="1357313" y="1771650"/>
          <p14:tracePt t="12091" x="1371600" y="1771650"/>
          <p14:tracePt t="12093" x="1385888" y="1757363"/>
          <p14:tracePt t="12096" x="1400175" y="1743075"/>
          <p14:tracePt t="12099" x="1414463" y="1743075"/>
          <p14:tracePt t="12100" x="1428750" y="1743075"/>
          <p14:tracePt t="12101" x="1428750" y="1728788"/>
          <p14:tracePt t="12103" x="1443038" y="1714500"/>
          <p14:tracePt t="12107" x="1457325" y="1700213"/>
          <p14:tracePt t="12109" x="1471613" y="1700213"/>
          <p14:tracePt t="12110" x="1471613" y="1685925"/>
          <p14:tracePt t="12113" x="1485900" y="1685925"/>
          <p14:tracePt t="12115" x="1500188" y="1685925"/>
          <p14:tracePt t="12117" x="1500188" y="1671638"/>
          <p14:tracePt t="12118" x="1500188" y="1657350"/>
          <p14:tracePt t="12119" x="1514475" y="1657350"/>
          <p14:tracePt t="12124" x="1528763" y="1657350"/>
          <p14:tracePt t="12125" x="1528763" y="1643063"/>
          <p14:tracePt t="12126" x="1543050" y="1643063"/>
          <p14:tracePt t="12131" x="1557338" y="1643063"/>
          <p14:tracePt t="12133" x="1557338" y="1628775"/>
          <p14:tracePt t="12135" x="1571625" y="1628775"/>
          <p14:tracePt t="12146" x="1585913" y="1628775"/>
          <p14:tracePt t="12147" x="1585913" y="1614488"/>
          <p14:tracePt t="12276" x="1585913" y="1628775"/>
          <p14:tracePt t="12277" x="1571625" y="1628775"/>
          <p14:tracePt t="12282" x="1571625" y="1643063"/>
          <p14:tracePt t="12283" x="1557338" y="1643063"/>
          <p14:tracePt t="12286" x="1557338" y="1657350"/>
          <p14:tracePt t="12289" x="1543050" y="1671638"/>
          <p14:tracePt t="12292" x="1528763" y="1671638"/>
          <p14:tracePt t="12293" x="1528763" y="1685925"/>
          <p14:tracePt t="12296" x="1514475" y="1685925"/>
          <p14:tracePt t="12298" x="1514475" y="1700213"/>
          <p14:tracePt t="12301" x="1500188" y="1700213"/>
          <p14:tracePt t="12302" x="1500188" y="1714500"/>
          <p14:tracePt t="12304" x="1485900" y="1728788"/>
          <p14:tracePt t="12305" x="1471613" y="1728788"/>
          <p14:tracePt t="12308" x="1471613" y="1743075"/>
          <p14:tracePt t="12311" x="1457325" y="1743075"/>
          <p14:tracePt t="12312" x="1457325" y="1757363"/>
          <p14:tracePt t="12314" x="1443038" y="1757363"/>
          <p14:tracePt t="12318" x="1443038" y="1771650"/>
          <p14:tracePt t="12319" x="1428750" y="1771650"/>
          <p14:tracePt t="12320" x="1414463" y="1771650"/>
          <p14:tracePt t="12321" x="1414463" y="1785938"/>
          <p14:tracePt t="12326" x="1400175" y="1785938"/>
          <p14:tracePt t="12329" x="1400175" y="1800225"/>
          <p14:tracePt t="12336" x="1385888" y="1800225"/>
          <p14:tracePt t="12337" x="1385888" y="1814513"/>
          <p14:tracePt t="12342" x="1371600" y="1814513"/>
          <p14:tracePt t="12343" x="1371600" y="1828800"/>
          <p14:tracePt t="12349" x="1371600" y="1843088"/>
          <p14:tracePt t="12350" x="1357313" y="1843088"/>
          <p14:tracePt t="12358" x="1357313" y="1857375"/>
          <p14:tracePt t="12361" x="1343025" y="1857375"/>
          <p14:tracePt t="12369" x="1343025" y="1871663"/>
          <p14:tracePt t="12376" x="1328738" y="1885950"/>
          <p14:tracePt t="12385" x="1328738" y="1900238"/>
          <p14:tracePt t="12399" x="1328738" y="1914525"/>
          <p14:tracePt t="12418" x="1314450" y="1914525"/>
          <p14:tracePt t="12539" x="1314450" y="1928813"/>
          <p14:tracePt t="12552" x="1314450" y="1943100"/>
          <p14:tracePt t="12568" x="1314450" y="1957388"/>
          <p14:tracePt t="12569" x="1328738" y="1957388"/>
          <p14:tracePt t="12584" x="1328738" y="1971675"/>
          <p14:tracePt t="12585" x="1343025" y="1971675"/>
          <p14:tracePt t="12599" x="1357313" y="1971675"/>
          <p14:tracePt t="12605" x="1371600" y="1971675"/>
          <p14:tracePt t="12606" x="1371600" y="1985963"/>
          <p14:tracePt t="12614" x="1385888" y="1985963"/>
          <p14:tracePt t="12619" x="1400175" y="1985963"/>
          <p14:tracePt t="12623" x="1400175" y="2000250"/>
          <p14:tracePt t="12626" x="1414463" y="2000250"/>
          <p14:tracePt t="12629" x="1428750" y="2000250"/>
          <p14:tracePt t="12633" x="1443038" y="2000250"/>
          <p14:tracePt t="12634" x="1443038" y="2014538"/>
          <p14:tracePt t="12637" x="1457325" y="2014538"/>
          <p14:tracePt t="12639" x="1457325" y="2028825"/>
          <p14:tracePt t="12640" x="1471613" y="2028825"/>
          <p14:tracePt t="12644" x="1485900" y="2028825"/>
          <p14:tracePt t="12646" x="1500188" y="2028825"/>
          <p14:tracePt t="12650" x="1514475" y="2043113"/>
          <p14:tracePt t="12652" x="1528763" y="2043113"/>
          <p14:tracePt t="12655" x="1543050" y="2043113"/>
          <p14:tracePt t="12657" x="1557338" y="2043113"/>
          <p14:tracePt t="12660" x="1571625" y="2043113"/>
          <p14:tracePt t="12661" x="1571625" y="2057400"/>
          <p14:tracePt t="12662" x="1585913" y="2057400"/>
          <p14:tracePt t="12663" x="1600200" y="2057400"/>
          <p14:tracePt t="12665" x="1614488" y="2057400"/>
          <p14:tracePt t="12669" x="1628775" y="2057400"/>
          <p14:tracePt t="12672" x="1643063" y="2071688"/>
          <p14:tracePt t="12673" x="1657350" y="2071688"/>
          <p14:tracePt t="12677" x="1671638" y="2071688"/>
          <p14:tracePt t="12681" x="1685925" y="2071688"/>
          <p14:tracePt t="12682" x="1685925" y="2085975"/>
          <p14:tracePt t="12684" x="1700213" y="2085975"/>
          <p14:tracePt t="12686" x="1714500" y="2085975"/>
          <p14:tracePt t="12690" x="1728788" y="2085975"/>
          <p14:tracePt t="12692" x="1743075" y="2085975"/>
          <p14:tracePt t="12696" x="1743075" y="2100263"/>
          <p14:tracePt t="12699" x="1757363" y="2100263"/>
          <p14:tracePt t="12700" x="1771650" y="2100263"/>
          <p14:tracePt t="12706" x="1785938" y="2100263"/>
          <p14:tracePt t="12711" x="1800225" y="2100263"/>
          <p14:tracePt t="12716" x="1814513" y="2100263"/>
          <p14:tracePt t="12726" x="1828800" y="2100263"/>
          <p14:tracePt t="12732" x="1843088" y="2100263"/>
          <p14:tracePt t="12748" x="1857375" y="2100263"/>
          <p14:tracePt t="12761" x="1871663" y="2100263"/>
          <p14:tracePt t="12767" x="1885950" y="2100263"/>
          <p14:tracePt t="12771" x="1900238" y="2100263"/>
          <p14:tracePt t="12774" x="1914525" y="2100263"/>
          <p14:tracePt t="12777" x="1928813" y="2100263"/>
          <p14:tracePt t="12781" x="1943100" y="2100263"/>
          <p14:tracePt t="12782" x="1957388" y="2100263"/>
          <p14:tracePt t="12786" x="1971675" y="2100263"/>
          <p14:tracePt t="12788" x="1985963" y="2100263"/>
          <p14:tracePt t="12791" x="2000250" y="2100263"/>
          <p14:tracePt t="12792" x="2014538" y="2100263"/>
          <p14:tracePt t="12794" x="2028825" y="2100263"/>
          <p14:tracePt t="12796" x="2044700" y="2100263"/>
          <p14:tracePt t="12798" x="2058988" y="2100263"/>
          <p14:tracePt t="12799" x="2073275" y="2100263"/>
          <p14:tracePt t="12801" x="2087563" y="2100263"/>
          <p14:tracePt t="12803" x="2101850" y="2100263"/>
          <p14:tracePt t="12805" x="2116138" y="2100263"/>
          <p14:tracePt t="12806" x="2130425" y="2114550"/>
          <p14:tracePt t="12807" x="2144713" y="2114550"/>
          <p14:tracePt t="12809" x="2159000" y="2114550"/>
          <p14:tracePt t="12811" x="2173288" y="2114550"/>
          <p14:tracePt t="12812" x="2187575" y="2114550"/>
          <p14:tracePt t="12814" x="2201863" y="2114550"/>
          <p14:tracePt t="12815" x="2216150" y="2114550"/>
          <p14:tracePt t="12816" x="2230438" y="2114550"/>
          <p14:tracePt t="12818" x="2244725" y="2114550"/>
          <p14:tracePt t="12819" x="2273300" y="2114550"/>
          <p14:tracePt t="12821" x="2287588" y="2114550"/>
          <p14:tracePt t="12822" x="2301875" y="2114550"/>
          <p14:tracePt t="12823" x="2316163" y="2114550"/>
          <p14:tracePt t="12825" x="2330450" y="2114550"/>
          <p14:tracePt t="12827" x="2344738" y="2114550"/>
          <p14:tracePt t="12828" x="2359025" y="2114550"/>
          <p14:tracePt t="12829" x="2373313" y="2114550"/>
          <p14:tracePt t="12831" x="2387600" y="2114550"/>
          <p14:tracePt t="12832" x="2401888" y="2114550"/>
          <p14:tracePt t="12833" x="2416175" y="2114550"/>
          <p14:tracePt t="12835" x="2430463" y="2114550"/>
          <p14:tracePt t="12836" x="2444750" y="2114550"/>
          <p14:tracePt t="12838" x="2473325" y="2114550"/>
          <p14:tracePt t="12840" x="2487613" y="2114550"/>
          <p14:tracePt t="12841" x="2501900" y="2114550"/>
          <p14:tracePt t="12842" x="2516188" y="2114550"/>
          <p14:tracePt t="12844" x="2530475" y="2114550"/>
          <p14:tracePt t="12845" x="2544763" y="2114550"/>
          <p14:tracePt t="12846" x="2559050" y="2114550"/>
          <p14:tracePt t="12847" x="2573338" y="2114550"/>
          <p14:tracePt t="12848" x="2587625" y="2114550"/>
          <p14:tracePt t="12849" x="2601913" y="2114550"/>
          <p14:tracePt t="12851" x="2616200" y="2114550"/>
          <p14:tracePt t="12852" x="2630488" y="2114550"/>
          <p14:tracePt t="12854" x="2659063" y="2114550"/>
          <p14:tracePt t="12856" x="2673350" y="2114550"/>
          <p14:tracePt t="12857" x="2687638" y="2114550"/>
          <p14:tracePt t="12858" x="2701925" y="2114550"/>
          <p14:tracePt t="12859" x="2716213" y="2114550"/>
          <p14:tracePt t="12860" x="2730500" y="2114550"/>
          <p14:tracePt t="12861" x="2744788" y="2114550"/>
          <p14:tracePt t="12862" x="2759075" y="2114550"/>
          <p14:tracePt t="12864" x="2787650" y="2100263"/>
          <p14:tracePt t="12865" x="2816225" y="2100263"/>
          <p14:tracePt t="12867" x="2844800" y="2100263"/>
          <p14:tracePt t="12869" x="2859088" y="2100263"/>
          <p14:tracePt t="12870" x="2873375" y="2100263"/>
          <p14:tracePt t="12871" x="2887663" y="2100263"/>
          <p14:tracePt t="12872" x="2901950" y="2100263"/>
          <p14:tracePt t="12873" x="2916238" y="2100263"/>
          <p14:tracePt t="12875" x="2944813" y="2100263"/>
          <p14:tracePt t="12877" x="2959100" y="2100263"/>
          <p14:tracePt t="12878" x="2973388" y="2100263"/>
          <p14:tracePt t="12879" x="2987675" y="2100263"/>
          <p14:tracePt t="12880" x="3001963" y="2085975"/>
          <p14:tracePt t="12881" x="3016250" y="2085975"/>
          <p14:tracePt t="12882" x="3030538" y="2085975"/>
          <p14:tracePt t="12883" x="3044825" y="2085975"/>
          <p14:tracePt t="12885" x="3073400" y="2071688"/>
          <p14:tracePt t="12887" x="3087688" y="2071688"/>
          <p14:tracePt t="12888" x="3101975" y="2071688"/>
          <p14:tracePt t="12889" x="3116263" y="2071688"/>
          <p14:tracePt t="12890" x="3130550" y="2071688"/>
          <p14:tracePt t="12892" x="3144838" y="2071688"/>
          <p14:tracePt t="12893" x="3159125" y="2071688"/>
          <p14:tracePt t="12894" x="3173413" y="2071688"/>
          <p14:tracePt t="12895" x="3187700" y="2071688"/>
          <p14:tracePt t="12897" x="3201988" y="2071688"/>
          <p14:tracePt t="12898" x="3216275" y="2071688"/>
          <p14:tracePt t="12899" x="3230563" y="2071688"/>
          <p14:tracePt t="12900" x="3244850" y="2071688"/>
          <p14:tracePt t="12901" x="3259138" y="2071688"/>
          <p14:tracePt t="12902" x="3273425" y="2071688"/>
          <p14:tracePt t="12903" x="3287713" y="2071688"/>
          <p14:tracePt t="12904" x="3302000" y="2071688"/>
          <p14:tracePt t="12905" x="3316288" y="2071688"/>
          <p14:tracePt t="12907" x="3330575" y="2071688"/>
          <p14:tracePt t="12908" x="3344863" y="2071688"/>
          <p14:tracePt t="12909" x="3359150" y="2071688"/>
          <p14:tracePt t="12910" x="3373438" y="2071688"/>
          <p14:tracePt t="12911" x="3387725" y="2071688"/>
          <p14:tracePt t="12913" x="3402013" y="2071688"/>
          <p14:tracePt t="12914" x="3416300" y="2071688"/>
          <p14:tracePt t="12915" x="3430588" y="2071688"/>
          <p14:tracePt t="12916" x="3444875" y="2071688"/>
          <p14:tracePt t="12918" x="3459163" y="2071688"/>
          <p14:tracePt t="12919" x="3473450" y="2071688"/>
          <p14:tracePt t="12920" x="3487738" y="2071688"/>
          <p14:tracePt t="12921" x="3502025" y="2071688"/>
          <p14:tracePt t="12922" x="3516313" y="2071688"/>
          <p14:tracePt t="12923" x="3530600" y="2071688"/>
          <p14:tracePt t="12924" x="3559175" y="2071688"/>
          <p14:tracePt t="12927" x="3573463" y="2071688"/>
          <p14:tracePt t="12929" x="3587750" y="2071688"/>
          <p14:tracePt t="12930" x="3602038" y="2071688"/>
          <p14:tracePt t="12931" x="3616325" y="2071688"/>
          <p14:tracePt t="12933" x="3630613" y="2071688"/>
          <p14:tracePt t="12934" x="3644900" y="2071688"/>
          <p14:tracePt t="12935" x="3659188" y="2071688"/>
          <p14:tracePt t="12937" x="3673475" y="2071688"/>
          <p14:tracePt t="12939" x="3702050" y="2071688"/>
          <p14:tracePt t="12941" x="3716338" y="2071688"/>
          <p14:tracePt t="12942" x="3730625" y="2071688"/>
          <p14:tracePt t="12945" x="3759200" y="2071688"/>
          <p14:tracePt t="12947" x="3773488" y="2071688"/>
          <p14:tracePt t="12949" x="3802063" y="2071688"/>
          <p14:tracePt t="12951" x="3816350" y="2071688"/>
          <p14:tracePt t="12953" x="3844925" y="2071688"/>
          <p14:tracePt t="12955" x="3859213" y="2071688"/>
          <p14:tracePt t="12956" x="3873500" y="2071688"/>
          <p14:tracePt t="12958" x="3902075" y="2057400"/>
          <p14:tracePt t="12960" x="3916363" y="2057400"/>
          <p14:tracePt t="12961" x="3930650" y="2057400"/>
          <p14:tracePt t="12962" x="3944938" y="2057400"/>
          <p14:tracePt t="12963" x="3959225" y="2057400"/>
          <p14:tracePt t="12965" x="3973513" y="2057400"/>
          <p14:tracePt t="12966" x="3987800" y="2043113"/>
          <p14:tracePt t="12967" x="4002088" y="2043113"/>
          <p14:tracePt t="12968" x="4016375" y="2043113"/>
          <p14:tracePt t="12969" x="4030663" y="2028825"/>
          <p14:tracePt t="12970" x="4044950" y="2028825"/>
          <p14:tracePt t="12972" x="4073525" y="2028825"/>
          <p14:tracePt t="12974" x="4087813" y="2028825"/>
          <p14:tracePt t="12975" x="4102100" y="2028825"/>
          <p14:tracePt t="12976" x="4116388" y="2028825"/>
          <p14:tracePt t="12977" x="4130675" y="2014538"/>
          <p14:tracePt t="12979" x="4159250" y="2014538"/>
          <p14:tracePt t="12980" x="4173538" y="2014538"/>
          <p14:tracePt t="12982" x="4202113" y="2014538"/>
          <p14:tracePt t="12984" x="4216400" y="2014538"/>
          <p14:tracePt t="12985" x="4230688" y="2014538"/>
          <p14:tracePt t="12986" x="4244975" y="2000250"/>
          <p14:tracePt t="12987" x="4259263" y="2000250"/>
          <p14:tracePt t="12988" x="4273550" y="2000250"/>
          <p14:tracePt t="12989" x="4287838" y="2000250"/>
          <p14:tracePt t="12990" x="4302125" y="1985963"/>
          <p14:tracePt t="12991" x="4330700" y="1985963"/>
          <p14:tracePt t="12992" x="4344988" y="1985963"/>
          <p14:tracePt t="12994" x="4359275" y="1985963"/>
          <p14:tracePt t="12995" x="4373563" y="1985963"/>
          <p14:tracePt t="12996" x="4387850" y="1985963"/>
          <p14:tracePt t="12997" x="4402138" y="1985963"/>
          <p14:tracePt t="12999" x="4416425" y="1971675"/>
          <p14:tracePt t="13000" x="4430713" y="1971675"/>
          <p14:tracePt t="13001" x="4445000" y="1971675"/>
          <p14:tracePt t="13002" x="4459288" y="1971675"/>
          <p14:tracePt t="13004" x="4487863" y="1971675"/>
          <p14:tracePt t="13007" x="4502150" y="1971675"/>
          <p14:tracePt t="13008" x="4516438" y="1971675"/>
          <p14:tracePt t="13009" x="4530725" y="1971675"/>
          <p14:tracePt t="13011" x="4545013" y="1971675"/>
          <p14:tracePt t="13012" x="4559300" y="1971675"/>
          <p14:tracePt t="13013" x="4573588" y="1971675"/>
          <p14:tracePt t="13014" x="4573588" y="1957388"/>
          <p14:tracePt t="13015" x="4587875" y="1957388"/>
          <p14:tracePt t="13017" x="4602163" y="1957388"/>
          <p14:tracePt t="13018" x="4616450" y="1957388"/>
          <p14:tracePt t="13019" x="4630738" y="1957388"/>
          <p14:tracePt t="13021" x="4645025" y="1957388"/>
          <p14:tracePt t="13022" x="4645025" y="1943100"/>
          <p14:tracePt t="13024" x="4673600" y="1943100"/>
          <p14:tracePt t="13027" x="4687888" y="1943100"/>
          <p14:tracePt t="13028" x="4702175" y="1943100"/>
          <p14:tracePt t="13030" x="4716463" y="1943100"/>
          <p14:tracePt t="13031" x="4730750" y="1943100"/>
          <p14:tracePt t="13033" x="4745038" y="1943100"/>
          <p14:tracePt t="13035" x="4759325" y="1943100"/>
          <p14:tracePt t="13036" x="4773613" y="1943100"/>
          <p14:tracePt t="13039" x="4787900" y="1943100"/>
          <p14:tracePt t="13041" x="4802188" y="1943100"/>
          <p14:tracePt t="13043" x="4816475" y="1943100"/>
          <p14:tracePt t="13044" x="4830763" y="1943100"/>
          <p14:tracePt t="13045" x="4830763" y="1928813"/>
          <p14:tracePt t="13046" x="4845050" y="1928813"/>
          <p14:tracePt t="13048" x="4859338" y="1928813"/>
          <p14:tracePt t="13050" x="4873625" y="1928813"/>
          <p14:tracePt t="13051" x="4887913" y="1928813"/>
          <p14:tracePt t="13053" x="4902200" y="1928813"/>
          <p14:tracePt t="13055" x="4916488" y="1928813"/>
          <p14:tracePt t="13056" x="4930775" y="1928813"/>
          <p14:tracePt t="13058" x="4945063" y="1928813"/>
          <p14:tracePt t="13059" x="4959350" y="1928813"/>
          <p14:tracePt t="13061" x="4973638" y="1928813"/>
          <p14:tracePt t="13063" x="5002213" y="1928813"/>
          <p14:tracePt t="13066" x="5016500" y="1928813"/>
          <p14:tracePt t="13068" x="5030788" y="1928813"/>
          <p14:tracePt t="13069" x="5045075" y="1928813"/>
          <p14:tracePt t="13071" x="5059363" y="1928813"/>
          <p14:tracePt t="13073" x="5073650" y="1928813"/>
          <p14:tracePt t="13074" x="5087938" y="1928813"/>
          <p14:tracePt t="13075" x="5102225" y="1928813"/>
          <p14:tracePt t="13076" x="5116513" y="1928813"/>
          <p14:tracePt t="13078" x="5130800" y="1928813"/>
          <p14:tracePt t="13079" x="5145088" y="1928813"/>
          <p14:tracePt t="13080" x="5159375" y="1928813"/>
          <p14:tracePt t="13082" x="5173663" y="1928813"/>
          <p14:tracePt t="13083" x="5187950" y="1928813"/>
          <p14:tracePt t="13084" x="5202238" y="1928813"/>
          <p14:tracePt t="13086" x="5216525" y="1928813"/>
          <p14:tracePt t="13088" x="5230813" y="1928813"/>
          <p14:tracePt t="13090" x="5245100" y="1928813"/>
          <p14:tracePt t="13091" x="5259388" y="1928813"/>
          <p14:tracePt t="13094" x="5273675" y="1928813"/>
          <p14:tracePt t="13096" x="5287963" y="1928813"/>
          <p14:tracePt t="13098" x="5302250" y="1928813"/>
          <p14:tracePt t="13099" x="5316538" y="1928813"/>
          <p14:tracePt t="13101" x="5330825" y="1928813"/>
          <p14:tracePt t="13103" x="5345113" y="1928813"/>
          <p14:tracePt t="13105" x="5373688" y="1928813"/>
          <p14:tracePt t="13107" x="5387975" y="1928813"/>
          <p14:tracePt t="13109" x="5402263" y="1928813"/>
          <p14:tracePt t="13113" x="5416550" y="1928813"/>
          <p14:tracePt t="13114" x="5430838" y="1928813"/>
          <p14:tracePt t="13116" x="5445125" y="1928813"/>
          <p14:tracePt t="13118" x="5459413" y="1928813"/>
          <p14:tracePt t="13119" x="5473700" y="1928813"/>
          <p14:tracePt t="13122" x="5487988" y="1928813"/>
          <p14:tracePt t="13123" x="5502275" y="1928813"/>
          <p14:tracePt t="13125" x="5516563" y="1928813"/>
          <p14:tracePt t="13126" x="5530850" y="1928813"/>
          <p14:tracePt t="13128" x="5545138" y="1928813"/>
          <p14:tracePt t="13131" x="5559425" y="1928813"/>
          <p14:tracePt t="13133" x="5573713" y="1928813"/>
          <p14:tracePt t="13134" x="5588000" y="1928813"/>
          <p14:tracePt t="13136" x="5602288" y="1928813"/>
          <p14:tracePt t="13139" x="5616575" y="1928813"/>
          <p14:tracePt t="13140" x="5630863" y="1928813"/>
          <p14:tracePt t="13142" x="5645150" y="1928813"/>
          <p14:tracePt t="13143" x="5659438" y="1928813"/>
          <p14:tracePt t="13146" x="5673725" y="1928813"/>
          <p14:tracePt t="13147" x="5688013" y="1928813"/>
          <p14:tracePt t="13149" x="5702300" y="1928813"/>
          <p14:tracePt t="13151" x="5716588" y="1928813"/>
          <p14:tracePt t="13153" x="5730875" y="1928813"/>
          <p14:tracePt t="13154" x="5745163" y="1928813"/>
          <p14:tracePt t="13157" x="5759450" y="1928813"/>
          <p14:tracePt t="13159" x="5773738" y="1928813"/>
          <p14:tracePt t="13162" x="5788025" y="1928813"/>
          <p14:tracePt t="13163" x="5802313" y="1928813"/>
          <p14:tracePt t="13165" x="5802313" y="1943100"/>
          <p14:tracePt t="13166" x="5816600" y="1943100"/>
          <p14:tracePt t="13168" x="5830888" y="1943100"/>
          <p14:tracePt t="13170" x="5845175" y="1943100"/>
          <p14:tracePt t="13172" x="5859463" y="1943100"/>
          <p14:tracePt t="13173" x="5873750" y="1943100"/>
          <p14:tracePt t="13177" x="5888038" y="1943100"/>
          <p14:tracePt t="13179" x="5902325" y="1943100"/>
          <p14:tracePt t="13181" x="5916613" y="1943100"/>
          <p14:tracePt t="13182" x="5930900" y="1943100"/>
          <p14:tracePt t="13185" x="5945188" y="1943100"/>
          <p14:tracePt t="13187" x="5959475" y="1943100"/>
          <p14:tracePt t="13188" x="5973763" y="1943100"/>
          <p14:tracePt t="13190" x="5988050" y="1943100"/>
          <p14:tracePt t="13192" x="6002338" y="1943100"/>
          <p14:tracePt t="13195" x="6016625" y="1943100"/>
          <p14:tracePt t="13196" x="6030913" y="1943100"/>
          <p14:tracePt t="13198" x="6045200" y="1943100"/>
          <p14:tracePt t="13200" x="6059488" y="1943100"/>
          <p14:tracePt t="13202" x="6073775" y="1943100"/>
          <p14:tracePt t="13204" x="6088063" y="1943100"/>
          <p14:tracePt t="13206" x="6103938" y="1943100"/>
          <p14:tracePt t="13208" x="6118225" y="1943100"/>
          <p14:tracePt t="13210" x="6132513" y="1943100"/>
          <p14:tracePt t="13211" x="6146800" y="1943100"/>
          <p14:tracePt t="13214" x="6161088" y="1943100"/>
          <p14:tracePt t="13216" x="6175375" y="1943100"/>
          <p14:tracePt t="13220" x="6189663" y="1943100"/>
          <p14:tracePt t="13221" x="6203950" y="1943100"/>
          <p14:tracePt t="13224" x="6218238" y="1943100"/>
          <p14:tracePt t="13226" x="6232525" y="1943100"/>
          <p14:tracePt t="13230" x="6246813" y="1943100"/>
          <p14:tracePt t="13231" x="6261100" y="1943100"/>
          <p14:tracePt t="13235" x="6275388" y="1943100"/>
          <p14:tracePt t="13239" x="6289675" y="1943100"/>
          <p14:tracePt t="13244" x="6303963" y="1943100"/>
          <p14:tracePt t="13248" x="6318250" y="1943100"/>
          <p14:tracePt t="13250" x="6332538" y="1943100"/>
          <p14:tracePt t="13255" x="6346825" y="1943100"/>
          <p14:tracePt t="13261" x="6361113" y="1943100"/>
          <p14:tracePt t="13268" x="6375400" y="1943100"/>
          <p14:tracePt t="13270" x="6389688" y="1943100"/>
          <p14:tracePt t="13277" x="6403975" y="1943100"/>
          <p14:tracePt t="13281" x="6418263" y="1943100"/>
          <p14:tracePt t="13290" x="6432550" y="1943100"/>
          <p14:tracePt t="13292" x="6446838" y="1943100"/>
          <p14:tracePt t="13298" x="6461125" y="1943100"/>
          <p14:tracePt t="13303" x="6475413" y="1943100"/>
          <p14:tracePt t="13307" x="6489700" y="1943100"/>
          <p14:tracePt t="13310" x="6503988" y="1943100"/>
          <p14:tracePt t="13313" x="6518275" y="1943100"/>
          <p14:tracePt t="13318" x="6532563" y="1943100"/>
          <p14:tracePt t="13322" x="6546850" y="1943100"/>
          <p14:tracePt t="13324" x="6561138" y="1943100"/>
          <p14:tracePt t="13329" x="6575425" y="1943100"/>
          <p14:tracePt t="13333" x="6589713" y="1943100"/>
          <p14:tracePt t="13337" x="6604000" y="1943100"/>
          <p14:tracePt t="13338" x="6618288" y="1943100"/>
          <p14:tracePt t="13342" x="6618288" y="1928813"/>
          <p14:tracePt t="13344" x="6632575" y="1928813"/>
          <p14:tracePt t="13352" x="6646863" y="1928813"/>
          <p14:tracePt t="13652" x="6661150" y="1928813"/>
          <p14:tracePt t="13657" x="6675438" y="1928813"/>
          <p14:tracePt t="13666" x="6675438" y="1914525"/>
          <p14:tracePt t="13667" x="6689725" y="1914525"/>
          <p14:tracePt t="13677" x="6704013" y="1914525"/>
          <p14:tracePt t="13686" x="6704013" y="1900238"/>
          <p14:tracePt t="13698" x="6718300" y="1900238"/>
          <p14:tracePt t="13974" x="6718300" y="1885950"/>
          <p14:tracePt t="13985" x="6704013" y="1885950"/>
          <p14:tracePt t="13999" x="6704013" y="1871663"/>
          <p14:tracePt t="14029" x="6689725" y="1871663"/>
          <p14:tracePt t="14177" x="6675438" y="1871663"/>
          <p14:tracePt t="14180" x="6661150" y="1871663"/>
          <p14:tracePt t="14182" x="6646863" y="1871663"/>
          <p14:tracePt t="14185" x="6632575" y="1871663"/>
          <p14:tracePt t="14186" x="6618288" y="1871663"/>
          <p14:tracePt t="14188" x="6604000" y="1857375"/>
          <p14:tracePt t="14189" x="6589713" y="1857375"/>
          <p14:tracePt t="14190" x="6575425" y="1843088"/>
          <p14:tracePt t="14191" x="6561138" y="1843088"/>
          <p14:tracePt t="14192" x="6546850" y="1843088"/>
          <p14:tracePt t="14193" x="6532563" y="1843088"/>
          <p14:tracePt t="14195" x="6518275" y="1843088"/>
          <p14:tracePt t="14196" x="6489700" y="1843088"/>
          <p14:tracePt t="14197" x="6475413" y="1843088"/>
          <p14:tracePt t="14198" x="6461125" y="1843088"/>
          <p14:tracePt t="14199" x="6446838" y="1843088"/>
          <p14:tracePt t="14200" x="6432550" y="1843088"/>
          <p14:tracePt t="14201" x="6418263" y="1828800"/>
          <p14:tracePt t="14202" x="6389688" y="1814513"/>
          <p14:tracePt t="14203" x="6361113" y="1814513"/>
          <p14:tracePt t="14204" x="6332538" y="1814513"/>
          <p14:tracePt t="14205" x="6318250" y="1814513"/>
          <p14:tracePt t="14206" x="6289675" y="1814513"/>
          <p14:tracePt t="14207" x="6261100" y="1814513"/>
          <p14:tracePt t="14208" x="6232525" y="1800225"/>
          <p14:tracePt t="14209" x="6189663" y="1800225"/>
          <p14:tracePt t="14210" x="6175375" y="1785938"/>
          <p14:tracePt t="14211" x="6146800" y="1785938"/>
          <p14:tracePt t="14212" x="6103938" y="1785938"/>
          <p14:tracePt t="14213" x="6088063" y="1785938"/>
          <p14:tracePt t="14214" x="6059488" y="1785938"/>
          <p14:tracePt t="14215" x="6016625" y="1771650"/>
          <p14:tracePt t="14216" x="5988050" y="1771650"/>
          <p14:tracePt t="14217" x="5959475" y="1771650"/>
          <p14:tracePt t="14218" x="5930900" y="1771650"/>
          <p14:tracePt t="14219" x="5873750" y="1771650"/>
          <p14:tracePt t="14220" x="5845175" y="1757363"/>
          <p14:tracePt t="14221" x="5816600" y="1757363"/>
          <p14:tracePt t="14222" x="5773738" y="1757363"/>
          <p14:tracePt t="14223" x="5745163" y="1757363"/>
          <p14:tracePt t="14224" x="5702300" y="1743075"/>
          <p14:tracePt t="14225" x="5645150" y="1743075"/>
          <p14:tracePt t="14226" x="5616575" y="1743075"/>
          <p14:tracePt t="14227" x="5573713" y="1743075"/>
          <p14:tracePt t="14228" x="5530850" y="1743075"/>
          <p14:tracePt t="14229" x="5487988" y="1743075"/>
          <p14:tracePt t="14230" x="5445125" y="1743075"/>
          <p14:tracePt t="14231" x="5416550" y="1743075"/>
          <p14:tracePt t="14232" x="5373688" y="1728788"/>
          <p14:tracePt t="14233" x="5330825" y="1728788"/>
          <p14:tracePt t="14234" x="5302250" y="1728788"/>
          <p14:tracePt t="14235" x="5245100" y="1728788"/>
          <p14:tracePt t="14237" x="5216525" y="1728788"/>
          <p14:tracePt t="14238" x="5116513" y="1714500"/>
          <p14:tracePt t="14239" x="5087938" y="1714500"/>
          <p14:tracePt t="14240" x="5030788" y="1700213"/>
          <p14:tracePt t="14241" x="5002213" y="1700213"/>
          <p14:tracePt t="14242" x="4945063" y="1700213"/>
          <p14:tracePt t="14243" x="4916488" y="1700213"/>
          <p14:tracePt t="14244" x="4887913" y="1700213"/>
          <p14:tracePt t="14245" x="4845050" y="1700213"/>
          <p14:tracePt t="14246" x="4802188" y="1700213"/>
          <p14:tracePt t="14247" x="4759325" y="1700213"/>
          <p14:tracePt t="14248" x="4730750" y="1700213"/>
          <p14:tracePt t="14249" x="4687888" y="1685925"/>
          <p14:tracePt t="14250" x="4645025" y="1685925"/>
          <p14:tracePt t="14251" x="4602163" y="1685925"/>
          <p14:tracePt t="14252" x="4559300" y="1685925"/>
          <p14:tracePt t="14253" x="4530725" y="1685925"/>
          <p14:tracePt t="14254" x="4502150" y="1685925"/>
          <p14:tracePt t="14255" x="4459288" y="1685925"/>
          <p14:tracePt t="14256" x="4430713" y="1685925"/>
          <p14:tracePt t="14257" x="4387850" y="1685925"/>
          <p14:tracePt t="14258" x="4316413" y="1685925"/>
          <p14:tracePt t="14259" x="4273550" y="1685925"/>
          <p14:tracePt t="14260" x="4244975" y="1685925"/>
          <p14:tracePt t="14261" x="4202113" y="1685925"/>
          <p14:tracePt t="14262" x="4173538" y="1685925"/>
          <p14:tracePt t="14263" x="4130675" y="1685925"/>
          <p14:tracePt t="14264" x="4087813" y="1685925"/>
          <p14:tracePt t="14265" x="4059238" y="1685925"/>
          <p14:tracePt t="14266" x="4016375" y="1685925"/>
          <p14:tracePt t="14267" x="4002088" y="1685925"/>
          <p14:tracePt t="14268" x="3959225" y="1685925"/>
          <p14:tracePt t="14269" x="3916363" y="1685925"/>
          <p14:tracePt t="14270" x="3873500" y="1685925"/>
          <p14:tracePt t="14271" x="3844925" y="1685925"/>
          <p14:tracePt t="14272" x="3816350" y="1685925"/>
          <p14:tracePt t="14273" x="3787775" y="1685925"/>
          <p14:tracePt t="14274" x="3759200" y="1685925"/>
          <p14:tracePt t="14275" x="3730625" y="1685925"/>
          <p14:tracePt t="14276" x="3702050" y="1685925"/>
          <p14:tracePt t="14277" x="3673475" y="1685925"/>
          <p14:tracePt t="14278" x="3630613" y="1685925"/>
          <p14:tracePt t="14279" x="3587750" y="1685925"/>
          <p14:tracePt t="14280" x="3559175" y="1685925"/>
          <p14:tracePt t="14281" x="3530600" y="1685925"/>
          <p14:tracePt t="14282" x="3516313" y="1685925"/>
          <p14:tracePt t="14283" x="3473450" y="1685925"/>
          <p14:tracePt t="14284" x="3444875" y="1685925"/>
          <p14:tracePt t="14285" x="3416300" y="1685925"/>
          <p14:tracePt t="14286" x="3387725" y="1685925"/>
          <p14:tracePt t="14287" x="3359150" y="1685925"/>
          <p14:tracePt t="14288" x="3344863" y="1685925"/>
          <p14:tracePt t="14289" x="3316288" y="1685925"/>
          <p14:tracePt t="14290" x="3287713" y="1685925"/>
          <p14:tracePt t="14291" x="3259138" y="1685925"/>
          <p14:tracePt t="14292" x="3216275" y="1685925"/>
          <p14:tracePt t="14294" x="3187700" y="1685925"/>
          <p14:tracePt t="14295" x="3159125" y="1685925"/>
          <p14:tracePt t="14296" x="3144838" y="1685925"/>
          <p14:tracePt t="14297" x="3130550" y="1685925"/>
          <p14:tracePt t="14298" x="3087688" y="1685925"/>
          <p14:tracePt t="14299" x="3073400" y="1685925"/>
          <p14:tracePt t="14300" x="3044825" y="1685925"/>
          <p14:tracePt t="14301" x="3030538" y="1685925"/>
          <p14:tracePt t="14302" x="3001963" y="1685925"/>
          <p14:tracePt t="14303" x="2987675" y="1685925"/>
          <p14:tracePt t="14304" x="2944813" y="1685925"/>
          <p14:tracePt t="14305" x="2930525" y="1685925"/>
          <p14:tracePt t="14306" x="2901950" y="1685925"/>
          <p14:tracePt t="14307" x="2873375" y="1685925"/>
          <p14:tracePt t="14308" x="2859088" y="1685925"/>
          <p14:tracePt t="14309" x="2844800" y="1685925"/>
          <p14:tracePt t="14310" x="2816225" y="1685925"/>
          <p14:tracePt t="14311" x="2787650" y="1700213"/>
          <p14:tracePt t="14312" x="2773363" y="1700213"/>
          <p14:tracePt t="14313" x="2759075" y="1700213"/>
          <p14:tracePt t="14314" x="2730500" y="1700213"/>
          <p14:tracePt t="14315" x="2716213" y="1714500"/>
          <p14:tracePt t="14316" x="2701925" y="1714500"/>
          <p14:tracePt t="14317" x="2673350" y="1714500"/>
          <p14:tracePt t="14318" x="2644775" y="1714500"/>
          <p14:tracePt t="14319" x="2630488" y="1714500"/>
          <p14:tracePt t="14320" x="2616200" y="1728788"/>
          <p14:tracePt t="14321" x="2587625" y="1728788"/>
          <p14:tracePt t="14322" x="2559050" y="1728788"/>
          <p14:tracePt t="14323" x="2559050" y="1743075"/>
          <p14:tracePt t="14324" x="2530475" y="1743075"/>
          <p14:tracePt t="14325" x="2501900" y="1743075"/>
          <p14:tracePt t="14326" x="2487613" y="1743075"/>
          <p14:tracePt t="14327" x="2473325" y="1743075"/>
          <p14:tracePt t="14328" x="2444750" y="1757363"/>
          <p14:tracePt t="14330" x="2430463" y="1757363"/>
          <p14:tracePt t="14331" x="2401888" y="1771650"/>
          <p14:tracePt t="14332" x="2387600" y="1771650"/>
          <p14:tracePt t="14333" x="2373313" y="1771650"/>
          <p14:tracePt t="14334" x="2344738" y="1771650"/>
          <p14:tracePt t="14335" x="2330450" y="1785938"/>
          <p14:tracePt t="14336" x="2316163" y="1785938"/>
          <p14:tracePt t="14337" x="2287588" y="1800225"/>
          <p14:tracePt t="14338" x="2259013" y="1800225"/>
          <p14:tracePt t="14339" x="2244725" y="1800225"/>
          <p14:tracePt t="14340" x="2230438" y="1800225"/>
          <p14:tracePt t="14341" x="2201863" y="1828800"/>
          <p14:tracePt t="14342" x="2187575" y="1828800"/>
          <p14:tracePt t="14343" x="2159000" y="1828800"/>
          <p14:tracePt t="14344" x="2130425" y="1828800"/>
          <p14:tracePt t="14345" x="2116138" y="1843088"/>
          <p14:tracePt t="14347" x="2087563" y="1857375"/>
          <p14:tracePt t="14348" x="2073275" y="1857375"/>
          <p14:tracePt t="14349" x="2044700" y="1857375"/>
          <p14:tracePt t="14350" x="2028825" y="1871663"/>
          <p14:tracePt t="14351" x="2014538" y="1871663"/>
          <p14:tracePt t="14352" x="2000250" y="1871663"/>
          <p14:tracePt t="14353" x="1985963" y="1871663"/>
          <p14:tracePt t="14354" x="1971675" y="1885950"/>
          <p14:tracePt t="14355" x="1957388" y="1900238"/>
          <p14:tracePt t="14356" x="1943100" y="1900238"/>
          <p14:tracePt t="14357" x="1928813" y="1900238"/>
          <p14:tracePt t="14358" x="1914525" y="1900238"/>
          <p14:tracePt t="14359" x="1900238" y="1914525"/>
          <p14:tracePt t="14360" x="1885950" y="1914525"/>
          <p14:tracePt t="14361" x="1871663" y="1928813"/>
          <p14:tracePt t="14363" x="1843088" y="1928813"/>
          <p14:tracePt t="14365" x="1814513" y="1943100"/>
          <p14:tracePt t="14367" x="1800225" y="1943100"/>
          <p14:tracePt t="14368" x="1785938" y="1957388"/>
          <p14:tracePt t="14370" x="1785938" y="1971675"/>
          <p14:tracePt t="14371" x="1757363" y="1971675"/>
          <p14:tracePt t="14373" x="1743075" y="1971675"/>
          <p14:tracePt t="14374" x="1743075" y="1985963"/>
          <p14:tracePt t="14376" x="1728788" y="1985963"/>
          <p14:tracePt t="14377" x="1714500" y="1985963"/>
          <p14:tracePt t="14379" x="1714500" y="2000250"/>
          <p14:tracePt t="14380" x="1700213" y="2014538"/>
          <p14:tracePt t="14381" x="1685925" y="2014538"/>
          <p14:tracePt t="14384" x="1671638" y="2028825"/>
          <p14:tracePt t="14385" x="1657350" y="2028825"/>
          <p14:tracePt t="14387" x="1657350" y="2043113"/>
          <p14:tracePt t="14389" x="1643063" y="2043113"/>
          <p14:tracePt t="14391" x="1628775" y="2043113"/>
          <p14:tracePt t="14393" x="1628775" y="2057400"/>
          <p14:tracePt t="14396" x="1614488" y="2057400"/>
          <p14:tracePt t="14397" x="1614488" y="2071688"/>
          <p14:tracePt t="14401" x="1600200" y="2085975"/>
          <p14:tracePt t="14406" x="1600200" y="2100263"/>
          <p14:tracePt t="14409" x="1585913" y="2100263"/>
          <p14:tracePt t="14412" x="1585913" y="2114550"/>
          <p14:tracePt t="14417" x="1585913" y="2128838"/>
          <p14:tracePt t="14418" x="1571625" y="2128838"/>
          <p14:tracePt t="14419" x="1571625" y="2143125"/>
          <p14:tracePt t="14421" x="1557338" y="2143125"/>
          <p14:tracePt t="14423" x="1557338" y="2157413"/>
          <p14:tracePt t="14426" x="1557338" y="2171700"/>
          <p14:tracePt t="14429" x="1543050" y="2185988"/>
          <p14:tracePt t="14431" x="1543050" y="2200275"/>
          <p14:tracePt t="14433" x="1528763" y="2214563"/>
          <p14:tracePt t="14435" x="1528763" y="2228850"/>
          <p14:tracePt t="14437" x="1528763" y="2243138"/>
          <p14:tracePt t="14438" x="1514475" y="2257425"/>
          <p14:tracePt t="14439" x="1500188" y="2257425"/>
          <p14:tracePt t="14440" x="1500188" y="2271713"/>
          <p14:tracePt t="14442" x="1500188" y="2286000"/>
          <p14:tracePt t="14443" x="1485900" y="2286000"/>
          <p14:tracePt t="14444" x="1485900" y="2300288"/>
          <p14:tracePt t="14445" x="1485900" y="2314575"/>
          <p14:tracePt t="14446" x="1471613" y="2314575"/>
          <p14:tracePt t="14447" x="1471613" y="2328863"/>
          <p14:tracePt t="14448" x="1457325" y="2328863"/>
          <p14:tracePt t="14449" x="1457325" y="2357438"/>
          <p14:tracePt t="14450" x="1443038" y="2357438"/>
          <p14:tracePt t="14452" x="1443038" y="2371725"/>
          <p14:tracePt t="14453" x="1428750" y="2386013"/>
          <p14:tracePt t="14454" x="1428750" y="2400300"/>
          <p14:tracePt t="14456" x="1414463" y="2414588"/>
          <p14:tracePt t="14457" x="1400175" y="2414588"/>
          <p14:tracePt t="14458" x="1400175" y="2428875"/>
          <p14:tracePt t="14459" x="1385888" y="2443163"/>
          <p14:tracePt t="14461" x="1385888" y="2457450"/>
          <p14:tracePt t="14462" x="1371600" y="2471738"/>
          <p14:tracePt t="14463" x="1357313" y="2486025"/>
          <p14:tracePt t="14464" x="1357313" y="2500313"/>
          <p14:tracePt t="14465" x="1343025" y="2500313"/>
          <p14:tracePt t="14467" x="1328738" y="2528888"/>
          <p14:tracePt t="14468" x="1314450" y="2528888"/>
          <p14:tracePt t="14469" x="1314450" y="2543175"/>
          <p14:tracePt t="14470" x="1300163" y="2543175"/>
          <p14:tracePt t="14471" x="1300163" y="2557463"/>
          <p14:tracePt t="14472" x="1285875" y="2571750"/>
          <p14:tracePt t="14474" x="1271588" y="2586038"/>
          <p14:tracePt t="14476" x="1257300" y="2600325"/>
          <p14:tracePt t="14478" x="1243013" y="2600325"/>
          <p14:tracePt t="14479" x="1243013" y="2614613"/>
          <p14:tracePt t="14480" x="1228725" y="2614613"/>
          <p14:tracePt t="14481" x="1228725" y="2628900"/>
          <p14:tracePt t="14483" x="1214438" y="2643188"/>
          <p14:tracePt t="14485" x="1200150" y="2657475"/>
          <p14:tracePt t="14487" x="1185863" y="2657475"/>
          <p14:tracePt t="14489" x="1185863" y="2671763"/>
          <p14:tracePt t="14490" x="1171575" y="2671763"/>
          <p14:tracePt t="14492" x="1157288" y="2671763"/>
          <p14:tracePt t="14494" x="1157288" y="2686050"/>
          <p14:tracePt t="14496" x="1128713" y="2700338"/>
          <p14:tracePt t="14502" x="1114425" y="2714625"/>
          <p14:tracePt t="14506" x="1100138" y="2714625"/>
          <p14:tracePt t="14508" x="1085850" y="2714625"/>
          <p14:tracePt t="14511" x="1085850" y="2728913"/>
          <p14:tracePt t="14514" x="1071563" y="2728913"/>
          <p14:tracePt t="14515" x="1071563" y="2743200"/>
          <p14:tracePt t="14519" x="1057275" y="2743200"/>
          <p14:tracePt t="14534" x="1042988" y="2743200"/>
          <p14:tracePt t="14558" x="1028700" y="2743200"/>
          <p14:tracePt t="14571" x="1014413" y="2743200"/>
          <p14:tracePt t="14581" x="1000125" y="2743200"/>
          <p14:tracePt t="14592" x="985838" y="2743200"/>
          <p14:tracePt t="14599" x="971550" y="2743200"/>
          <p14:tracePt t="14692" x="985838" y="2743200"/>
          <p14:tracePt t="14701" x="1000125" y="2743200"/>
          <p14:tracePt t="14705" x="1014413" y="2757488"/>
          <p14:tracePt t="14711" x="1028700" y="2757488"/>
          <p14:tracePt t="14713" x="1042988" y="2757488"/>
          <p14:tracePt t="14717" x="1057275" y="2757488"/>
          <p14:tracePt t="14721" x="1071563" y="2757488"/>
          <p14:tracePt t="14724" x="1085850" y="2757488"/>
          <p14:tracePt t="14726" x="1100138" y="2757488"/>
          <p14:tracePt t="14729" x="1114425" y="2771775"/>
          <p14:tracePt t="14730" x="1128713" y="2771775"/>
          <p14:tracePt t="14732" x="1143000" y="2771775"/>
          <p14:tracePt t="14734" x="1157288" y="2771775"/>
          <p14:tracePt t="14737" x="1171575" y="2771775"/>
          <p14:tracePt t="14739" x="1185863" y="2771775"/>
          <p14:tracePt t="14740" x="1200150" y="2786063"/>
          <p14:tracePt t="14743" x="1214438" y="2786063"/>
          <p14:tracePt t="14745" x="1228725" y="2800350"/>
          <p14:tracePt t="14747" x="1243013" y="2800350"/>
          <p14:tracePt t="14748" x="1257300" y="2800350"/>
          <p14:tracePt t="14750" x="1271588" y="2800350"/>
          <p14:tracePt t="14753" x="1285875" y="2814638"/>
          <p14:tracePt t="14755" x="1300163" y="2814638"/>
          <p14:tracePt t="14757" x="1314450" y="2814638"/>
          <p14:tracePt t="14758" x="1328738" y="2814638"/>
          <p14:tracePt t="14760" x="1343025" y="2814638"/>
          <p14:tracePt t="14761" x="1343025" y="2828925"/>
          <p14:tracePt t="14762" x="1357313" y="2828925"/>
          <p14:tracePt t="14764" x="1371600" y="2828925"/>
          <p14:tracePt t="14765" x="1385888" y="2828925"/>
          <p14:tracePt t="14767" x="1400175" y="2843213"/>
          <p14:tracePt t="14769" x="1414463" y="2843213"/>
          <p14:tracePt t="14770" x="1414463" y="2857500"/>
          <p14:tracePt t="14771" x="1428750" y="2857500"/>
          <p14:tracePt t="14773" x="1443038" y="2857500"/>
          <p14:tracePt t="14775" x="1457325" y="2857500"/>
          <p14:tracePt t="14776" x="1457325" y="2871788"/>
          <p14:tracePt t="14777" x="1471613" y="2871788"/>
          <p14:tracePt t="14778" x="1485900" y="2871788"/>
          <p14:tracePt t="14780" x="1500188" y="2871788"/>
          <p14:tracePt t="14782" x="1514475" y="2871788"/>
          <p14:tracePt t="14784" x="1528763" y="2886075"/>
          <p14:tracePt t="14785" x="1543050" y="2886075"/>
          <p14:tracePt t="14787" x="1557338" y="2886075"/>
          <p14:tracePt t="14790" x="1571625" y="2886075"/>
          <p14:tracePt t="14792" x="1585913" y="2900363"/>
          <p14:tracePt t="14793" x="1600200" y="2900363"/>
          <p14:tracePt t="14795" x="1614488" y="2900363"/>
          <p14:tracePt t="14798" x="1628775" y="2900363"/>
          <p14:tracePt t="14799" x="1643063" y="2914650"/>
          <p14:tracePt t="14801" x="1657350" y="2914650"/>
          <p14:tracePt t="14803" x="1671638" y="2914650"/>
          <p14:tracePt t="14804" x="1671638" y="2928938"/>
          <p14:tracePt t="14805" x="1685925" y="2928938"/>
          <p14:tracePt t="14806" x="1700213" y="2928938"/>
          <p14:tracePt t="14809" x="1714500" y="2928938"/>
          <p14:tracePt t="14812" x="1728788" y="2928938"/>
          <p14:tracePt t="14814" x="1743075" y="2928938"/>
          <p14:tracePt t="14816" x="1757363" y="2928938"/>
          <p14:tracePt t="14818" x="1757363" y="2943225"/>
          <p14:tracePt t="14819" x="1771650" y="2943225"/>
          <p14:tracePt t="14822" x="1785938" y="2943225"/>
          <p14:tracePt t="14824" x="1800225" y="2943225"/>
          <p14:tracePt t="14825" x="1800225" y="2957513"/>
          <p14:tracePt t="14826" x="1814513" y="2957513"/>
          <p14:tracePt t="14828" x="1828800" y="2957513"/>
          <p14:tracePt t="14829" x="1828800" y="2971800"/>
          <p14:tracePt t="14832" x="1843088" y="2971800"/>
          <p14:tracePt t="14834" x="1857375" y="2971800"/>
          <p14:tracePt t="14835" x="1871663" y="2986088"/>
          <p14:tracePt t="14838" x="1885950" y="2986088"/>
          <p14:tracePt t="14841" x="1900238" y="2986088"/>
          <p14:tracePt t="14843" x="1900238" y="3000375"/>
          <p14:tracePt t="14844" x="1914525" y="3000375"/>
          <p14:tracePt t="14845" x="1928813" y="3000375"/>
          <p14:tracePt t="14848" x="1943100" y="3014663"/>
          <p14:tracePt t="14851" x="1957388" y="3028950"/>
          <p14:tracePt t="14854" x="1971675" y="3028950"/>
          <p14:tracePt t="14855" x="1985963" y="3043238"/>
          <p14:tracePt t="14857" x="2000250" y="3043238"/>
          <p14:tracePt t="14858" x="2000250" y="3057525"/>
          <p14:tracePt t="14861" x="2014538" y="3057525"/>
          <p14:tracePt t="14863" x="2028825" y="3057525"/>
          <p14:tracePt t="14864" x="2028825" y="3071813"/>
          <p14:tracePt t="14866" x="2044700" y="3086100"/>
          <p14:tracePt t="14867" x="2058988" y="3086100"/>
          <p14:tracePt t="14869" x="2058988" y="3100388"/>
          <p14:tracePt t="14870" x="2073275" y="3100388"/>
          <p14:tracePt t="14873" x="2073275" y="3114675"/>
          <p14:tracePt t="14874" x="2087563" y="3114675"/>
          <p14:tracePt t="14876" x="2101850" y="3114675"/>
          <p14:tracePt t="14878" x="2116138" y="3128963"/>
          <p14:tracePt t="14879" x="2116138" y="3143250"/>
          <p14:tracePt t="14881" x="2130425" y="3143250"/>
          <p14:tracePt t="14882" x="2130425" y="3157538"/>
          <p14:tracePt t="14883" x="2144713" y="3157538"/>
          <p14:tracePt t="14887" x="2159000" y="3171825"/>
          <p14:tracePt t="14888" x="2173288" y="3171825"/>
          <p14:tracePt t="14891" x="2187575" y="3171825"/>
          <p14:tracePt t="14892" x="2187575" y="3186113"/>
          <p14:tracePt t="14893" x="2187575" y="3200400"/>
          <p14:tracePt t="14894" x="2201863" y="3200400"/>
          <p14:tracePt t="14897" x="2216150" y="3214688"/>
          <p14:tracePt t="14898" x="2230438" y="3214688"/>
          <p14:tracePt t="14901" x="2244725" y="3228975"/>
          <p14:tracePt t="14905" x="2259013" y="3228975"/>
          <p14:tracePt t="14906" x="2259013" y="3243263"/>
          <p14:tracePt t="14907" x="2273300" y="3243263"/>
          <p14:tracePt t="14908" x="2273300" y="3257550"/>
          <p14:tracePt t="14910" x="2287588" y="3257550"/>
          <p14:tracePt t="14916" x="2301875" y="3257550"/>
          <p14:tracePt t="14917" x="2301875" y="3271838"/>
          <p14:tracePt t="14920" x="2316163" y="3271838"/>
          <p14:tracePt t="14928" x="2330450" y="3286125"/>
          <p14:tracePt t="14938" x="2344738" y="3286125"/>
          <p14:tracePt t="14987" x="2330450" y="3286125"/>
          <p14:tracePt t="14989" x="2330450" y="3300413"/>
          <p14:tracePt t="14990" x="2316163" y="3300413"/>
          <p14:tracePt t="14994" x="2316163" y="3314700"/>
          <p14:tracePt t="14996" x="2301875" y="3314700"/>
          <p14:tracePt t="15001" x="2287588" y="3314700"/>
          <p14:tracePt t="15005" x="2273300" y="3314700"/>
          <p14:tracePt t="15007" x="2259013" y="3314700"/>
          <p14:tracePt t="15011" x="2244725" y="3314700"/>
          <p14:tracePt t="15013" x="2244725" y="3328988"/>
          <p14:tracePt t="15014" x="2230438" y="3328988"/>
          <p14:tracePt t="15018" x="2216150" y="3328988"/>
          <p14:tracePt t="15019" x="2201863" y="3328988"/>
          <p14:tracePt t="15023" x="2187575" y="3328988"/>
          <p14:tracePt t="15025" x="2173288" y="3328988"/>
          <p14:tracePt t="15028" x="2159000" y="3328988"/>
          <p14:tracePt t="15029" x="2144713" y="3328988"/>
          <p14:tracePt t="15032" x="2130425" y="3328988"/>
          <p14:tracePt t="15034" x="2116138" y="3328988"/>
          <p14:tracePt t="15036" x="2101850" y="3328988"/>
          <p14:tracePt t="15038" x="2087563" y="3328988"/>
          <p14:tracePt t="15040" x="2073275" y="3328988"/>
          <p14:tracePt t="15042" x="2058988" y="3328988"/>
          <p14:tracePt t="15044" x="2044700" y="3328988"/>
          <p14:tracePt t="15045" x="2028825" y="3328988"/>
          <p14:tracePt t="15048" x="2014538" y="3328988"/>
          <p14:tracePt t="15049" x="2000250" y="3328988"/>
          <p14:tracePt t="15050" x="1985963" y="3314700"/>
          <p14:tracePt t="15052" x="1971675" y="3314700"/>
          <p14:tracePt t="15053" x="1971675" y="3300413"/>
          <p14:tracePt t="15054" x="1957388" y="3300413"/>
          <p14:tracePt t="15056" x="1943100" y="3300413"/>
          <p14:tracePt t="15057" x="1928813" y="3300413"/>
          <p14:tracePt t="15059" x="1914525" y="3300413"/>
          <p14:tracePt t="15061" x="1900238" y="3300413"/>
          <p14:tracePt t="15062" x="1900238" y="3286125"/>
          <p14:tracePt t="15063" x="1885950" y="3286125"/>
          <p14:tracePt t="15064" x="1871663" y="3286125"/>
          <p14:tracePt t="15066" x="1857375" y="3286125"/>
          <p14:tracePt t="15068" x="1843088" y="3286125"/>
          <p14:tracePt t="15069" x="1843088" y="3271838"/>
          <p14:tracePt t="15070" x="1828800" y="3271838"/>
          <p14:tracePt t="15071" x="1814513" y="3271838"/>
          <p14:tracePt t="15073" x="1800225" y="3271838"/>
          <p14:tracePt t="15075" x="1785938" y="3257550"/>
          <p14:tracePt t="15077" x="1757363" y="3243263"/>
          <p14:tracePt t="15080" x="1743075" y="3243263"/>
          <p14:tracePt t="15081" x="1728788" y="3243263"/>
          <p14:tracePt t="15082" x="1714500" y="3243263"/>
          <p14:tracePt t="15084" x="1700213" y="3243263"/>
          <p14:tracePt t="15085" x="1700213" y="3228975"/>
          <p14:tracePt t="15086" x="1671638" y="3228975"/>
          <p14:tracePt t="15089" x="1657350" y="3228975"/>
          <p14:tracePt t="15091" x="1643063" y="3214688"/>
          <p14:tracePt t="15092" x="1628775" y="3214688"/>
          <p14:tracePt t="15094" x="1614488" y="3214688"/>
          <p14:tracePt t="15095" x="1614488" y="3200400"/>
          <p14:tracePt t="15096" x="1600200" y="3200400"/>
          <p14:tracePt t="15098" x="1585913" y="3200400"/>
          <p14:tracePt t="15100" x="1571625" y="3200400"/>
          <p14:tracePt t="15102" x="1557338" y="3200400"/>
          <p14:tracePt t="15104" x="1543050" y="3186113"/>
          <p14:tracePt t="15106" x="1528763" y="3186113"/>
          <p14:tracePt t="15107" x="1514475" y="3186113"/>
          <p14:tracePt t="15109" x="1500188" y="3186113"/>
          <p14:tracePt t="15112" x="1485900" y="3186113"/>
          <p14:tracePt t="15115" x="1471613" y="3186113"/>
          <p14:tracePt t="15116" x="1457325" y="3171825"/>
          <p14:tracePt t="15119" x="1443038" y="3171825"/>
          <p14:tracePt t="15124" x="1428750" y="3171825"/>
          <p14:tracePt t="15126" x="1414463" y="3171825"/>
          <p14:tracePt t="15129" x="1400175" y="3171825"/>
          <p14:tracePt t="15130" x="1400175" y="3157538"/>
          <p14:tracePt t="15133" x="1385888" y="3157538"/>
          <p14:tracePt t="15141" x="1371600" y="3157538"/>
          <p14:tracePt t="15206" x="1371600" y="3143250"/>
          <p14:tracePt t="15207" x="1385888" y="3143250"/>
          <p14:tracePt t="15212" x="1400175" y="3143250"/>
          <p14:tracePt t="15214" x="1414463" y="3143250"/>
          <p14:tracePt t="15217" x="1428750" y="3128963"/>
          <p14:tracePt t="15221" x="1443038" y="3128963"/>
          <p14:tracePt t="15224" x="1457325" y="3128963"/>
          <p14:tracePt t="15226" x="1471613" y="3128963"/>
          <p14:tracePt t="15227" x="1471613" y="3114675"/>
          <p14:tracePt t="15229" x="1485900" y="3114675"/>
          <p14:tracePt t="15231" x="1500188" y="3100388"/>
          <p14:tracePt t="15233" x="1514475" y="3100388"/>
          <p14:tracePt t="15234" x="1528763" y="3100388"/>
          <p14:tracePt t="15237" x="1543050" y="3100388"/>
          <p14:tracePt t="15238" x="1557338" y="3100388"/>
          <p14:tracePt t="15240" x="1571625" y="3100388"/>
          <p14:tracePt t="15241" x="1585913" y="3100388"/>
          <p14:tracePt t="15243" x="1600200" y="3086100"/>
          <p14:tracePt t="15244" x="1614488" y="3086100"/>
          <p14:tracePt t="15245" x="1628775" y="3086100"/>
          <p14:tracePt t="15246" x="1643063" y="3086100"/>
          <p14:tracePt t="15248" x="1657350" y="3086100"/>
          <p14:tracePt t="15249" x="1671638" y="3086100"/>
          <p14:tracePt t="15250" x="1685925" y="3086100"/>
          <p14:tracePt t="15251" x="1700213" y="3086100"/>
          <p14:tracePt t="15252" x="1714500" y="3086100"/>
          <p14:tracePt t="15253" x="1728788" y="3086100"/>
          <p14:tracePt t="15254" x="1743075" y="3086100"/>
          <p14:tracePt t="15255" x="1757363" y="3086100"/>
          <p14:tracePt t="15256" x="1771650" y="3086100"/>
          <p14:tracePt t="15258" x="1800225" y="3086100"/>
          <p14:tracePt t="15259" x="1814513" y="3086100"/>
          <p14:tracePt t="15261" x="1843088" y="3086100"/>
          <p14:tracePt t="15262" x="1871663" y="3086100"/>
          <p14:tracePt t="15263" x="1885950" y="3086100"/>
          <p14:tracePt t="15264" x="1885950" y="3071813"/>
          <p14:tracePt t="15265" x="1914525" y="3071813"/>
          <p14:tracePt t="15266" x="1928813" y="3071813"/>
          <p14:tracePt t="15267" x="1943100" y="3071813"/>
          <p14:tracePt t="15268" x="1957388" y="3071813"/>
          <p14:tracePt t="15269" x="1971675" y="3071813"/>
          <p14:tracePt t="15270" x="1985963" y="3071813"/>
          <p14:tracePt t="15271" x="2014538" y="3071813"/>
          <p14:tracePt t="15272" x="2028825" y="3071813"/>
          <p14:tracePt t="15273" x="2044700" y="3071813"/>
          <p14:tracePt t="15274" x="2101850" y="3071813"/>
          <p14:tracePt t="15275" x="2116138" y="3071813"/>
          <p14:tracePt t="15276" x="2144713" y="3071813"/>
          <p14:tracePt t="15277" x="2159000" y="3071813"/>
          <p14:tracePt t="15278" x="2173288" y="3071813"/>
          <p14:tracePt t="15279" x="2201863" y="3071813"/>
          <p14:tracePt t="15280" x="2230438" y="3071813"/>
          <p14:tracePt t="15281" x="2244725" y="3071813"/>
          <p14:tracePt t="15283" x="2273300" y="3071813"/>
          <p14:tracePt t="15284" x="2301875" y="3071813"/>
          <p14:tracePt t="15285" x="2316163" y="3071813"/>
          <p14:tracePt t="15286" x="2330450" y="3071813"/>
          <p14:tracePt t="15287" x="2373313" y="3071813"/>
          <p14:tracePt t="15288" x="2387600" y="3071813"/>
          <p14:tracePt t="15289" x="2416175" y="3071813"/>
          <p14:tracePt t="15290" x="2430463" y="3071813"/>
          <p14:tracePt t="15291" x="2459038" y="3071813"/>
          <p14:tracePt t="15292" x="2487613" y="3071813"/>
          <p14:tracePt t="15293" x="2501900" y="3071813"/>
          <p14:tracePt t="15294" x="2530475" y="3071813"/>
          <p14:tracePt t="15295" x="2573338" y="3071813"/>
          <p14:tracePt t="15296" x="2587625" y="3071813"/>
          <p14:tracePt t="15297" x="2616200" y="3071813"/>
          <p14:tracePt t="15298" x="2630488" y="3071813"/>
          <p14:tracePt t="15299" x="2644775" y="3071813"/>
          <p14:tracePt t="15300" x="2673350" y="3071813"/>
          <p14:tracePt t="15301" x="2701925" y="3071813"/>
          <p14:tracePt t="15302" x="2730500" y="3071813"/>
          <p14:tracePt t="15303" x="2759075" y="3071813"/>
          <p14:tracePt t="15304" x="2773363" y="3071813"/>
          <p14:tracePt t="15305" x="2801938" y="3071813"/>
          <p14:tracePt t="15306" x="2830513" y="3071813"/>
          <p14:tracePt t="15307" x="2859088" y="3071813"/>
          <p14:tracePt t="15308" x="2873375" y="3071813"/>
          <p14:tracePt t="15309" x="2901950" y="3071813"/>
          <p14:tracePt t="15310" x="2930525" y="3071813"/>
          <p14:tracePt t="15311" x="2959100" y="3071813"/>
          <p14:tracePt t="15312" x="2987675" y="3071813"/>
          <p14:tracePt t="15313" x="3001963" y="3071813"/>
          <p14:tracePt t="15314" x="3030538" y="3071813"/>
          <p14:tracePt t="15315" x="3059113" y="3071813"/>
          <p14:tracePt t="15316" x="3087688" y="3071813"/>
          <p14:tracePt t="15317" x="3116263" y="3071813"/>
          <p14:tracePt t="15318" x="3144838" y="3071813"/>
          <p14:tracePt t="15319" x="3173413" y="3071813"/>
          <p14:tracePt t="15320" x="3187700" y="3071813"/>
          <p14:tracePt t="15321" x="3201988" y="3071813"/>
          <p14:tracePt t="15322" x="3244850" y="3071813"/>
          <p14:tracePt t="15323" x="3302000" y="3071813"/>
          <p14:tracePt t="15325" x="3330575" y="3071813"/>
          <p14:tracePt t="15326" x="3359150" y="3071813"/>
          <p14:tracePt t="15327" x="3387725" y="3071813"/>
          <p14:tracePt t="15328" x="3416300" y="3071813"/>
          <p14:tracePt t="15329" x="3444875" y="3071813"/>
          <p14:tracePt t="15330" x="3459163" y="3071813"/>
          <p14:tracePt t="15331" x="3487738" y="3071813"/>
          <p14:tracePt t="15332" x="3516313" y="3071813"/>
          <p14:tracePt t="15333" x="3544888" y="3071813"/>
          <p14:tracePt t="15334" x="3573463" y="3071813"/>
          <p14:tracePt t="15335" x="3587750" y="3071813"/>
          <p14:tracePt t="15336" x="3616325" y="3071813"/>
          <p14:tracePt t="15337" x="3630613" y="3071813"/>
          <p14:tracePt t="15338" x="3673475" y="3071813"/>
          <p14:tracePt t="15339" x="3702050" y="3071813"/>
          <p14:tracePt t="15340" x="3716338" y="3071813"/>
          <p14:tracePt t="15341" x="3730625" y="3071813"/>
          <p14:tracePt t="15342" x="3759200" y="3071813"/>
          <p14:tracePt t="15343" x="3787775" y="3071813"/>
          <p14:tracePt t="15344" x="3816350" y="3071813"/>
          <p14:tracePt t="15345" x="3859213" y="3071813"/>
          <p14:tracePt t="15347" x="3887788" y="3071813"/>
          <p14:tracePt t="15348" x="3916363" y="3071813"/>
          <p14:tracePt t="15349" x="3944938" y="3071813"/>
          <p14:tracePt t="15350" x="3959225" y="3071813"/>
          <p14:tracePt t="15351" x="3973513" y="3071813"/>
          <p14:tracePt t="15352" x="4016375" y="3071813"/>
          <p14:tracePt t="15353" x="4030663" y="3071813"/>
          <p14:tracePt t="15354" x="4059238" y="3071813"/>
          <p14:tracePt t="15355" x="4073525" y="3071813"/>
          <p14:tracePt t="15356" x="4087813" y="3071813"/>
          <p14:tracePt t="15357" x="4130675" y="3071813"/>
          <p14:tracePt t="15358" x="4159250" y="3071813"/>
          <p14:tracePt t="15360" x="4187825" y="3071813"/>
          <p14:tracePt t="15361" x="4216400" y="3071813"/>
          <p14:tracePt t="15362" x="4230688" y="3071813"/>
          <p14:tracePt t="15363" x="4244975" y="3071813"/>
          <p14:tracePt t="15364" x="4273550" y="3071813"/>
          <p14:tracePt t="15365" x="4287838" y="3071813"/>
          <p14:tracePt t="15366" x="4316413" y="3071813"/>
          <p14:tracePt t="15367" x="4359275" y="3071813"/>
          <p14:tracePt t="15368" x="4373563" y="3071813"/>
          <p14:tracePt t="15369" x="4387850" y="3071813"/>
          <p14:tracePt t="15370" x="4402138" y="3071813"/>
          <p14:tracePt t="15371" x="4416425" y="3071813"/>
          <p14:tracePt t="15372" x="4430713" y="3071813"/>
          <p14:tracePt t="15373" x="4445000" y="3071813"/>
          <p14:tracePt t="15374" x="4473575" y="3071813"/>
          <p14:tracePt t="15376" x="4502150" y="3071813"/>
          <p14:tracePt t="15377" x="4516438" y="3071813"/>
          <p14:tracePt t="15378" x="4530725" y="3071813"/>
          <p14:tracePt t="15379" x="4545013" y="3071813"/>
          <p14:tracePt t="15380" x="4559300" y="3071813"/>
          <p14:tracePt t="15382" x="4587875" y="3071813"/>
          <p14:tracePt t="15383" x="4602163" y="3071813"/>
          <p14:tracePt t="15384" x="4616450" y="3071813"/>
          <p14:tracePt t="15385" x="4630738" y="3071813"/>
          <p14:tracePt t="15386" x="4659313" y="3071813"/>
          <p14:tracePt t="15387" x="4673600" y="3071813"/>
          <p14:tracePt t="15389" x="4702175" y="3071813"/>
          <p14:tracePt t="15391" x="4716463" y="3071813"/>
          <p14:tracePt t="15392" x="4745038" y="3071813"/>
          <p14:tracePt t="15394" x="4773613" y="3071813"/>
          <p14:tracePt t="15396" x="4787900" y="3071813"/>
          <p14:tracePt t="15397" x="4802188" y="3071813"/>
          <p14:tracePt t="15398" x="4816475" y="3071813"/>
          <p14:tracePt t="15399" x="4830763" y="3071813"/>
          <p14:tracePt t="15400" x="4845050" y="3071813"/>
          <p14:tracePt t="15401" x="4859338" y="3071813"/>
          <p14:tracePt t="15402" x="4873625" y="3071813"/>
          <p14:tracePt t="15404" x="4887913" y="3071813"/>
          <p14:tracePt t="15405" x="4916488" y="3071813"/>
          <p14:tracePt t="15407" x="4945063" y="3071813"/>
          <p14:tracePt t="15409" x="4973638" y="3071813"/>
          <p14:tracePt t="15410" x="5016500" y="3086100"/>
          <p14:tracePt t="15412" x="5030788" y="3086100"/>
          <p14:tracePt t="15413" x="5045075" y="3086100"/>
          <p14:tracePt t="15414" x="5059363" y="3086100"/>
          <p14:tracePt t="15415" x="5073650" y="3086100"/>
          <p14:tracePt t="15416" x="5102225" y="3086100"/>
          <p14:tracePt t="15418" x="5130800" y="3100388"/>
          <p14:tracePt t="15420" x="5145088" y="3100388"/>
          <p14:tracePt t="15421" x="5159375" y="3100388"/>
          <p14:tracePt t="15422" x="5173663" y="3100388"/>
          <p14:tracePt t="15423" x="5187950" y="3100388"/>
          <p14:tracePt t="15424" x="5202238" y="3100388"/>
          <p14:tracePt t="15425" x="5216525" y="3100388"/>
          <p14:tracePt t="15426" x="5245100" y="3114675"/>
          <p14:tracePt t="15427" x="5259388" y="3114675"/>
          <p14:tracePt t="15428" x="5273675" y="3114675"/>
          <p14:tracePt t="15429" x="5287963" y="3128963"/>
          <p14:tracePt t="15430" x="5302250" y="3128963"/>
          <p14:tracePt t="15431" x="5316538" y="3128963"/>
          <p14:tracePt t="15432" x="5359400" y="3143250"/>
          <p14:tracePt t="15434" x="5373688" y="3143250"/>
          <p14:tracePt t="15435" x="5402263" y="3143250"/>
          <p14:tracePt t="15437" x="5416550" y="3143250"/>
          <p14:tracePt t="15438" x="5445125" y="3143250"/>
          <p14:tracePt t="15439" x="5459413" y="3143250"/>
          <p14:tracePt t="15440" x="5473700" y="3157538"/>
          <p14:tracePt t="15441" x="5487988" y="3157538"/>
          <p14:tracePt t="15442" x="5502275" y="3157538"/>
          <p14:tracePt t="15443" x="5516563" y="3157538"/>
          <p14:tracePt t="15444" x="5530850" y="3157538"/>
          <p14:tracePt t="15445" x="5545138" y="3157538"/>
          <p14:tracePt t="15446" x="5559425" y="3157538"/>
          <p14:tracePt t="15447" x="5573713" y="3157538"/>
          <p14:tracePt t="15449" x="5602288" y="3157538"/>
          <p14:tracePt t="15450" x="5616575" y="3157538"/>
          <p14:tracePt t="15451" x="5630863" y="3171825"/>
          <p14:tracePt t="15452" x="5645150" y="3171825"/>
          <p14:tracePt t="15453" x="5659438" y="3171825"/>
          <p14:tracePt t="15454" x="5673725" y="3171825"/>
          <p14:tracePt t="15455" x="5688013" y="3171825"/>
          <p14:tracePt t="15457" x="5716588" y="3171825"/>
          <p14:tracePt t="15459" x="5730875" y="3171825"/>
          <p14:tracePt t="15460" x="5745163" y="3171825"/>
          <p14:tracePt t="15461" x="5759450" y="3171825"/>
          <p14:tracePt t="15462" x="5773738" y="3171825"/>
          <p14:tracePt t="15464" x="5802313" y="3171825"/>
          <p14:tracePt t="15466" x="5816600" y="3171825"/>
          <p14:tracePt t="15468" x="5845175" y="3171825"/>
          <p14:tracePt t="15470" x="5859463" y="3171825"/>
          <p14:tracePt t="15471" x="5873750" y="3171825"/>
          <p14:tracePt t="15473" x="5888038" y="3171825"/>
          <p14:tracePt t="15474" x="5902325" y="3171825"/>
          <p14:tracePt t="15475" x="5916613" y="3171825"/>
          <p14:tracePt t="15477" x="5930900" y="3171825"/>
          <p14:tracePt t="15478" x="5945188" y="3171825"/>
          <p14:tracePt t="15480" x="5959475" y="3171825"/>
          <p14:tracePt t="15481" x="5973763" y="3171825"/>
          <p14:tracePt t="15482" x="5988050" y="3171825"/>
          <p14:tracePt t="15484" x="6002338" y="3171825"/>
          <p14:tracePt t="15485" x="6016625" y="3171825"/>
          <p14:tracePt t="15487" x="6030913" y="3171825"/>
          <p14:tracePt t="15488" x="6045200" y="3171825"/>
          <p14:tracePt t="15490" x="6059488" y="3171825"/>
          <p14:tracePt t="15492" x="6073775" y="3171825"/>
          <p14:tracePt t="15494" x="6088063" y="3171825"/>
          <p14:tracePt t="15495" x="6103938" y="3171825"/>
          <p14:tracePt t="15497" x="6118225" y="3171825"/>
          <p14:tracePt t="15499" x="6132513" y="3171825"/>
          <p14:tracePt t="15501" x="6146800" y="3171825"/>
          <p14:tracePt t="15503" x="6161088" y="3171825"/>
          <p14:tracePt t="15505" x="6175375" y="3171825"/>
          <p14:tracePt t="15508" x="6189663" y="3171825"/>
          <p14:tracePt t="15511" x="6203950" y="3171825"/>
          <p14:tracePt t="15512" x="6218238" y="3171825"/>
          <p14:tracePt t="15516" x="6232525" y="3171825"/>
          <p14:tracePt t="15520" x="6246813" y="3171825"/>
          <p14:tracePt t="15524" x="6261100" y="3171825"/>
          <p14:tracePt t="15526" x="6275388" y="3171825"/>
          <p14:tracePt t="15530" x="6289675" y="3171825"/>
          <p14:tracePt t="15531" x="6289675" y="3186113"/>
          <p14:tracePt t="15536" x="6303963" y="3186113"/>
          <p14:tracePt t="15540" x="6318250" y="3186113"/>
          <p14:tracePt t="15543" x="6332538" y="3186113"/>
          <p14:tracePt t="15544" x="6332538" y="3200400"/>
          <p14:tracePt t="15546" x="6346825" y="3200400"/>
          <p14:tracePt t="15552" x="6361113" y="3200400"/>
          <p14:tracePt t="15557" x="6375400" y="3214688"/>
          <p14:tracePt t="15559" x="6389688" y="3214688"/>
          <p14:tracePt t="15564" x="6403975" y="3214688"/>
          <p14:tracePt t="15568" x="6418263" y="3214688"/>
          <p14:tracePt t="15573" x="6418263" y="3228975"/>
          <p14:tracePt t="15574" x="6432550" y="3228975"/>
          <p14:tracePt t="15576" x="6446838" y="3228975"/>
          <p14:tracePt t="15578" x="6446838" y="3243263"/>
          <p14:tracePt t="15582" x="6461125" y="3243263"/>
          <p14:tracePt t="15587" x="6475413" y="3243263"/>
          <p14:tracePt t="15592" x="6489700" y="3243263"/>
          <p14:tracePt t="15595" x="6503988" y="3243263"/>
          <p14:tracePt t="15600" x="6518275" y="3243263"/>
          <p14:tracePt t="15606" x="6532563" y="3257550"/>
          <p14:tracePt t="15614" x="6546850" y="3257550"/>
          <p14:tracePt t="15615" x="6561138" y="3257550"/>
          <p14:tracePt t="15623" x="6575425" y="3257550"/>
          <p14:tracePt t="15628" x="6589713" y="3257550"/>
          <p14:tracePt t="15633" x="6604000" y="3257550"/>
          <p14:tracePt t="15639" x="6618288" y="3257550"/>
          <p14:tracePt t="15640" x="6632575" y="3257550"/>
          <p14:tracePt t="15645" x="6646863" y="3257550"/>
          <p14:tracePt t="15649" x="6661150" y="3257550"/>
          <p14:tracePt t="15652" x="6675438" y="3257550"/>
          <p14:tracePt t="15654" x="6689725" y="3257550"/>
          <p14:tracePt t="15658" x="6704013" y="3257550"/>
          <p14:tracePt t="15661" x="6718300" y="3257550"/>
          <p14:tracePt t="15662" x="6718300" y="3243263"/>
          <p14:tracePt t="15663" x="6732588" y="3243263"/>
          <p14:tracePt t="15666" x="6746875" y="3243263"/>
          <p14:tracePt t="15669" x="6761163" y="3243263"/>
          <p14:tracePt t="15672" x="6761163" y="3228975"/>
          <p14:tracePt t="15673" x="6775450" y="3228975"/>
          <p14:tracePt t="15674" x="6789738" y="3228975"/>
          <p14:tracePt t="15678" x="6804025" y="3228975"/>
          <p14:tracePt t="15684" x="6818313" y="3228975"/>
          <p14:tracePt t="15687" x="6832600" y="3228975"/>
          <p14:tracePt t="15689" x="6832600" y="3214688"/>
          <p14:tracePt t="15692" x="6846888" y="3214688"/>
          <p14:tracePt t="15694" x="6861175" y="3214688"/>
          <p14:tracePt t="15701" x="6875463" y="3214688"/>
          <p14:tracePt t="15839" x="6889750" y="3214688"/>
          <p14:tracePt t="15923" x="6904038" y="3214688"/>
          <p14:tracePt t="15939" x="6904038" y="3200400"/>
          <p14:tracePt t="15950" x="6918325" y="3200400"/>
          <p14:tracePt t="16356" x="6904038" y="3200400"/>
          <p14:tracePt t="16374" x="6889750" y="3200400"/>
          <p14:tracePt t="16419" x="6875463" y="3200400"/>
          <p14:tracePt t="16454" x="6861175" y="3200400"/>
          <p14:tracePt t="16468" x="6846888" y="3200400"/>
          <p14:tracePt t="16491" x="6832600" y="3200400"/>
          <p14:tracePt t="16526" x="6818313" y="3200400"/>
          <p14:tracePt t="16715" x="6804025" y="3200400"/>
          <p14:tracePt t="16733" x="6789738" y="3200400"/>
          <p14:tracePt t="16762" x="6775450" y="3200400"/>
          <p14:tracePt t="16796" x="6761163" y="3200400"/>
          <p14:tracePt t="16836" x="6746875" y="3200400"/>
          <p14:tracePt t="16867" x="6732588" y="3200400"/>
          <p14:tracePt t="16878" x="6718300" y="3200400"/>
          <p14:tracePt t="16935" x="6704013" y="3200400"/>
          <p14:tracePt t="16961" x="6689725" y="3200400"/>
          <p14:tracePt t="16994" x="6675438" y="3200400"/>
          <p14:tracePt t="17036" x="6661150" y="3200400"/>
          <p14:tracePt t="17226" x="6661150" y="3186113"/>
          <p14:tracePt t="17243" x="6646863" y="3186113"/>
          <p14:tracePt t="17254" x="6646863" y="3171825"/>
          <p14:tracePt t="17280" x="6632575" y="3171825"/>
          <p14:tracePt t="17295" x="6618288" y="3171825"/>
          <p14:tracePt t="17303" x="6604000" y="3171825"/>
          <p14:tracePt t="17310" x="6604000" y="3157538"/>
          <p14:tracePt t="17798" x="6589713" y="3157538"/>
          <p14:tracePt t="17810" x="6575425" y="3157538"/>
          <p14:tracePt t="17813" x="6575425" y="3143250"/>
          <p14:tracePt t="17823" x="6561138" y="3143250"/>
          <p14:tracePt t="17829" x="6546850" y="3143250"/>
          <p14:tracePt t="17836" x="6546850" y="3128963"/>
          <p14:tracePt t="17838" x="6532563" y="3128963"/>
          <p14:tracePt t="17848" x="6518275" y="3128963"/>
          <p14:tracePt t="17851" x="6518275" y="3114675"/>
          <p14:tracePt t="17856" x="6503988" y="3114675"/>
          <p14:tracePt t="17861" x="6489700" y="3114675"/>
          <p14:tracePt t="17869" x="6475413" y="3114675"/>
          <p14:tracePt t="17872" x="6475413" y="3100388"/>
          <p14:tracePt t="17879" x="6461125" y="3100388"/>
          <p14:tracePt t="17885" x="6446838" y="3100388"/>
          <p14:tracePt t="17890" x="6432550" y="3100388"/>
          <p14:tracePt t="17900" x="6418263" y="3100388"/>
          <p14:tracePt t="17904" x="6418263" y="3086100"/>
          <p14:tracePt t="17911" x="6403975" y="3086100"/>
          <p14:tracePt t="17947" x="6389688" y="3086100"/>
          <p14:tracePt t="17960" x="6375400" y="3086100"/>
          <p14:tracePt t="17965" x="6375400" y="3071813"/>
          <p14:tracePt t="18073" x="6361113" y="3071813"/>
          <p14:tracePt t="18084" x="6361113" y="3057525"/>
          <p14:tracePt t="18089" x="6346825" y="3057525"/>
          <p14:tracePt t="18115" x="6332538" y="3057525"/>
          <p14:tracePt t="18193" x="6332538" y="3043238"/>
          <p14:tracePt t="18217" x="6318250" y="3043238"/>
          <p14:tracePt t="18235" x="6303963" y="3043238"/>
          <p14:tracePt t="18416" x="6303963" y="3028950"/>
          <p14:tracePt t="18422" x="6318250" y="3028950"/>
          <p14:tracePt t="18428" x="6332538" y="3028950"/>
          <p14:tracePt t="18435" x="6346825" y="3028950"/>
          <p14:tracePt t="18436" x="6346825" y="3014663"/>
          <p14:tracePt t="18441" x="6361113" y="3014663"/>
          <p14:tracePt t="18446" x="6375400" y="3000375"/>
          <p14:tracePt t="18449" x="6389688" y="3000375"/>
          <p14:tracePt t="18452" x="6403975" y="3000375"/>
          <p14:tracePt t="18456" x="6418263" y="3000375"/>
          <p14:tracePt t="18460" x="6432550" y="3000375"/>
          <p14:tracePt t="18462" x="6446838" y="3000375"/>
          <p14:tracePt t="18467" x="6461125" y="3000375"/>
          <p14:tracePt t="18471" x="6475413" y="3000375"/>
          <p14:tracePt t="18475" x="6489700" y="3000375"/>
          <p14:tracePt t="18478" x="6503988" y="3000375"/>
          <p14:tracePt t="18482" x="6518275" y="3000375"/>
          <p14:tracePt t="18483" x="6518275" y="2986088"/>
          <p14:tracePt t="18487" x="6532563" y="2986088"/>
          <p14:tracePt t="18492" x="6546850" y="2986088"/>
          <p14:tracePt t="18495" x="6561138" y="2986088"/>
          <p14:tracePt t="18501" x="6575425" y="2986088"/>
          <p14:tracePt t="18508" x="6589713" y="2986088"/>
          <p14:tracePt t="18517" x="6604000" y="2986088"/>
          <p14:tracePt t="18521" x="6618288" y="2986088"/>
          <p14:tracePt t="18530" x="6632575" y="2986088"/>
          <p14:tracePt t="18566" x="6646863" y="2986088"/>
          <p14:tracePt t="18593" x="6661150" y="2986088"/>
          <p14:tracePt t="18605" x="6675438" y="2986088"/>
          <p14:tracePt t="19055" x="6689725" y="2971800"/>
          <p14:tracePt t="19059" x="6704013" y="2971800"/>
          <p14:tracePt t="19062" x="6732588" y="2971800"/>
          <p14:tracePt t="19064" x="6746875" y="2971800"/>
          <p14:tracePt t="19066" x="6761163" y="2971800"/>
          <p14:tracePt t="19067" x="6775450" y="2971800"/>
          <p14:tracePt t="19068" x="6775450" y="2957513"/>
          <p14:tracePt t="19069" x="6789738" y="2957513"/>
          <p14:tracePt t="19071" x="6818313" y="2957513"/>
          <p14:tracePt t="19072" x="6818313" y="2943225"/>
          <p14:tracePt t="19074" x="6832600" y="2943225"/>
          <p14:tracePt t="19076" x="6861175" y="2943225"/>
          <p14:tracePt t="19078" x="6875463" y="2943225"/>
          <p14:tracePt t="19079" x="6889750" y="2943225"/>
          <p14:tracePt t="19081" x="6904038" y="2943225"/>
          <p14:tracePt t="19082" x="6918325" y="2928938"/>
          <p14:tracePt t="19084" x="6932613" y="2928938"/>
          <p14:tracePt t="19085" x="6946900" y="2928938"/>
          <p14:tracePt t="19086" x="6961188" y="2928938"/>
          <p14:tracePt t="19087" x="6975475" y="2928938"/>
          <p14:tracePt t="19088" x="6989763" y="2928938"/>
          <p14:tracePt t="19089" x="7004050" y="2928938"/>
          <p14:tracePt t="19090" x="7004050" y="2914650"/>
          <p14:tracePt t="19091" x="7018338" y="2914650"/>
          <p14:tracePt t="19092" x="7032625" y="2914650"/>
          <p14:tracePt t="19094" x="7061200" y="2914650"/>
          <p14:tracePt t="19096" x="7075488" y="2914650"/>
          <p14:tracePt t="19097" x="7104063" y="2914650"/>
          <p14:tracePt t="19099" x="7118350" y="2914650"/>
          <p14:tracePt t="19100" x="7132638" y="2900363"/>
          <p14:tracePt t="19101" x="7146925" y="2900363"/>
          <p14:tracePt t="19103" x="7161213" y="2900363"/>
          <p14:tracePt t="19104" x="7175500" y="2900363"/>
          <p14:tracePt t="19105" x="7189788" y="2900363"/>
          <p14:tracePt t="19106" x="7204075" y="2886075"/>
          <p14:tracePt t="19108" x="7218363" y="2886075"/>
          <p14:tracePt t="19109" x="7232650" y="2886075"/>
          <p14:tracePt t="19110" x="7246938" y="2886075"/>
          <p14:tracePt t="19112" x="7261225" y="2886075"/>
          <p14:tracePt t="19113" x="7275513" y="2886075"/>
          <p14:tracePt t="19114" x="7289800" y="2871788"/>
          <p14:tracePt t="19116" x="7304088" y="2871788"/>
          <p14:tracePt t="19118" x="7318375" y="2871788"/>
          <p14:tracePt t="19119" x="7332663" y="2871788"/>
          <p14:tracePt t="19121" x="7346950" y="2871788"/>
          <p14:tracePt t="19123" x="7375525" y="2857500"/>
          <p14:tracePt t="19125" x="7389813" y="2843213"/>
          <p14:tracePt t="19127" x="7404100" y="2843213"/>
          <p14:tracePt t="19128" x="7418388" y="2843213"/>
          <p14:tracePt t="19129" x="7432675" y="2843213"/>
          <p14:tracePt t="19130" x="7432675" y="2828925"/>
          <p14:tracePt t="19131" x="7446963" y="2828925"/>
          <p14:tracePt t="19132" x="7461250" y="2828925"/>
          <p14:tracePt t="19133" x="7475538" y="2814638"/>
          <p14:tracePt t="19136" x="7489825" y="2814638"/>
          <p14:tracePt t="19137" x="7504113" y="2800350"/>
          <p14:tracePt t="19138" x="7518400" y="2800350"/>
          <p14:tracePt t="19140" x="7532688" y="2800350"/>
          <p14:tracePt t="19142" x="7546975" y="2786063"/>
          <p14:tracePt t="19143" x="7561263" y="2786063"/>
          <p14:tracePt t="19145" x="7575550" y="2786063"/>
          <p14:tracePt t="19146" x="7575550" y="2771775"/>
          <p14:tracePt t="19147" x="7589838" y="2771775"/>
          <p14:tracePt t="19149" x="7589838" y="2757488"/>
          <p14:tracePt t="19150" x="7604125" y="2757488"/>
          <p14:tracePt t="19151" x="7618413" y="2757488"/>
          <p14:tracePt t="19152" x="7618413" y="2743200"/>
          <p14:tracePt t="19153" x="7632700" y="2743200"/>
          <p14:tracePt t="19155" x="7646988" y="2743200"/>
          <p14:tracePt t="19156" x="7646988" y="2728913"/>
          <p14:tracePt t="19157" x="7661275" y="2728913"/>
          <p14:tracePt t="19159" x="7675563" y="2714625"/>
          <p14:tracePt t="19160" x="7689850" y="2714625"/>
          <p14:tracePt t="19161" x="7689850" y="2700338"/>
          <p14:tracePt t="19162" x="7704138" y="2700338"/>
          <p14:tracePt t="19163" x="7718425" y="2686050"/>
          <p14:tracePt t="19166" x="7732713" y="2671763"/>
          <p14:tracePt t="19168" x="7747000" y="2657475"/>
          <p14:tracePt t="19169" x="7761288" y="2657475"/>
          <p14:tracePt t="19171" x="7761288" y="2643188"/>
          <p14:tracePt t="19172" x="7775575" y="2643188"/>
          <p14:tracePt t="19174" x="7789863" y="2628900"/>
          <p14:tracePt t="19176" x="7804150" y="2628900"/>
          <p14:tracePt t="19177" x="7804150" y="2614613"/>
          <p14:tracePt t="19178" x="7818438" y="2600325"/>
          <p14:tracePt t="19180" x="7832725" y="2600325"/>
          <p14:tracePt t="19181" x="7832725" y="2586038"/>
          <p14:tracePt t="19183" x="7847013" y="2586038"/>
          <p14:tracePt t="19184" x="7847013" y="2571750"/>
          <p14:tracePt t="19186" x="7861300" y="2557463"/>
          <p14:tracePt t="19187" x="7875588" y="2557463"/>
          <p14:tracePt t="19188" x="7875588" y="2543175"/>
          <p14:tracePt t="19190" x="7889875" y="2528888"/>
          <p14:tracePt t="19192" x="7904163" y="2528888"/>
          <p14:tracePt t="19193" x="7904163" y="2514600"/>
          <p14:tracePt t="19195" x="7918450" y="2500313"/>
          <p14:tracePt t="19196" x="7932738" y="2500313"/>
          <p14:tracePt t="19197" x="7932738" y="2486025"/>
          <p14:tracePt t="19199" x="7947025" y="2471738"/>
          <p14:tracePt t="19201" x="7961313" y="2471738"/>
          <p14:tracePt t="19202" x="7961313" y="2457450"/>
          <p14:tracePt t="19203" x="7975600" y="2457450"/>
          <p14:tracePt t="19205" x="7989888" y="2443163"/>
          <p14:tracePt t="19207" x="7989888" y="2428875"/>
          <p14:tracePt t="19208" x="8004175" y="2428875"/>
          <p14:tracePt t="19209" x="8004175" y="2414588"/>
          <p14:tracePt t="19211" x="8018463" y="2414588"/>
          <p14:tracePt t="19212" x="8018463" y="2400300"/>
          <p14:tracePt t="19213" x="8032750" y="2400300"/>
          <p14:tracePt t="19215" x="8047038" y="2400300"/>
          <p14:tracePt t="19217" x="8047038" y="2386013"/>
          <p14:tracePt t="19218" x="8061325" y="2371725"/>
          <p14:tracePt t="19221" x="8075613" y="2371725"/>
          <p14:tracePt t="19223" x="8075613" y="2357438"/>
          <p14:tracePt t="19226" x="8089900" y="2357438"/>
          <p14:tracePt t="19227" x="8089900" y="2343150"/>
          <p14:tracePt t="19228" x="8104188" y="2343150"/>
          <p14:tracePt t="19234" x="8104188" y="2328863"/>
          <p14:tracePt t="19235" x="8118475" y="2328863"/>
          <p14:tracePt t="19239" x="8118475" y="2314575"/>
          <p14:tracePt t="19277" x="8104188" y="2314575"/>
          <p14:tracePt t="19279" x="8089900" y="2314575"/>
          <p14:tracePt t="19285" x="8075613" y="2314575"/>
          <p14:tracePt t="19287" x="8075613" y="2328863"/>
          <p14:tracePt t="19289" x="8061325" y="2328863"/>
          <p14:tracePt t="19293" x="8047038" y="2328863"/>
          <p14:tracePt t="19295" x="8032750" y="2328863"/>
          <p14:tracePt t="19296" x="8032750" y="2343150"/>
          <p14:tracePt t="19298" x="8018463" y="2343150"/>
          <p14:tracePt t="19301" x="8004175" y="2343150"/>
          <p14:tracePt t="19304" x="7989888" y="2343150"/>
          <p14:tracePt t="19306" x="7975600" y="2357438"/>
          <p14:tracePt t="19308" x="7961313" y="2357438"/>
          <p14:tracePt t="19311" x="7947025" y="2357438"/>
          <p14:tracePt t="19314" x="7932738" y="2357438"/>
          <p14:tracePt t="19315" x="7918450" y="2357438"/>
          <p14:tracePt t="19316" x="7918450" y="2371725"/>
          <p14:tracePt t="19319" x="7904163" y="2371725"/>
          <p14:tracePt t="19322" x="7889875" y="2371725"/>
          <p14:tracePt t="19325" x="7889875" y="2386013"/>
          <p14:tracePt t="19326" x="7875588" y="2386013"/>
          <p14:tracePt t="19331" x="7861300" y="2386013"/>
          <p14:tracePt t="19333" x="7847013" y="2386013"/>
          <p14:tracePt t="19340" x="7832725" y="2386013"/>
          <p14:tracePt t="19400" x="7832725" y="2371725"/>
          <p14:tracePt t="19405" x="7832725" y="2357438"/>
          <p14:tracePt t="19409" x="7832725" y="2343150"/>
          <p14:tracePt t="19413" x="7832725" y="2328863"/>
          <p14:tracePt t="19415" x="7832725" y="2314575"/>
          <p14:tracePt t="19418" x="7832725" y="2300288"/>
          <p14:tracePt t="19422" x="7832725" y="2286000"/>
          <p14:tracePt t="19425" x="7832725" y="2271713"/>
          <p14:tracePt t="19426" x="7832725" y="2257425"/>
          <p14:tracePt t="19429" x="7832725" y="2243138"/>
          <p14:tracePt t="19431" x="7832725" y="2228850"/>
          <p14:tracePt t="19432" x="7832725" y="2214563"/>
          <p14:tracePt t="19433" x="7832725" y="2200275"/>
          <p14:tracePt t="19434" x="7847013" y="2200275"/>
          <p14:tracePt t="19435" x="7847013" y="2185988"/>
          <p14:tracePt t="19436" x="7861300" y="2185988"/>
          <p14:tracePt t="19437" x="7861300" y="2171700"/>
          <p14:tracePt t="19438" x="7861300" y="2157413"/>
          <p14:tracePt t="19441" x="7875588" y="2143125"/>
          <p14:tracePt t="19443" x="7875588" y="2128838"/>
          <p14:tracePt t="19445" x="7889875" y="2128838"/>
          <p14:tracePt t="19446" x="7889875" y="2114550"/>
          <p14:tracePt t="19447" x="7889875" y="2100263"/>
          <p14:tracePt t="19449" x="7904163" y="2085975"/>
          <p14:tracePt t="19451" x="7918450" y="2071688"/>
          <p14:tracePt t="19454" x="7932738" y="2057400"/>
          <p14:tracePt t="19455" x="7932738" y="2043113"/>
          <p14:tracePt t="19457" x="7947025" y="2028825"/>
          <p14:tracePt t="19459" x="7947025" y="2014538"/>
          <p14:tracePt t="19460" x="7961313" y="2014538"/>
          <p14:tracePt t="19461" x="7975600" y="2000250"/>
          <p14:tracePt t="19462" x="7989888" y="1985963"/>
          <p14:tracePt t="19463" x="7989888" y="1971675"/>
          <p14:tracePt t="19465" x="8004175" y="1957388"/>
          <p14:tracePt t="19466" x="8018463" y="1957388"/>
          <p14:tracePt t="19467" x="8018463" y="1943100"/>
          <p14:tracePt t="19468" x="8032750" y="1928813"/>
          <p14:tracePt t="19470" x="8047038" y="1914525"/>
          <p14:tracePt t="19472" x="8061325" y="1900238"/>
          <p14:tracePt t="19473" x="8075613" y="1900238"/>
          <p14:tracePt t="19474" x="8075613" y="1871663"/>
          <p14:tracePt t="19475" x="8089900" y="1871663"/>
          <p14:tracePt t="19476" x="8089900" y="1857375"/>
          <p14:tracePt t="19477" x="8104188" y="1843088"/>
          <p14:tracePt t="19479" x="8118475" y="1843088"/>
          <p14:tracePt t="19480" x="8132763" y="1828800"/>
          <p14:tracePt t="19481" x="8132763" y="1814513"/>
          <p14:tracePt t="19482" x="8147050" y="1814513"/>
          <p14:tracePt t="19483" x="8147050" y="1800225"/>
          <p14:tracePt t="19484" x="8161338" y="1800225"/>
          <p14:tracePt t="19485" x="8175625" y="1785938"/>
          <p14:tracePt t="19486" x="8189913" y="1785938"/>
          <p14:tracePt t="19487" x="8189913" y="1771650"/>
          <p14:tracePt t="19488" x="8204200" y="1771650"/>
          <p14:tracePt t="19489" x="8218488" y="1757363"/>
          <p14:tracePt t="19490" x="8232775" y="1743075"/>
          <p14:tracePt t="19492" x="8247063" y="1743075"/>
          <p14:tracePt t="19493" x="8261350" y="1728788"/>
          <p14:tracePt t="19494" x="8275638" y="1728788"/>
          <p14:tracePt t="19495" x="8275638" y="1714500"/>
          <p14:tracePt t="19496" x="8304213" y="1700213"/>
          <p14:tracePt t="19497" x="8318500" y="1700213"/>
          <p14:tracePt t="19499" x="8332788" y="1700213"/>
          <p14:tracePt t="19500" x="8347075" y="1685925"/>
          <p14:tracePt t="19501" x="8361363" y="1685925"/>
          <p14:tracePt t="19502" x="8375650" y="1685925"/>
          <p14:tracePt t="19503" x="8389938" y="1671638"/>
          <p14:tracePt t="19504" x="8404225" y="1657350"/>
          <p14:tracePt t="19505" x="8418513" y="1657350"/>
          <p14:tracePt t="19506" x="8432800" y="1657350"/>
          <p14:tracePt t="19507" x="8447088" y="1657350"/>
          <p14:tracePt t="19509" x="8475663" y="1643063"/>
          <p14:tracePt t="19511" x="8504238" y="1643063"/>
          <p14:tracePt t="19512" x="8518525" y="1643063"/>
          <p14:tracePt t="19513" x="8518525" y="1628775"/>
          <p14:tracePt t="19514" x="8547100" y="1628775"/>
          <p14:tracePt t="19516" x="8561388" y="1628775"/>
          <p14:tracePt t="19517" x="8575675" y="1628775"/>
          <p14:tracePt t="19518" x="8589963" y="1614488"/>
          <p14:tracePt t="19519" x="8604250" y="1614488"/>
          <p14:tracePt t="19520" x="8618538" y="1614488"/>
          <p14:tracePt t="19521" x="8632825" y="1614488"/>
          <p14:tracePt t="19522" x="8647113" y="1614488"/>
          <p14:tracePt t="19523" x="8661400" y="1614488"/>
          <p14:tracePt t="19524" x="8675688" y="1614488"/>
          <p14:tracePt t="19526" x="8689975" y="1614488"/>
          <p14:tracePt t="19527" x="8704263" y="1614488"/>
          <p14:tracePt t="19528" x="8718550" y="1614488"/>
          <p14:tracePt t="19529" x="8732838" y="1614488"/>
          <p14:tracePt t="19531" x="8761413" y="1614488"/>
          <p14:tracePt t="19533" x="8775700" y="1614488"/>
          <p14:tracePt t="19535" x="8789988" y="1614488"/>
          <p14:tracePt t="19536" x="8804275" y="1614488"/>
          <p14:tracePt t="19537" x="8818563" y="1614488"/>
          <p14:tracePt t="19540" x="8832850" y="1614488"/>
          <p14:tracePt t="19542" x="8847138" y="1614488"/>
          <p14:tracePt t="19543" x="8861425" y="1614488"/>
          <p14:tracePt t="19545" x="8875713" y="1614488"/>
          <p14:tracePt t="19547" x="8890000" y="1628775"/>
          <p14:tracePt t="19550" x="8904288" y="1628775"/>
          <p14:tracePt t="19551" x="8918575" y="1628775"/>
          <p14:tracePt t="19557" x="8932863" y="1628775"/>
          <p14:tracePt t="19560" x="8932863" y="1643063"/>
          <p14:tracePt t="19562" x="8947150" y="1643063"/>
          <p14:tracePt t="19569" x="8947150" y="1657350"/>
          <p14:tracePt t="19572" x="8961438" y="1657350"/>
          <p14:tracePt t="19575" x="8961438" y="1671638"/>
          <p14:tracePt t="19576" x="8975725" y="1671638"/>
          <p14:tracePt t="19577" x="8975725" y="1685925"/>
          <p14:tracePt t="19580" x="8975725" y="1700213"/>
          <p14:tracePt t="19584" x="8975725" y="1714500"/>
          <p14:tracePt t="19586" x="8975725" y="1728788"/>
          <p14:tracePt t="19588" x="8990013" y="1743075"/>
          <p14:tracePt t="19591" x="8990013" y="1757363"/>
          <p14:tracePt t="19593" x="8990013" y="1771650"/>
          <p14:tracePt t="19594" x="8990013" y="1785938"/>
          <p14:tracePt t="19596" x="8990013" y="1800225"/>
          <p14:tracePt t="19598" x="8990013" y="1814513"/>
          <p14:tracePt t="19599" x="8990013" y="1828800"/>
          <p14:tracePt t="19600" x="8990013" y="1843088"/>
          <p14:tracePt t="19602" x="8990013" y="1857375"/>
          <p14:tracePt t="19604" x="8990013" y="1871663"/>
          <p14:tracePt t="19606" x="8990013" y="1900238"/>
          <p14:tracePt t="19607" x="8990013" y="1914525"/>
          <p14:tracePt t="19609" x="8990013" y="1928813"/>
          <p14:tracePt t="19610" x="8990013" y="1943100"/>
          <p14:tracePt t="19611" x="8990013" y="1957388"/>
          <p14:tracePt t="19613" x="8990013" y="1971675"/>
          <p14:tracePt t="19614" x="8990013" y="1985963"/>
          <p14:tracePt t="19616" x="8975725" y="2000250"/>
          <p14:tracePt t="19618" x="8975725" y="2014538"/>
          <p14:tracePt t="19620" x="8975725" y="2028825"/>
          <p14:tracePt t="19621" x="8975725" y="2043113"/>
          <p14:tracePt t="19623" x="8961438" y="2057400"/>
          <p14:tracePt t="19625" x="8961438" y="2071688"/>
          <p14:tracePt t="19627" x="8961438" y="2085975"/>
          <p14:tracePt t="19628" x="8947150" y="2085975"/>
          <p14:tracePt t="19629" x="8947150" y="2100263"/>
          <p14:tracePt t="19631" x="8932863" y="2114550"/>
          <p14:tracePt t="19634" x="8932863" y="2143125"/>
          <p14:tracePt t="19635" x="8918575" y="2143125"/>
          <p14:tracePt t="19636" x="8904288" y="2143125"/>
          <p14:tracePt t="19638" x="8904288" y="2157413"/>
          <p14:tracePt t="19639" x="8890000" y="2157413"/>
          <p14:tracePt t="19641" x="8890000" y="2171700"/>
          <p14:tracePt t="19642" x="8875713" y="2171700"/>
          <p14:tracePt t="19643" x="8861425" y="2171700"/>
          <p14:tracePt t="19644" x="8861425" y="2185988"/>
          <p14:tracePt t="19646" x="8847138" y="2185988"/>
          <p14:tracePt t="19647" x="8832850" y="2200275"/>
          <p14:tracePt t="19649" x="8818563" y="2200275"/>
          <p14:tracePt t="19651" x="8804275" y="2214563"/>
          <p14:tracePt t="19653" x="8789988" y="2214563"/>
          <p14:tracePt t="19655" x="8761413" y="2214563"/>
          <p14:tracePt t="19657" x="8747125" y="2214563"/>
          <p14:tracePt t="19658" x="8747125" y="2228850"/>
          <p14:tracePt t="19659" x="8732838" y="2228850"/>
          <p14:tracePt t="19660" x="8718550" y="2228850"/>
          <p14:tracePt t="19661" x="8704263" y="2228850"/>
          <p14:tracePt t="19663" x="8689975" y="2228850"/>
          <p14:tracePt t="19664" x="8675688" y="2228850"/>
          <p14:tracePt t="19665" x="8661400" y="2228850"/>
          <p14:tracePt t="19666" x="8647113" y="2228850"/>
          <p14:tracePt t="19667" x="8632825" y="2228850"/>
          <p14:tracePt t="19668" x="8618538" y="2228850"/>
          <p14:tracePt t="19670" x="8604250" y="2228850"/>
          <p14:tracePt t="19671" x="8589963" y="2228850"/>
          <p14:tracePt t="19672" x="8575675" y="2228850"/>
          <p14:tracePt t="19673" x="8561388" y="2228850"/>
          <p14:tracePt t="19675" x="8532813" y="2228850"/>
          <p14:tracePt t="19677" x="8518525" y="2228850"/>
          <p14:tracePt t="19678" x="8489950" y="2228850"/>
          <p14:tracePt t="19680" x="8475663" y="2228850"/>
          <p14:tracePt t="19681" x="8447088" y="2228850"/>
          <p14:tracePt t="19682" x="8447088" y="2200275"/>
          <p14:tracePt t="19683" x="8418513" y="2200275"/>
          <p14:tracePt t="19684" x="8404225" y="2200275"/>
          <p14:tracePt t="19685" x="8389938" y="2200275"/>
          <p14:tracePt t="19686" x="8375650" y="2200275"/>
          <p14:tracePt t="19687" x="8361363" y="2185988"/>
          <p14:tracePt t="19688" x="8332788" y="2171700"/>
          <p14:tracePt t="19690" x="8318500" y="2171700"/>
          <p14:tracePt t="19691" x="8289925" y="2157413"/>
          <p14:tracePt t="19692" x="8275638" y="2143125"/>
          <p14:tracePt t="19693" x="8261350" y="2143125"/>
          <p14:tracePt t="19694" x="8247063" y="2143125"/>
          <p14:tracePt t="19695" x="8232775" y="2128838"/>
          <p14:tracePt t="19696" x="8189913" y="2114550"/>
          <p14:tracePt t="19698" x="8175625" y="2100263"/>
          <p14:tracePt t="19699" x="8161338" y="2085975"/>
          <p14:tracePt t="19700" x="8147050" y="2085975"/>
          <p14:tracePt t="19701" x="8132763" y="2085975"/>
          <p14:tracePt t="19702" x="8118475" y="2071688"/>
          <p14:tracePt t="19703" x="8104188" y="2071688"/>
          <p14:tracePt t="19704" x="8075613" y="2071688"/>
          <p14:tracePt t="19705" x="8075613" y="2057400"/>
          <p14:tracePt t="19706" x="8061325" y="2043113"/>
          <p14:tracePt t="19707" x="8032750" y="2043113"/>
          <p14:tracePt t="19708" x="8032750" y="2028825"/>
          <p14:tracePt t="19709" x="8004175" y="2028825"/>
          <p14:tracePt t="19710" x="8004175" y="2014538"/>
          <p14:tracePt t="19711" x="7989888" y="2014538"/>
          <p14:tracePt t="19712" x="7975600" y="2000250"/>
          <p14:tracePt t="19713" x="7961313" y="2000250"/>
          <p14:tracePt t="19714" x="7947025" y="1985963"/>
          <p14:tracePt t="19715" x="7918450" y="1985963"/>
          <p14:tracePt t="19716" x="7918450" y="1971675"/>
          <p14:tracePt t="19717" x="7904163" y="1957388"/>
          <p14:tracePt t="19718" x="7889875" y="1957388"/>
          <p14:tracePt t="19719" x="7875588" y="1957388"/>
          <p14:tracePt t="19720" x="7861300" y="1943100"/>
          <p14:tracePt t="19722" x="7847013" y="1943100"/>
          <p14:tracePt t="19723" x="7832725" y="1928813"/>
          <p14:tracePt t="19724" x="7818438" y="1914525"/>
          <p14:tracePt t="19727" x="7804150" y="1914525"/>
          <p14:tracePt t="19729" x="7789863" y="1900238"/>
          <p14:tracePt t="19731" x="7775575" y="1900238"/>
          <p14:tracePt t="19733" x="7761288" y="1900238"/>
          <p14:tracePt t="19734" x="7761288" y="1885950"/>
          <p14:tracePt t="19738" x="7747000" y="1885950"/>
          <p14:tracePt t="19741" x="7747000" y="1871663"/>
          <p14:tracePt t="19760" x="7747000" y="1857375"/>
          <p14:tracePt t="19763" x="7747000" y="1843088"/>
          <p14:tracePt t="19767" x="7747000" y="1828800"/>
          <p14:tracePt t="19770" x="7747000" y="1814513"/>
          <p14:tracePt t="19772" x="7761288" y="1814513"/>
          <p14:tracePt t="19773" x="7761288" y="1800225"/>
          <p14:tracePt t="19775" x="7761288" y="1785938"/>
          <p14:tracePt t="19776" x="7789863" y="1785938"/>
          <p14:tracePt t="19777" x="7789863" y="1771650"/>
          <p14:tracePt t="19779" x="7804150" y="1771650"/>
          <p14:tracePt t="19780" x="7804150" y="1757363"/>
          <p14:tracePt t="19780" x="7832725" y="1743075"/>
          <p14:tracePt t="19784" x="7847013" y="1743075"/>
          <p14:tracePt t="19785" x="7847013" y="1728788"/>
          <p14:tracePt t="19786" x="7861300" y="1728788"/>
          <p14:tracePt t="19788" x="7875588" y="1714500"/>
          <p14:tracePt t="19789" x="7889875" y="1714500"/>
          <p14:tracePt t="19791" x="7904163" y="1714500"/>
          <p14:tracePt t="19793" x="7932738" y="1700213"/>
          <p14:tracePt t="19795" x="7947025" y="1685925"/>
          <p14:tracePt t="19796" x="7961313" y="1685925"/>
          <p14:tracePt t="19797" x="7975600" y="1685925"/>
          <p14:tracePt t="19798" x="7975600" y="1671638"/>
          <p14:tracePt t="19799" x="7989888" y="1671638"/>
          <p14:tracePt t="19799" x="8004175" y="1671638"/>
          <p14:tracePt t="19801" x="8018463" y="1671638"/>
          <p14:tracePt t="19801" x="8032750" y="1671638"/>
          <p14:tracePt t="19803" x="8032750" y="1657350"/>
          <p14:tracePt t="19804" x="8047038" y="1643063"/>
          <p14:tracePt t="19805" x="8061325" y="1643063"/>
          <p14:tracePt t="19806" x="8075613" y="1643063"/>
          <p14:tracePt t="19808" x="8089900" y="1643063"/>
          <p14:tracePt t="19809" x="8104188" y="1643063"/>
          <p14:tracePt t="19810" x="8118475" y="1628775"/>
          <p14:tracePt t="19811" x="8132763" y="1628775"/>
          <p14:tracePt t="19811" x="8147050" y="1628775"/>
          <p14:tracePt t="19813" x="8161338" y="1628775"/>
          <p14:tracePt t="19814" x="8161338" y="1614488"/>
          <p14:tracePt t="19815" x="8189913" y="1614488"/>
          <p14:tracePt t="19817" x="8204200" y="1614488"/>
          <p14:tracePt t="19818" x="8232775" y="1600200"/>
          <p14:tracePt t="19818" x="8261350" y="1600200"/>
          <p14:tracePt t="19821" x="8289925" y="1600200"/>
          <p14:tracePt t="19823" x="8304213" y="1600200"/>
          <p14:tracePt t="19824" x="8332788" y="1585913"/>
          <p14:tracePt t="19826" x="8361363" y="1585913"/>
          <p14:tracePt t="19827" x="8375650" y="1585913"/>
          <p14:tracePt t="19828" x="8389938" y="1585913"/>
          <p14:tracePt t="19828" x="8404225" y="1571625"/>
          <p14:tracePt t="19830" x="8418513" y="1571625"/>
          <p14:tracePt t="19831" x="8432800" y="1571625"/>
          <p14:tracePt t="19832" x="8461375" y="1571625"/>
          <p14:tracePt t="19832" x="8475663" y="1571625"/>
          <p14:tracePt t="19835" x="8504238" y="1571625"/>
          <p14:tracePt t="19836" x="8518525" y="1571625"/>
          <p14:tracePt t="19836" x="8532813" y="1571625"/>
          <p14:tracePt t="19838" x="8547100" y="1571625"/>
          <p14:tracePt t="19839" x="8561388" y="1571625"/>
          <p14:tracePt t="19840" x="8575675" y="1571625"/>
          <p14:tracePt t="19841" x="8589963" y="1571625"/>
          <p14:tracePt t="19841" x="8618538" y="1571625"/>
          <p14:tracePt t="19843" x="8632825" y="1571625"/>
          <p14:tracePt t="19845" x="8661400" y="1571625"/>
          <p14:tracePt t="19846" x="8675688" y="1571625"/>
          <p14:tracePt t="19846" x="8689975" y="1571625"/>
          <p14:tracePt t="19848" x="8718550" y="1571625"/>
          <p14:tracePt t="19850" x="8732838" y="1571625"/>
          <p14:tracePt t="19851" x="8761413" y="1571625"/>
          <p14:tracePt t="19853" x="8775700" y="1571625"/>
          <p14:tracePt t="19854" x="8789988" y="1585913"/>
          <p14:tracePt t="19855" x="8804275" y="1585913"/>
          <p14:tracePt t="19856" x="8818563" y="1585913"/>
          <p14:tracePt t="19857" x="8832850" y="1585913"/>
          <p14:tracePt t="19858" x="8847138" y="1585913"/>
          <p14:tracePt t="19859" x="8861425" y="1600200"/>
          <p14:tracePt t="19861" x="8875713" y="1600200"/>
          <p14:tracePt t="19862" x="8890000" y="1600200"/>
          <p14:tracePt t="19863" x="8890000" y="1614488"/>
          <p14:tracePt t="19863" x="8904288" y="1614488"/>
          <p14:tracePt t="19865" x="8904288" y="1628775"/>
          <p14:tracePt t="19866" x="8918575" y="1628775"/>
          <p14:tracePt t="19867" x="8932863" y="1628775"/>
          <p14:tracePt t="19869" x="8932863" y="1643063"/>
          <p14:tracePt t="19870" x="8947150" y="1643063"/>
          <p14:tracePt t="19873" x="8961438" y="1657350"/>
          <p14:tracePt t="19876" x="8975725" y="1671638"/>
          <p14:tracePt t="19878" x="8975725" y="1685925"/>
          <p14:tracePt t="19881" x="8975725" y="1700213"/>
          <p14:tracePt t="19883" x="8990013" y="1714500"/>
          <p14:tracePt t="19886" x="8990013" y="1728788"/>
          <p14:tracePt t="19887" x="8990013" y="1743075"/>
          <p14:tracePt t="19890" x="8990013" y="1757363"/>
          <p14:tracePt t="19891" x="8990013" y="1771650"/>
          <p14:tracePt t="19893" x="8990013" y="1785938"/>
          <p14:tracePt t="19895" x="8990013" y="1800225"/>
          <p14:tracePt t="19896" x="8990013" y="1814513"/>
          <p14:tracePt t="19898" x="8990013" y="1828800"/>
          <p14:tracePt t="19899" x="8990013" y="1843088"/>
          <p14:tracePt t="19901" x="8990013" y="1857375"/>
          <p14:tracePt t="19907" x="8961438" y="1914525"/>
          <p14:tracePt t="19908" x="8947150" y="1943100"/>
          <p14:tracePt t="19910" x="8932863" y="1957388"/>
          <p14:tracePt t="19912" x="8918575" y="1985963"/>
          <p14:tracePt t="19913" x="8904288" y="1985963"/>
          <p14:tracePt t="19914" x="8904288" y="2000250"/>
          <p14:tracePt t="19915" x="8890000" y="2000250"/>
          <p14:tracePt t="19916" x="8890000" y="2028825"/>
          <p14:tracePt t="19918" x="8861425" y="2043113"/>
          <p14:tracePt t="19920" x="8847138" y="2057400"/>
          <p14:tracePt t="19922" x="8832850" y="2071688"/>
          <p14:tracePt t="19923" x="8832850" y="2085975"/>
          <p14:tracePt t="19923" x="8804275" y="2100263"/>
          <p14:tracePt t="19926" x="8789988" y="2114550"/>
          <p14:tracePt t="19928" x="8789988" y="2128838"/>
          <p14:tracePt t="19929" x="8761413" y="2143125"/>
          <p14:tracePt t="19931" x="8747125" y="2157413"/>
          <p14:tracePt t="19932" x="8732838" y="2157413"/>
          <p14:tracePt t="19933" x="8718550" y="2171700"/>
          <p14:tracePt t="19935" x="8704263" y="2171700"/>
          <p14:tracePt t="19936" x="8689975" y="2185988"/>
          <p14:tracePt t="19936" x="8675688" y="2185988"/>
          <p14:tracePt t="19937" x="8661400" y="2200275"/>
          <p14:tracePt t="19940" x="8647113" y="2214563"/>
          <p14:tracePt t="19940" x="8632825" y="2214563"/>
          <p14:tracePt t="19942" x="8618538" y="2214563"/>
          <p14:tracePt t="19943" x="8604250" y="2228850"/>
          <p14:tracePt t="19946" x="8589963" y="2228850"/>
          <p14:tracePt t="19947" x="8575675" y="2228850"/>
          <p14:tracePt t="19948" x="8561388" y="2228850"/>
          <p14:tracePt t="19949" x="8561388" y="2243138"/>
          <p14:tracePt t="19950" x="8532813" y="2243138"/>
          <p14:tracePt t="19950" x="8518525" y="2243138"/>
          <p14:tracePt t="19952" x="8518525" y="2257425"/>
          <p14:tracePt t="19952" x="8504238" y="2257425"/>
          <p14:tracePt t="19953" x="8489950" y="2257425"/>
          <p14:tracePt t="19954" x="8475663" y="2257425"/>
          <p14:tracePt t="19956" x="8461375" y="2257425"/>
          <p14:tracePt t="19957" x="8447088" y="2257425"/>
          <p14:tracePt t="19959" x="8432800" y="2257425"/>
          <p14:tracePt t="19961" x="8404225" y="2257425"/>
          <p14:tracePt t="19963" x="8389938" y="2257425"/>
          <p14:tracePt t="19964" x="8375650" y="2257425"/>
          <p14:tracePt t="19965" x="8361363" y="2257425"/>
          <p14:tracePt t="19965" x="8347075" y="2257425"/>
          <p14:tracePt t="19967" x="8332788" y="2257425"/>
          <p14:tracePt t="19968" x="8318500" y="2257425"/>
          <p14:tracePt t="19970" x="8304213" y="2257425"/>
          <p14:tracePt t="19971" x="8289925" y="2257425"/>
          <p14:tracePt t="19972" x="8275638" y="2257425"/>
          <p14:tracePt t="19973" x="8261350" y="2257425"/>
          <p14:tracePt t="19973" x="8247063" y="2257425"/>
          <p14:tracePt t="19976" x="8232775" y="2257425"/>
          <p14:tracePt t="19977" x="8218488" y="2257425"/>
          <p14:tracePt t="19979" x="8204200" y="2257425"/>
          <p14:tracePt t="19980" x="8189913" y="2257425"/>
          <p14:tracePt t="19980" x="8175625" y="2257425"/>
          <p14:tracePt t="19981" x="8161338" y="2257425"/>
          <p14:tracePt t="19984" x="8147050" y="2257425"/>
          <p14:tracePt t="19984" x="8132763" y="2257425"/>
          <p14:tracePt t="19985" x="8132763" y="2243138"/>
          <p14:tracePt t="19987" x="8118475" y="2243138"/>
          <p14:tracePt t="19989" x="8089900" y="2228850"/>
          <p14:tracePt t="19989" x="8075613" y="2228850"/>
          <p14:tracePt t="19992" x="8061325" y="2214563"/>
          <p14:tracePt t="19992" x="8047038" y="2200275"/>
          <p14:tracePt t="19997" x="8032750" y="2200275"/>
          <p14:tracePt t="19998" x="8018463" y="2185988"/>
          <p14:tracePt t="20001" x="8004175" y="2171700"/>
          <p14:tracePt t="20003" x="7989888" y="2157413"/>
          <p14:tracePt t="20003" x="7989888" y="2143125"/>
          <p14:tracePt t="20007" x="7975600" y="2128838"/>
          <p14:tracePt t="20010" x="7975600" y="2114550"/>
          <p14:tracePt t="20010" x="7961313" y="2114550"/>
          <p14:tracePt t="20012" x="7961313" y="2100263"/>
          <p14:tracePt t="20012" x="7947025" y="2085975"/>
          <p14:tracePt t="20014" x="7947025" y="2071688"/>
          <p14:tracePt t="20017" x="7947025" y="2057400"/>
          <p14:tracePt t="20018" x="7947025" y="2043113"/>
          <p14:tracePt t="20020" x="7947025" y="2028825"/>
          <p14:tracePt t="20023" x="7947025" y="2014538"/>
          <p14:tracePt t="20025" x="7947025" y="2000250"/>
          <p14:tracePt t="20026" x="7947025" y="1985963"/>
          <p14:tracePt t="20028" x="7947025" y="1971675"/>
          <p14:tracePt t="20031" x="7947025" y="1957388"/>
          <p14:tracePt t="20033" x="7947025" y="1943100"/>
          <p14:tracePt t="20035" x="7961313" y="1928813"/>
          <p14:tracePt t="20035" x="7961313" y="1914525"/>
          <p14:tracePt t="20039" x="7975600" y="1900238"/>
          <p14:tracePt t="20042" x="7975600" y="1885950"/>
          <p14:tracePt t="20043" x="7989888" y="1885950"/>
          <p14:tracePt t="20043" x="7989888" y="1871663"/>
          <p14:tracePt t="20044" x="7989888" y="1857375"/>
          <p14:tracePt t="20046" x="8004175" y="1857375"/>
          <p14:tracePt t="20047" x="8004175" y="1843088"/>
          <p14:tracePt t="20047" x="8018463" y="1843088"/>
          <p14:tracePt t="20048" x="8032750" y="1843088"/>
          <p14:tracePt t="20049" x="8032750" y="1828800"/>
          <p14:tracePt t="20052" x="8047038" y="1814513"/>
          <p14:tracePt t="20054" x="8061325" y="1814513"/>
          <p14:tracePt t="20055" x="8061325" y="1800225"/>
          <p14:tracePt t="20055" x="8075613" y="1785938"/>
          <p14:tracePt t="20056" x="8089900" y="1785938"/>
          <p14:tracePt t="20059" x="8104188" y="1785938"/>
          <p14:tracePt t="20060" x="8104188" y="1771650"/>
          <p14:tracePt t="20061" x="8118475" y="1757363"/>
          <p14:tracePt t="20061" x="8132763" y="1757363"/>
          <p14:tracePt t="20062" x="8147050" y="1757363"/>
          <p14:tracePt t="20065" x="8161338" y="1743075"/>
          <p14:tracePt t="20067" x="8175625" y="1728788"/>
          <p14:tracePt t="20068" x="8189913" y="1728788"/>
          <p14:tracePt t="20068" x="8204200" y="1728788"/>
          <p14:tracePt t="20071" x="8218488" y="1714500"/>
          <p14:tracePt t="20072" x="8232775" y="1714500"/>
          <p14:tracePt t="20072" x="8247063" y="1700213"/>
          <p14:tracePt t="20074" x="8261350" y="1700213"/>
          <p14:tracePt t="20075" x="8275638" y="1700213"/>
          <p14:tracePt t="20075" x="8289925" y="1700213"/>
          <p14:tracePt t="20077" x="8289925" y="1685925"/>
          <p14:tracePt t="20077" x="8304213" y="1685925"/>
          <p14:tracePt t="20078" x="8318500" y="1685925"/>
          <p14:tracePt t="20080" x="8332788" y="1685925"/>
          <p14:tracePt t="20082" x="8361363" y="1685925"/>
          <p14:tracePt t="20083" x="8361363" y="1671638"/>
          <p14:tracePt t="20083" x="8375650" y="1671638"/>
          <p14:tracePt t="20084" x="8389938" y="1671638"/>
          <p14:tracePt t="20086" x="8404225" y="1671638"/>
          <p14:tracePt t="20087" x="8418513" y="1657350"/>
          <p14:tracePt t="20088" x="8432800" y="1657350"/>
          <p14:tracePt t="20088" x="8447088" y="1657350"/>
          <p14:tracePt t="20089" x="8475663" y="1657350"/>
          <p14:tracePt t="20092" x="8489950" y="1657350"/>
          <p14:tracePt t="20092" x="8518525" y="1657350"/>
          <p14:tracePt t="20095" x="8547100" y="1657350"/>
          <p14:tracePt t="20095" x="8561388" y="1657350"/>
          <p14:tracePt t="20097" x="8575675" y="1657350"/>
          <p14:tracePt t="20097" x="8589963" y="1657350"/>
          <p14:tracePt t="20098" x="8604250" y="1657350"/>
          <p14:tracePt t="20099" x="8632825" y="1657350"/>
          <p14:tracePt t="20100" x="8647113" y="1657350"/>
          <p14:tracePt t="20102" x="8661400" y="1657350"/>
          <p14:tracePt t="20102" x="8689975" y="1657350"/>
          <p14:tracePt t="20103" x="8718550" y="1657350"/>
          <p14:tracePt t="20106" x="8747125" y="1657350"/>
          <p14:tracePt t="20107" x="8775700" y="1657350"/>
          <p14:tracePt t="20108" x="8804275" y="1657350"/>
          <p14:tracePt t="20108" x="8818563" y="1657350"/>
          <p14:tracePt t="20109" x="8847138" y="1657350"/>
          <p14:tracePt t="20110" x="8875713" y="1657350"/>
          <p14:tracePt t="20111" x="8904288" y="1657350"/>
          <p14:tracePt t="20112" x="8932863" y="1671638"/>
          <p14:tracePt t="20113" x="8961438" y="1671638"/>
          <p14:tracePt t="20114" x="8975725" y="1671638"/>
          <p14:tracePt t="20116" x="8990013" y="1671638"/>
          <p14:tracePt t="20116" x="9032875" y="1685925"/>
          <p14:tracePt t="20118" x="9061450" y="1685925"/>
          <p14:tracePt t="20118" x="9090025" y="1700213"/>
          <p14:tracePt t="20119" x="9104313" y="1700213"/>
          <p14:tracePt t="20121" x="9118600" y="1714500"/>
          <p14:tracePt t="20121" x="9161463" y="1714500"/>
          <p14:tracePt t="20123" x="9175750" y="1714500"/>
          <p14:tracePt t="20123" x="9204325" y="1728788"/>
          <p14:tracePt t="20124" x="9232900" y="1743075"/>
          <p14:tracePt t="20125" x="9275763" y="1743075"/>
          <p14:tracePt t="20126" x="9290050" y="1743075"/>
          <p14:tracePt t="20127" x="9318625" y="1757363"/>
          <p14:tracePt t="20128" x="9332913" y="1771650"/>
          <p14:tracePt t="20130" x="9404350" y="1785938"/>
          <p14:tracePt t="20132" x="9432925" y="1800225"/>
          <p14:tracePt t="20132" x="9447213" y="1800225"/>
          <p14:tracePt t="20134" x="9490075" y="1814513"/>
          <p14:tracePt t="20134" x="9504363" y="1814513"/>
          <p14:tracePt t="20136" x="9518650" y="1828800"/>
          <p14:tracePt t="20137" x="9547225" y="1843088"/>
          <p14:tracePt t="20137" x="9618663" y="1857375"/>
          <p14:tracePt t="20138" x="9632950" y="1871663"/>
          <p14:tracePt t="20140" x="9647238" y="1885950"/>
          <p14:tracePt t="20140" x="9690100" y="1900238"/>
          <p14:tracePt t="20141" x="9704388" y="1900238"/>
          <p14:tracePt t="20143" x="9718675" y="1914525"/>
          <p14:tracePt t="20144" x="9761538" y="1928813"/>
          <p14:tracePt t="20144" x="9775825" y="1928813"/>
          <p14:tracePt t="20145" x="9790113" y="1943100"/>
          <p14:tracePt t="20146" x="9818688" y="1957388"/>
          <p14:tracePt t="20147" x="9832975" y="1957388"/>
          <p14:tracePt t="20149" x="9847263" y="1971675"/>
          <p14:tracePt t="20150" x="9875838" y="1985963"/>
          <p14:tracePt t="20152" x="9890125" y="2000250"/>
          <p14:tracePt t="20152" x="9918700" y="2000250"/>
          <p14:tracePt t="20154" x="9918700" y="2014538"/>
          <p14:tracePt t="20154" x="9947275" y="2028825"/>
          <p14:tracePt t="20157" x="9961563" y="2043113"/>
          <p14:tracePt t="20159" x="9975850" y="2057400"/>
          <p14:tracePt t="20159" x="9990138" y="2071688"/>
          <p14:tracePt t="20160" x="10004425" y="2071688"/>
          <p14:tracePt t="20163" x="10004425" y="2085975"/>
          <p14:tracePt t="20164" x="10018713" y="2085975"/>
          <p14:tracePt t="20165" x="10033000" y="2100263"/>
          <p14:tracePt t="20170" x="10033000" y="2114550"/>
          <p14:tracePt t="20171" x="10033000" y="2128838"/>
          <p14:tracePt t="20174" x="10047288" y="2128838"/>
          <p14:tracePt t="20176" x="10047288" y="2143125"/>
          <p14:tracePt t="20181" x="10047288" y="2157413"/>
          <p14:tracePt t="20186" x="10047288" y="2171700"/>
          <p14:tracePt t="20188" x="10047288" y="2185988"/>
          <p14:tracePt t="20193" x="10047288" y="2200275"/>
          <p14:tracePt t="20193" x="10033000" y="2200275"/>
          <p14:tracePt t="20197" x="10033000" y="2214563"/>
          <p14:tracePt t="20200" x="10018713" y="2214563"/>
          <p14:tracePt t="20202" x="10004425" y="2228850"/>
          <p14:tracePt t="20204" x="9990138" y="2243138"/>
          <p14:tracePt t="20206" x="9975850" y="2243138"/>
          <p14:tracePt t="20209" x="9961563" y="2243138"/>
          <p14:tracePt t="20210" x="9961563" y="2257425"/>
          <p14:tracePt t="20210" x="9947275" y="2257425"/>
          <p14:tracePt t="20211" x="9932988" y="2257425"/>
          <p14:tracePt t="20213" x="9918700" y="2257425"/>
          <p14:tracePt t="20216" x="9890125" y="2271713"/>
          <p14:tracePt t="20218" x="9875838" y="2271713"/>
          <p14:tracePt t="20220" x="9847263" y="2271713"/>
          <p14:tracePt t="20223" x="9832975" y="2271713"/>
          <p14:tracePt t="20224" x="9818688" y="2271713"/>
          <p14:tracePt t="20224" x="9804400" y="2286000"/>
          <p14:tracePt t="20227" x="9775825" y="2286000"/>
          <p14:tracePt t="20227" x="9761538" y="2286000"/>
          <p14:tracePt t="20228" x="9747250" y="2286000"/>
          <p14:tracePt t="20231" x="9718675" y="2286000"/>
          <p14:tracePt t="20233" x="9704388" y="2286000"/>
          <p14:tracePt t="20234" x="9675813" y="2286000"/>
          <p14:tracePt t="20236" x="9661525" y="2286000"/>
          <p14:tracePt t="20237" x="9647238" y="2286000"/>
          <p14:tracePt t="20237" x="9618663" y="2286000"/>
          <p14:tracePt t="20240" x="9590088" y="2286000"/>
          <p14:tracePt t="20241" x="9575800" y="2286000"/>
          <p14:tracePt t="20241" x="9561513" y="2286000"/>
          <p14:tracePt t="20242" x="9547225" y="2286000"/>
          <p14:tracePt t="20244" x="9532938" y="2286000"/>
          <p14:tracePt t="20244" x="9518650" y="2286000"/>
          <p14:tracePt t="20245" x="9490075" y="2286000"/>
          <p14:tracePt t="20246" x="9475788" y="2286000"/>
          <p14:tracePt t="20248" x="9461500" y="2286000"/>
          <p14:tracePt t="20248" x="9447213" y="2286000"/>
          <p14:tracePt t="20249" x="9432925" y="2286000"/>
          <p14:tracePt t="20250" x="9418638" y="2286000"/>
          <p14:tracePt t="20251" x="9390063" y="2286000"/>
          <p14:tracePt t="20252" x="9375775" y="2286000"/>
          <p14:tracePt t="20253" x="9361488" y="2286000"/>
          <p14:tracePt t="20255" x="9332913" y="2286000"/>
          <p14:tracePt t="20255" x="9304338" y="2286000"/>
          <p14:tracePt t="20258" x="9275763" y="2271713"/>
          <p14:tracePt t="20259" x="9247188" y="2271713"/>
          <p14:tracePt t="20260" x="9247188" y="2257425"/>
          <p14:tracePt t="20261" x="9218613" y="2257425"/>
          <p14:tracePt t="20262" x="9204325" y="2257425"/>
          <p14:tracePt t="20262" x="9190038" y="2257425"/>
          <p14:tracePt t="20263" x="9175750" y="2243138"/>
          <p14:tracePt t="20264" x="9147175" y="2243138"/>
          <p14:tracePt t="20265" x="9132888" y="2228850"/>
          <p14:tracePt t="20266" x="9118600" y="2228850"/>
          <p14:tracePt t="20268" x="9104313" y="2228850"/>
          <p14:tracePt t="20269" x="9090025" y="2214563"/>
          <p14:tracePt t="20269" x="9061450" y="2214563"/>
          <p14:tracePt t="20270" x="9047163" y="2200275"/>
          <p14:tracePt t="20273" x="9018588" y="2200275"/>
          <p14:tracePt t="20274" x="9004300" y="2185988"/>
          <p14:tracePt t="20274" x="8990013" y="2185988"/>
          <p14:tracePt t="20276" x="8961438" y="2185988"/>
          <p14:tracePt t="20276" x="8961438" y="2171700"/>
          <p14:tracePt t="20277" x="8947150" y="2171700"/>
          <p14:tracePt t="20278" x="8918575" y="2157413"/>
          <p14:tracePt t="20280" x="8904288" y="2157413"/>
          <p14:tracePt t="20282" x="8890000" y="2143125"/>
          <p14:tracePt t="20283" x="8861425" y="2128838"/>
          <p14:tracePt t="20284" x="8847138" y="2128838"/>
          <p14:tracePt t="20286" x="8832850" y="2114550"/>
          <p14:tracePt t="20287" x="8818563" y="2114550"/>
          <p14:tracePt t="20289" x="8804275" y="2100263"/>
          <p14:tracePt t="20290" x="8789988" y="2100263"/>
          <p14:tracePt t="20290" x="8775700" y="2085975"/>
          <p14:tracePt t="20292" x="8761413" y="2071688"/>
          <p14:tracePt t="20294" x="8747125" y="2071688"/>
          <p14:tracePt t="20296" x="8732838" y="2071688"/>
          <p14:tracePt t="20297" x="8718550" y="2057400"/>
          <p14:tracePt t="20300" x="8704263" y="2043113"/>
          <p14:tracePt t="20301" x="8704263" y="2028825"/>
          <p14:tracePt t="20301" x="8689975" y="2028825"/>
          <p14:tracePt t="20303" x="8675688" y="2028825"/>
          <p14:tracePt t="20304" x="8675688" y="2014538"/>
          <p14:tracePt t="20306" x="8661400" y="2014538"/>
          <p14:tracePt t="20308" x="8661400" y="2000250"/>
          <p14:tracePt t="20309" x="8647113" y="2000250"/>
          <p14:tracePt t="20310" x="8647113" y="1985963"/>
          <p14:tracePt t="20315" x="8632825" y="1971675"/>
          <p14:tracePt t="20317" x="8618538" y="1971675"/>
          <p14:tracePt t="20318" x="8618538" y="1957388"/>
          <p14:tracePt t="20324" x="8618538" y="1943100"/>
          <p14:tracePt t="20326" x="8618538" y="1928813"/>
          <p14:tracePt t="20336" x="8618538" y="1914525"/>
          <p14:tracePt t="20344" x="8618538" y="1900238"/>
          <p14:tracePt t="20357" x="8618538" y="1885950"/>
          <p14:tracePt t="20367" x="8632825" y="1885950"/>
          <p14:tracePt t="20372" x="8647113" y="1885950"/>
          <p14:tracePt t="20373" x="8647113" y="1871663"/>
          <p14:tracePt t="20379" x="8661400" y="1871663"/>
          <p14:tracePt t="20380" x="8661400" y="1857375"/>
          <p14:tracePt t="20383" x="8675688" y="1857375"/>
          <p14:tracePt t="20384" x="8689975" y="1857375"/>
          <p14:tracePt t="20390" x="8704263" y="1857375"/>
          <p14:tracePt t="20393" x="8718550" y="1857375"/>
          <p14:tracePt t="20397" x="8732838" y="1857375"/>
          <p14:tracePt t="20398" x="8747125" y="1857375"/>
          <p14:tracePt t="20401" x="8761413" y="1857375"/>
          <p14:tracePt t="20406" x="8775700" y="1857375"/>
          <p14:tracePt t="20408" x="8789988" y="1857375"/>
          <p14:tracePt t="20411" x="8804275" y="1857375"/>
          <p14:tracePt t="20412" x="8818563" y="1857375"/>
          <p14:tracePt t="20417" x="8832850" y="1857375"/>
          <p14:tracePt t="20420" x="8847138" y="1857375"/>
          <p14:tracePt t="20421" x="8861425" y="1857375"/>
          <p14:tracePt t="20425" x="8875713" y="1857375"/>
          <p14:tracePt t="20428" x="8890000" y="1857375"/>
          <p14:tracePt t="20433" x="8904288" y="1857375"/>
          <p14:tracePt t="20435" x="8918575" y="1857375"/>
          <p14:tracePt t="20439" x="8932863" y="1857375"/>
          <p14:tracePt t="20444" x="8947150" y="1857375"/>
          <p14:tracePt t="20452" x="8961438" y="1857375"/>
          <p14:tracePt t="20755" x="8947150" y="1857375"/>
          <p14:tracePt t="20758" x="8932863" y="1857375"/>
          <p14:tracePt t="20759" x="8918575" y="1857375"/>
          <p14:tracePt t="20759" x="8918575" y="1843088"/>
          <p14:tracePt t="20760" x="8904288" y="1843088"/>
          <p14:tracePt t="20763" x="8890000" y="1843088"/>
          <p14:tracePt t="20764" x="8861425" y="1843088"/>
          <p14:tracePt t="20766" x="8847138" y="1843088"/>
          <p14:tracePt t="20768" x="8832850" y="1828800"/>
          <p14:tracePt t="20769" x="8818563" y="1828800"/>
          <p14:tracePt t="20769" x="8804275" y="1828800"/>
          <p14:tracePt t="20770" x="8775700" y="1828800"/>
          <p14:tracePt t="20773" x="8761413" y="1828800"/>
          <p14:tracePt t="20774" x="8747125" y="1828800"/>
          <p14:tracePt t="20774" x="8732838" y="1814513"/>
          <p14:tracePt t="20776" x="8718550" y="1814513"/>
          <p14:tracePt t="20776" x="8689975" y="1814513"/>
          <p14:tracePt t="20779" x="8661400" y="1814513"/>
          <p14:tracePt t="20780" x="8647113" y="1814513"/>
          <p14:tracePt t="20782" x="8604250" y="1800225"/>
          <p14:tracePt t="20783" x="8589963" y="1800225"/>
          <p14:tracePt t="20784" x="8561388" y="1800225"/>
          <p14:tracePt t="20786" x="8547100" y="1785938"/>
          <p14:tracePt t="20786" x="8532813" y="1785938"/>
          <p14:tracePt t="20787" x="8504238" y="1785938"/>
          <p14:tracePt t="20788" x="8489950" y="1785938"/>
          <p14:tracePt t="20789" x="8461375" y="1785938"/>
          <p14:tracePt t="20790" x="8447088" y="1785938"/>
          <p14:tracePt t="20791" x="8432800" y="1785938"/>
          <p14:tracePt t="20792" x="8404225" y="1785938"/>
          <p14:tracePt t="20793" x="8389938" y="1785938"/>
          <p14:tracePt t="20794" x="8361363" y="1785938"/>
          <p14:tracePt t="20796" x="8347075" y="1785938"/>
          <p14:tracePt t="20797" x="8304213" y="1785938"/>
          <p14:tracePt t="20797" x="8289925" y="1785938"/>
          <p14:tracePt t="20798" x="8261350" y="1785938"/>
          <p14:tracePt t="20799" x="8247063" y="1785938"/>
          <p14:tracePt t="20800" x="8218488" y="1785938"/>
          <p14:tracePt t="20801" x="8189913" y="1785938"/>
          <p14:tracePt t="20803" x="8161338" y="1785938"/>
          <p14:tracePt t="20803" x="8132763" y="1785938"/>
          <p14:tracePt t="20804" x="8089900" y="1785938"/>
          <p14:tracePt t="20805" x="8075613" y="1785938"/>
          <p14:tracePt t="20806" x="8047038" y="1785938"/>
          <p14:tracePt t="20807" x="8004175" y="1785938"/>
          <p14:tracePt t="20808" x="7975600" y="1785938"/>
          <p14:tracePt t="20810" x="7947025" y="1800225"/>
          <p14:tracePt t="20810" x="7904163" y="1800225"/>
          <p14:tracePt t="20811" x="7875588" y="1800225"/>
          <p14:tracePt t="20812" x="7847013" y="1800225"/>
          <p14:tracePt t="20813" x="7818438" y="1814513"/>
          <p14:tracePt t="20814" x="7775575" y="1814513"/>
          <p14:tracePt t="20815" x="7747000" y="1814513"/>
          <p14:tracePt t="20817" x="7732713" y="1828800"/>
          <p14:tracePt t="20817" x="7704138" y="1828800"/>
          <p14:tracePt t="20818" x="7675563" y="1828800"/>
          <p14:tracePt t="20819" x="7632700" y="1828800"/>
          <p14:tracePt t="20820" x="7604125" y="1828800"/>
          <p14:tracePt t="20821" x="7532688" y="1843088"/>
          <p14:tracePt t="20822" x="7504113" y="1857375"/>
          <p14:tracePt t="20824" x="7461250" y="1857375"/>
          <p14:tracePt t="20825" x="7432675" y="1857375"/>
          <p14:tracePt t="20825" x="7404100" y="1857375"/>
          <p14:tracePt t="20826" x="7361238" y="1871663"/>
          <p14:tracePt t="20827" x="7332663" y="1871663"/>
          <p14:tracePt t="20828" x="7289800" y="1885950"/>
          <p14:tracePt t="20829" x="7246938" y="1900238"/>
          <p14:tracePt t="20831" x="7204075" y="1900238"/>
          <p14:tracePt t="20831" x="7161213" y="1900238"/>
          <p14:tracePt t="20832" x="7132638" y="1914525"/>
          <p14:tracePt t="20833" x="7089775" y="1914525"/>
          <p14:tracePt t="20834" x="7046913" y="1928813"/>
          <p14:tracePt t="20835" x="7018338" y="1943100"/>
          <p14:tracePt t="20836" x="6975475" y="1943100"/>
          <p14:tracePt t="20838" x="6961188" y="1943100"/>
          <p14:tracePt t="20838" x="6904038" y="1957388"/>
          <p14:tracePt t="20839" x="6875463" y="1957388"/>
          <p14:tracePt t="20840" x="6846888" y="1971675"/>
          <p14:tracePt t="20841" x="6804025" y="1985963"/>
          <p14:tracePt t="20842" x="6775450" y="1985963"/>
          <p14:tracePt t="20843" x="6732588" y="1985963"/>
          <p14:tracePt t="20845" x="6704013" y="2000250"/>
          <p14:tracePt t="20845" x="6675438" y="2000250"/>
          <p14:tracePt t="20846" x="6618288" y="2014538"/>
          <p14:tracePt t="20847" x="6589713" y="2014538"/>
          <p14:tracePt t="20848" x="6561138" y="2028825"/>
          <p14:tracePt t="20849" x="6532563" y="2028825"/>
          <p14:tracePt t="20850" x="6489700" y="2028825"/>
          <p14:tracePt t="20851" x="6461125" y="2043113"/>
          <p14:tracePt t="20852" x="6418263" y="2057400"/>
          <p14:tracePt t="20853" x="6389688" y="2057400"/>
          <p14:tracePt t="20854" x="6346825" y="2071688"/>
          <p14:tracePt t="20855" x="6318250" y="2071688"/>
          <p14:tracePt t="20856" x="6289675" y="2071688"/>
          <p14:tracePt t="20857" x="6246813" y="2085975"/>
          <p14:tracePt t="20859" x="6218238" y="2085975"/>
          <p14:tracePt t="20859" x="6189663" y="2100263"/>
          <p14:tracePt t="20860" x="6132513" y="2114550"/>
          <p14:tracePt t="20861" x="6088063" y="2114550"/>
          <p14:tracePt t="20862" x="6059488" y="2114550"/>
          <p14:tracePt t="20863" x="6045200" y="2128838"/>
          <p14:tracePt t="20864" x="6002338" y="2143125"/>
          <p14:tracePt t="20866" x="5973763" y="2143125"/>
          <p14:tracePt t="20866" x="5930900" y="2157413"/>
          <p14:tracePt t="20867" x="5902325" y="2157413"/>
          <p14:tracePt t="20869" x="5873750" y="2171700"/>
          <p14:tracePt t="20870" x="5845175" y="2171700"/>
          <p14:tracePt t="20871" x="5802313" y="2185988"/>
          <p14:tracePt t="20873" x="5773738" y="2185988"/>
          <p14:tracePt t="20873" x="5745163" y="2185988"/>
          <p14:tracePt t="20874" x="5716588" y="2185988"/>
          <p14:tracePt t="20875" x="5688013" y="2200275"/>
          <p14:tracePt t="20876" x="5659438" y="2214563"/>
          <p14:tracePt t="20877" x="5616575" y="2214563"/>
          <p14:tracePt t="20878" x="5588000" y="2214563"/>
          <p14:tracePt t="20880" x="5573713" y="2214563"/>
          <p14:tracePt t="20881" x="5545138" y="2228850"/>
          <p14:tracePt t="20881" x="5516563" y="2243138"/>
          <p14:tracePt t="20882" x="5473700" y="2257425"/>
          <p14:tracePt t="20883" x="5430838" y="2257425"/>
          <p14:tracePt t="20884" x="5416550" y="2257425"/>
          <p14:tracePt t="20885" x="5359400" y="2271713"/>
          <p14:tracePt t="20887" x="5330825" y="2286000"/>
          <p14:tracePt t="20887" x="5316538" y="2286000"/>
          <p14:tracePt t="20888" x="5287963" y="2300288"/>
          <p14:tracePt t="20889" x="5259388" y="2300288"/>
          <p14:tracePt t="20890" x="5216525" y="2300288"/>
          <p14:tracePt t="20891" x="5187950" y="2314575"/>
          <p14:tracePt t="20892" x="5159375" y="2328863"/>
          <p14:tracePt t="20894" x="5116513" y="2328863"/>
          <p14:tracePt t="20894" x="5087938" y="2328863"/>
          <p14:tracePt t="20896" x="5059363" y="2343150"/>
          <p14:tracePt t="20896" x="5030788" y="2343150"/>
          <p14:tracePt t="20897" x="5002213" y="2357438"/>
          <p14:tracePt t="20898" x="4973638" y="2371725"/>
          <p14:tracePt t="20899" x="4930775" y="2371725"/>
          <p14:tracePt t="20901" x="4902200" y="2371725"/>
          <p14:tracePt t="20901" x="4873625" y="2386013"/>
          <p14:tracePt t="20902" x="4845050" y="2400300"/>
          <p14:tracePt t="20903" x="4816475" y="2414588"/>
          <p14:tracePt t="20904" x="4773613" y="2414588"/>
          <p14:tracePt t="20905" x="4745038" y="2414588"/>
          <p14:tracePt t="20906" x="4716463" y="2428875"/>
          <p14:tracePt t="20908" x="4687888" y="2428875"/>
          <p14:tracePt t="20908" x="4673600" y="2443163"/>
          <p14:tracePt t="20909" x="4630738" y="2443163"/>
          <p14:tracePt t="20910" x="4602163" y="2443163"/>
          <p14:tracePt t="20911" x="4573588" y="2457450"/>
          <p14:tracePt t="20914" x="4502150" y="2486025"/>
          <p14:tracePt t="20915" x="4473575" y="2486025"/>
          <p14:tracePt t="20915" x="4445000" y="2500313"/>
          <p14:tracePt t="20916" x="4416425" y="2500313"/>
          <p14:tracePt t="20917" x="4387850" y="2514600"/>
          <p14:tracePt t="20918" x="4359275" y="2528888"/>
          <p14:tracePt t="20919" x="4330700" y="2528888"/>
          <p14:tracePt t="20921" x="4302125" y="2528888"/>
          <p14:tracePt t="20921" x="4302125" y="2543175"/>
          <p14:tracePt t="20922" x="4273550" y="2543175"/>
          <p14:tracePt t="20923" x="4244975" y="2543175"/>
          <p14:tracePt t="20924" x="4216400" y="2557463"/>
          <p14:tracePt t="20925" x="4187825" y="2557463"/>
          <p14:tracePt t="20926" x="4173538" y="2571750"/>
          <p14:tracePt t="20928" x="4144963" y="2586038"/>
          <p14:tracePt t="20928" x="4116388" y="2586038"/>
          <p14:tracePt t="20929" x="4102100" y="2586038"/>
          <p14:tracePt t="20930" x="4073525" y="2600325"/>
          <p14:tracePt t="20931" x="4044950" y="2614613"/>
          <p14:tracePt t="20932" x="4002088" y="2614613"/>
          <p14:tracePt t="20935" x="3973513" y="2614613"/>
          <p14:tracePt t="20935" x="3959225" y="2628900"/>
          <p14:tracePt t="20936" x="3944938" y="2643188"/>
          <p14:tracePt t="20937" x="3916363" y="2657475"/>
          <p14:tracePt t="20938" x="3902075" y="2657475"/>
          <p14:tracePt t="20939" x="3887788" y="2657475"/>
          <p14:tracePt t="20940" x="3859213" y="2657475"/>
          <p14:tracePt t="20942" x="3844925" y="2671763"/>
          <p14:tracePt t="20943" x="3830638" y="2686050"/>
          <p14:tracePt t="20944" x="3802063" y="2686050"/>
          <p14:tracePt t="20945" x="3787775" y="2686050"/>
          <p14:tracePt t="20946" x="3759200" y="2700338"/>
          <p14:tracePt t="20947" x="3744913" y="2714625"/>
          <p14:tracePt t="20949" x="3730625" y="2714625"/>
          <p14:tracePt t="20949" x="3716338" y="2714625"/>
          <p14:tracePt t="20950" x="3702050" y="2714625"/>
          <p14:tracePt t="20951" x="3673475" y="2728913"/>
          <p14:tracePt t="20952" x="3659188" y="2743200"/>
          <p14:tracePt t="20953" x="3644900" y="2743200"/>
          <p14:tracePt t="20954" x="3630613" y="2743200"/>
          <p14:tracePt t="20956" x="3602038" y="2743200"/>
          <p14:tracePt t="20957" x="3587750" y="2757488"/>
          <p14:tracePt t="20958" x="3573463" y="2757488"/>
          <p14:tracePt t="20959" x="3559175" y="2771775"/>
          <p14:tracePt t="20962" x="3530600" y="2786063"/>
          <p14:tracePt t="20963" x="3516313" y="2786063"/>
          <p14:tracePt t="20963" x="3502025" y="2786063"/>
          <p14:tracePt t="20964" x="3487738" y="2800350"/>
          <p14:tracePt t="20965" x="3473450" y="2800350"/>
          <p14:tracePt t="20966" x="3459163" y="2800350"/>
          <p14:tracePt t="20967" x="3444875" y="2800350"/>
          <p14:tracePt t="20968" x="3430588" y="2800350"/>
          <p14:tracePt t="20970" x="3416300" y="2814638"/>
          <p14:tracePt t="20970" x="3402013" y="2828925"/>
          <p14:tracePt t="20973" x="3373438" y="2828925"/>
          <p14:tracePt t="20974" x="3359150" y="2843213"/>
          <p14:tracePt t="20975" x="3344863" y="2843213"/>
          <p14:tracePt t="20977" x="3330575" y="2857500"/>
          <p14:tracePt t="20977" x="3316288" y="2857500"/>
          <p14:tracePt t="20980" x="3302000" y="2871788"/>
          <p14:tracePt t="20980" x="3287713" y="2871788"/>
          <p14:tracePt t="20981" x="3273425" y="2886075"/>
          <p14:tracePt t="20982" x="3259138" y="2886075"/>
          <p14:tracePt t="20983" x="3244850" y="2886075"/>
          <p14:tracePt t="20984" x="3230563" y="2900363"/>
          <p14:tracePt t="20985" x="3230563" y="2914650"/>
          <p14:tracePt t="20986" x="3201988" y="2914650"/>
          <p14:tracePt t="20987" x="3187700" y="2914650"/>
          <p14:tracePt t="20988" x="3173413" y="2928938"/>
          <p14:tracePt t="20991" x="3159125" y="2928938"/>
          <p14:tracePt t="20991" x="3144838" y="2943225"/>
          <p14:tracePt t="20992" x="3130550" y="2957513"/>
          <p14:tracePt t="20993" x="3101975" y="2957513"/>
          <p14:tracePt t="20994" x="3087688" y="2957513"/>
          <p14:tracePt t="20995" x="3073400" y="2971800"/>
          <p14:tracePt t="20996" x="3073400" y="2986088"/>
          <p14:tracePt t="20998" x="3059113" y="2986088"/>
          <p14:tracePt t="20998" x="3044825" y="2986088"/>
          <p14:tracePt t="20999" x="3030538" y="3000375"/>
          <p14:tracePt t="21000" x="3016250" y="3000375"/>
          <p14:tracePt t="21001" x="3016250" y="3014663"/>
          <p14:tracePt t="21002" x="2987675" y="3014663"/>
          <p14:tracePt t="21005" x="2973388" y="3028950"/>
          <p14:tracePt t="21005" x="2959100" y="3028950"/>
          <p14:tracePt t="21006" x="2944813" y="3028950"/>
          <p14:tracePt t="21007" x="2944813" y="3043238"/>
          <p14:tracePt t="21008" x="2930525" y="3043238"/>
          <p14:tracePt t="21009" x="2916238" y="3043238"/>
          <p14:tracePt t="21010" x="2901950" y="3057525"/>
          <p14:tracePt t="21012" x="2887663" y="3071813"/>
          <p14:tracePt t="21013" x="2873375" y="3071813"/>
          <p14:tracePt t="21014" x="2859088" y="3071813"/>
          <p14:tracePt t="21017" x="2844800" y="3086100"/>
          <p14:tracePt t="21018" x="2830513" y="3086100"/>
          <p14:tracePt t="21019" x="2816225" y="3100388"/>
          <p14:tracePt t="21022" x="2801938" y="3114675"/>
          <p14:tracePt t="21023" x="2787650" y="3114675"/>
          <p14:tracePt t="21025" x="2773363" y="3128963"/>
          <p14:tracePt t="21028" x="2759075" y="3128963"/>
          <p14:tracePt t="21030" x="2744788" y="3143250"/>
          <p14:tracePt t="21032" x="2730500" y="3143250"/>
          <p14:tracePt t="21035" x="2730500" y="3157538"/>
          <p14:tracePt t="21035" x="2716213" y="3157538"/>
          <p14:tracePt t="21036" x="2701925" y="3157538"/>
          <p14:tracePt t="21037" x="2701925" y="3171825"/>
          <p14:tracePt t="21039" x="2687638" y="3171825"/>
          <p14:tracePt t="21043" x="2673350" y="3186113"/>
          <p14:tracePt t="21047" x="2659063" y="3186113"/>
          <p14:tracePt t="21048" x="2644775" y="3186113"/>
          <p14:tracePt t="21049" x="2644775" y="3200400"/>
          <p14:tracePt t="21057" x="2630488" y="3200400"/>
          <p14:tracePt t="21063" x="2630488" y="3214688"/>
          <p14:tracePt t="21069" x="2616200" y="3214688"/>
          <p14:tracePt t="21074" x="2616200" y="3228975"/>
          <p14:tracePt t="21076" x="2601913" y="3228975"/>
          <p14:tracePt t="21081" x="2587625" y="3243263"/>
          <p14:tracePt t="21086" x="2573338" y="3243263"/>
          <p14:tracePt t="21088" x="2573338" y="3257550"/>
          <p14:tracePt t="21091" x="2559050" y="3257550"/>
          <p14:tracePt t="21094" x="2559050" y="3271838"/>
          <p14:tracePt t="21095" x="2544763" y="3271838"/>
          <p14:tracePt t="21095" x="2530475" y="3271838"/>
          <p14:tracePt t="21098" x="2530475" y="3286125"/>
          <p14:tracePt t="21098" x="2516188" y="3286125"/>
          <p14:tracePt t="21101" x="2516188" y="3300413"/>
          <p14:tracePt t="21102" x="2501900" y="3300413"/>
          <p14:tracePt t="21105" x="2487613" y="3314700"/>
          <p14:tracePt t="21105" x="2473325" y="3314700"/>
          <p14:tracePt t="21109" x="2459038" y="3314700"/>
          <p14:tracePt t="21109" x="2459038" y="3328988"/>
          <p14:tracePt t="21110" x="2444750" y="3328988"/>
          <p14:tracePt t="21112" x="2444750" y="3343275"/>
          <p14:tracePt t="21113" x="2430463" y="3343275"/>
          <p14:tracePt t="21114" x="2416175" y="3343275"/>
          <p14:tracePt t="21116" x="2416175" y="3357563"/>
          <p14:tracePt t="21118" x="2401888" y="3357563"/>
          <p14:tracePt t="21118" x="2387600" y="3357563"/>
          <p14:tracePt t="21119" x="2387600" y="3371850"/>
          <p14:tracePt t="21120" x="2373313" y="3371850"/>
          <p14:tracePt t="21122" x="2359025" y="3371850"/>
          <p14:tracePt t="21125" x="2344738" y="3386138"/>
          <p14:tracePt t="21127" x="2330450" y="3386138"/>
          <p14:tracePt t="21127" x="2316163" y="3386138"/>
          <p14:tracePt t="21128" x="2316163" y="3400425"/>
          <p14:tracePt t="21130" x="2301875" y="3400425"/>
          <p14:tracePt t="21131" x="2301875" y="3414713"/>
          <p14:tracePt t="21132" x="2287588" y="3414713"/>
          <p14:tracePt t="21134" x="2273300" y="3414713"/>
          <p14:tracePt t="21135" x="2259013" y="3429000"/>
          <p14:tracePt t="21138" x="2244725" y="3429000"/>
          <p14:tracePt t="21141" x="2230438" y="3443288"/>
          <p14:tracePt t="21141" x="2216150" y="3443288"/>
          <p14:tracePt t="21144" x="2201863" y="3443288"/>
          <p14:tracePt t="21147" x="2201863" y="3457575"/>
          <p14:tracePt t="21149" x="2187575" y="3457575"/>
          <p14:tracePt t="21149" x="2187575" y="3471863"/>
          <p14:tracePt t="21150" x="2173288" y="3471863"/>
          <p14:tracePt t="21155" x="2159000" y="3471863"/>
          <p14:tracePt t="21157" x="2144713" y="3471863"/>
          <p14:tracePt t="21158" x="2144713" y="3486150"/>
          <p14:tracePt t="21160" x="2130425" y="3486150"/>
          <p14:tracePt t="21168" x="2130425" y="3500438"/>
          <p14:tracePt t="21170" x="2116138" y="3500438"/>
          <p14:tracePt t="21178" x="2101850" y="3500438"/>
          <p14:tracePt t="21184" x="2087563" y="3500438"/>
          <p14:tracePt t="21188" x="2087563" y="3514725"/>
          <p14:tracePt t="21192" x="2073275" y="3514725"/>
          <p14:tracePt t="21193" x="2073275" y="3529013"/>
          <p14:tracePt t="21199" x="2058988" y="3529013"/>
          <p14:tracePt t="21204" x="2044700" y="3529013"/>
          <p14:tracePt t="21206" x="2028825" y="3543300"/>
          <p14:tracePt t="21210" x="2014538" y="3543300"/>
          <p14:tracePt t="21213" x="2000250" y="3557588"/>
          <p14:tracePt t="21215" x="1985963" y="3557588"/>
          <p14:tracePt t="21217" x="1971675" y="3557588"/>
          <p14:tracePt t="21220" x="1957388" y="3571875"/>
          <p14:tracePt t="21224" x="1943100" y="3586163"/>
          <p14:tracePt t="21225" x="1928813" y="3586163"/>
          <p14:tracePt t="21227" x="1914525" y="3586163"/>
          <p14:tracePt t="21229" x="1900238" y="3600450"/>
          <p14:tracePt t="21233" x="1885950" y="3600450"/>
          <p14:tracePt t="21234" x="1871663" y="3614738"/>
          <p14:tracePt t="21236" x="1857375" y="3614738"/>
          <p14:tracePt t="21238" x="1843088" y="3614738"/>
          <p14:tracePt t="21240" x="1828800" y="3629025"/>
          <p14:tracePt t="21242" x="1828800" y="3643313"/>
          <p14:tracePt t="21243" x="1814513" y="3643313"/>
          <p14:tracePt t="21244" x="1800225" y="3643313"/>
          <p14:tracePt t="21248" x="1800225" y="3657600"/>
          <p14:tracePt t="21248" x="1785938" y="3657600"/>
          <p14:tracePt t="21252" x="1771650" y="3657600"/>
          <p14:tracePt t="21255" x="1757363" y="3671888"/>
          <p14:tracePt t="21257" x="1743075" y="3671888"/>
          <p14:tracePt t="21261" x="1728788" y="3671888"/>
          <p14:tracePt t="21266" x="1714500" y="3686175"/>
          <p14:tracePt t="21268" x="1714500" y="3700463"/>
          <p14:tracePt t="21272" x="1700213" y="3700463"/>
          <p14:tracePt t="21275" x="1685925" y="3700463"/>
          <p14:tracePt t="21281" x="1685925" y="3714750"/>
          <p14:tracePt t="21282" x="1671638" y="3714750"/>
          <p14:tracePt t="21289" x="1657350" y="3714750"/>
          <p14:tracePt t="21290" x="1657350" y="3729038"/>
          <p14:tracePt t="21296" x="1643063" y="3729038"/>
          <p14:tracePt t="21303" x="1628775" y="3729038"/>
          <p14:tracePt t="21315" x="1628775" y="3743325"/>
          <p14:tracePt t="21318" x="1614488" y="3743325"/>
          <p14:tracePt t="21324" x="1614488" y="3757613"/>
          <p14:tracePt t="21345" x="1600200" y="3757613"/>
          <p14:tracePt t="21363" x="1600200" y="3771900"/>
          <p14:tracePt t="21366" x="1585913" y="3771900"/>
          <p14:tracePt t="21375" x="1571625" y="3771900"/>
          <p14:tracePt t="21376" x="1571625" y="3786188"/>
          <p14:tracePt t="21389" x="1557338" y="3786188"/>
          <p14:tracePt t="21394" x="1557338" y="3800475"/>
          <p14:tracePt t="21403" x="1557338" y="3814763"/>
          <p14:tracePt t="21407" x="1543050" y="3814763"/>
          <p14:tracePt t="21422" x="1528763" y="3814763"/>
          <p14:tracePt t="21423" x="1514475" y="3814763"/>
          <p14:tracePt t="21424" x="1514475" y="3829050"/>
          <p14:tracePt t="21432" x="1514475" y="3843338"/>
          <p14:tracePt t="21435" x="1500188" y="3843338"/>
          <p14:tracePt t="21440" x="1500188" y="3857625"/>
          <p14:tracePt t="21442" x="1485900" y="3857625"/>
          <p14:tracePt t="21445" x="1485900" y="3871913"/>
          <p14:tracePt t="21448" x="1471613" y="3871913"/>
          <p14:tracePt t="21449" x="1457325" y="3871913"/>
          <p14:tracePt t="21450" x="1457325" y="3886200"/>
          <p14:tracePt t="21454" x="1443038" y="3886200"/>
          <p14:tracePt t="21456" x="1443038" y="3900488"/>
          <p14:tracePt t="21460" x="1428750" y="3900488"/>
          <p14:tracePt t="21460" x="1428750" y="3914775"/>
          <p14:tracePt t="21463" x="1414463" y="3914775"/>
          <p14:tracePt t="21463" x="1414463" y="3929063"/>
          <p14:tracePt t="21464" x="1400175" y="3929063"/>
          <p14:tracePt t="21468" x="1385888" y="3929063"/>
          <p14:tracePt t="21468" x="1385888" y="3943350"/>
          <p14:tracePt t="21473" x="1371600" y="3943350"/>
          <p14:tracePt t="21473" x="1371600" y="3957638"/>
          <p14:tracePt t="21477" x="1357313" y="3957638"/>
          <p14:tracePt t="21482" x="1343025" y="3971925"/>
          <p14:tracePt t="21484" x="1328738" y="3971925"/>
          <p14:tracePt t="21487" x="1328738" y="3986213"/>
          <p14:tracePt t="21488" x="1314450" y="3986213"/>
          <p14:tracePt t="21495" x="1300163" y="3986213"/>
          <p14:tracePt t="21504" x="1285875" y="3986213"/>
          <p14:tracePt t="21504" x="1285875" y="4000500"/>
          <p14:tracePt t="21508" x="1271588" y="4000500"/>
          <p14:tracePt t="21530" x="1257300" y="4000500"/>
          <p14:tracePt t="21607" x="1243013" y="4000500"/>
          <p14:tracePt t="21616" x="1228725" y="4000500"/>
          <p14:tracePt t="21618" x="1214438" y="4000500"/>
          <p14:tracePt t="21628" x="1200150" y="4000500"/>
          <p14:tracePt t="21634" x="1185863" y="4000500"/>
          <p14:tracePt t="21644" x="1171575" y="4000500"/>
          <p14:tracePt t="21649" x="1157288" y="4000500"/>
          <p14:tracePt t="21875" x="1171575" y="4000500"/>
          <p14:tracePt t="21880" x="1185863" y="4000500"/>
          <p14:tracePt t="21884" x="1200150" y="4000500"/>
          <p14:tracePt t="21887" x="1214438" y="4000500"/>
          <p14:tracePt t="21887" x="1228725" y="4000500"/>
          <p14:tracePt t="21891" x="1243013" y="4000500"/>
          <p14:tracePt t="21892" x="1257300" y="4000500"/>
          <p14:tracePt t="21894" x="1271588" y="4000500"/>
          <p14:tracePt t="21895" x="1285875" y="4000500"/>
          <p14:tracePt t="21896" x="1300163" y="4000500"/>
          <p14:tracePt t="21900" x="1314450" y="4000500"/>
          <p14:tracePt t="21901" x="1328738" y="4000500"/>
          <p14:tracePt t="21902" x="1343025" y="4000500"/>
          <p14:tracePt t="21904" x="1357313" y="4000500"/>
          <p14:tracePt t="21906" x="1371600" y="4000500"/>
          <p14:tracePt t="21914" x="1443038" y="4000500"/>
          <p14:tracePt t="21915" x="1457325" y="4000500"/>
          <p14:tracePt t="21916" x="1471613" y="4000500"/>
          <p14:tracePt t="21918" x="1485900" y="4000500"/>
          <p14:tracePt t="21919" x="1500188" y="4000500"/>
          <p14:tracePt t="21921" x="1514475" y="4000500"/>
          <p14:tracePt t="21923" x="1528763" y="4000500"/>
          <p14:tracePt t="21926" x="1543050" y="4000500"/>
          <p14:tracePt t="21928" x="1557338" y="4000500"/>
          <p14:tracePt t="21929" x="1571625" y="4000500"/>
          <p14:tracePt t="21932" x="1585913" y="4000500"/>
          <p14:tracePt t="21935" x="1585913" y="3986213"/>
          <p14:tracePt t="21935" x="1600200" y="3986213"/>
          <p14:tracePt t="21939" x="1614488" y="3986213"/>
          <p14:tracePt t="21939" x="1628775" y="3986213"/>
          <p14:tracePt t="21943" x="1643063" y="3986213"/>
          <p14:tracePt t="21949" x="1657350" y="3986213"/>
          <p14:tracePt t="21949" x="1657350" y="3971925"/>
          <p14:tracePt t="21956" x="1671638" y="3971925"/>
          <p14:tracePt t="22127" x="1657350" y="3971925"/>
          <p14:tracePt t="22134" x="1643063" y="3971925"/>
          <p14:tracePt t="22138" x="1628775" y="3971925"/>
          <p14:tracePt t="22142" x="1614488" y="3971925"/>
          <p14:tracePt t="22146" x="1600200" y="3971925"/>
          <p14:tracePt t="22150" x="1585913" y="3971925"/>
          <p14:tracePt t="22153" x="1571625" y="3971925"/>
          <p14:tracePt t="22157" x="1557338" y="3971925"/>
          <p14:tracePt t="22157" x="1543050" y="3971925"/>
          <p14:tracePt t="22161" x="1528763" y="3971925"/>
          <p14:tracePt t="22164" x="1514475" y="3971925"/>
          <p14:tracePt t="22168" x="1500188" y="3971925"/>
          <p14:tracePt t="22169" x="1485900" y="3971925"/>
          <p14:tracePt t="22173" x="1471613" y="3971925"/>
          <p14:tracePt t="22175" x="1457325" y="3971925"/>
          <p14:tracePt t="22178" x="1443038" y="3971925"/>
          <p14:tracePt t="22179" x="1428750" y="3971925"/>
          <p14:tracePt t="22181" x="1414463" y="3971925"/>
          <p14:tracePt t="22185" x="1400175" y="3971925"/>
          <p14:tracePt t="22187" x="1385888" y="3971925"/>
          <p14:tracePt t="22188" x="1371600" y="3971925"/>
          <p14:tracePt t="22192" x="1357313" y="3971925"/>
          <p14:tracePt t="22194" x="1343025" y="3971925"/>
          <p14:tracePt t="22197" x="1328738" y="3971925"/>
          <p14:tracePt t="22199" x="1314450" y="3971925"/>
          <p14:tracePt t="22201" x="1300163" y="3971925"/>
          <p14:tracePt t="22204" x="1285875" y="3971925"/>
          <p14:tracePt t="22207" x="1271588" y="3971925"/>
          <p14:tracePt t="22208" x="1257300" y="3971925"/>
          <p14:tracePt t="22211" x="1243013" y="3971925"/>
          <p14:tracePt t="22215" x="1228725" y="3971925"/>
          <p14:tracePt t="22218" x="1214438" y="3971925"/>
          <p14:tracePt t="22220" x="1200150" y="3971925"/>
          <p14:tracePt t="22224" x="1185863" y="3971925"/>
          <p14:tracePt t="22229" x="1171575" y="3971925"/>
          <p14:tracePt t="22235" x="1157288" y="3971925"/>
          <p14:tracePt t="22241" x="1143000" y="3971925"/>
          <p14:tracePt t="22421" x="1157288" y="3971925"/>
          <p14:tracePt t="22432" x="1171575" y="3971925"/>
          <p14:tracePt t="22443" x="1185863" y="3971925"/>
          <p14:tracePt t="22454" x="1200150" y="3971925"/>
          <p14:tracePt t="22462" x="1214438" y="3971925"/>
          <p14:tracePt t="22475" x="1214438" y="3986213"/>
          <p14:tracePt t="22476" x="1228725" y="3986213"/>
          <p14:tracePt t="22609" x="1214438" y="3986213"/>
          <p14:tracePt t="22613" x="1200150" y="3986213"/>
          <p14:tracePt t="22616" x="1200150" y="4000500"/>
          <p14:tracePt t="22620" x="1185863" y="4000500"/>
          <p14:tracePt t="22625" x="1171575" y="4000500"/>
          <p14:tracePt t="22630" x="1157288" y="4014788"/>
          <p14:tracePt t="22633" x="1143000" y="4014788"/>
          <p14:tracePt t="22637" x="1128713" y="4014788"/>
          <p14:tracePt t="22643" x="1114425" y="4029075"/>
          <p14:tracePt t="22647" x="1100138" y="4029075"/>
          <p14:tracePt t="22652" x="1085850" y="4029075"/>
          <p14:tracePt t="22656" x="1071563" y="4029075"/>
          <p14:tracePt t="22665" x="1071563" y="4043363"/>
          <p14:tracePt t="22668" x="1057275" y="4043363"/>
          <p14:tracePt t="22741" x="1057275" y="4057650"/>
          <p14:tracePt t="22815" x="1071563" y="4057650"/>
          <p14:tracePt t="22830" x="1085850" y="4057650"/>
          <p14:tracePt t="22850" x="1100138" y="4057650"/>
          <p14:tracePt t="22852" x="1100138" y="4071938"/>
          <p14:tracePt t="22871" x="1114425" y="4071938"/>
          <p14:tracePt t="22892" x="1128713" y="4071938"/>
          <p14:tracePt t="23145" x="1143000" y="4071938"/>
          <p14:tracePt t="23148" x="1157288" y="4071938"/>
          <p14:tracePt t="23159" x="1171575" y="4071938"/>
          <p14:tracePt t="23169" x="1185863" y="4071938"/>
          <p14:tracePt t="23176" x="1200150" y="4071938"/>
          <p14:tracePt t="23180" x="1214438" y="4071938"/>
          <p14:tracePt t="23186" x="1228725" y="4071938"/>
          <p14:tracePt t="23187" x="1228725" y="4057650"/>
          <p14:tracePt t="23192" x="1243013" y="4057650"/>
          <p14:tracePt t="23197" x="1257300" y="4043363"/>
          <p14:tracePt t="23200" x="1271588" y="4043363"/>
          <p14:tracePt t="23206" x="1285875" y="4043363"/>
          <p14:tracePt t="23211" x="1300163" y="4043363"/>
          <p14:tracePt t="23220" x="1314450" y="4043363"/>
          <p14:tracePt t="23225" x="1328738" y="4043363"/>
          <p14:tracePt t="23246" x="1343025" y="4043363"/>
          <p14:tracePt t="23259" x="1343025" y="4029075"/>
          <p14:tracePt t="23270" x="1357313" y="4029075"/>
          <p14:tracePt t="23285" x="1371600" y="4029075"/>
          <p14:tracePt t="23294" x="1385888" y="4014788"/>
          <p14:tracePt t="23401" x="1400175" y="4014788"/>
          <p14:tracePt t="23412" x="1414463" y="4014788"/>
          <p14:tracePt t="23418" x="1428750" y="4014788"/>
          <p14:tracePt t="23420" x="1443038" y="4014788"/>
          <p14:tracePt t="23422" x="1443038" y="4029075"/>
          <p14:tracePt t="23425" x="1457325" y="4029075"/>
          <p14:tracePt t="23430" x="1471613" y="4029075"/>
          <p14:tracePt t="23435" x="1485900" y="4043363"/>
          <p14:tracePt t="23437" x="1500188" y="4043363"/>
          <p14:tracePt t="23440" x="1514475" y="4043363"/>
          <p14:tracePt t="23442" x="1514475" y="4057650"/>
          <p14:tracePt t="23444" x="1528763" y="4057650"/>
          <p14:tracePt t="23449" x="1543050" y="4057650"/>
          <p14:tracePt t="23450" x="1557338" y="4057650"/>
          <p14:tracePt t="23454" x="1571625" y="4057650"/>
          <p14:tracePt t="23458" x="1585913" y="4057650"/>
          <p14:tracePt t="23459" x="1585913" y="4071938"/>
          <p14:tracePt t="23463" x="1600200" y="4071938"/>
          <p14:tracePt t="23467" x="1614488" y="4071938"/>
          <p14:tracePt t="23469" x="1628775" y="4071938"/>
          <p14:tracePt t="23475" x="1643063" y="4071938"/>
          <p14:tracePt t="23483" x="1657350" y="4071938"/>
          <p14:tracePt t="23492" x="1671638" y="4071938"/>
          <p14:tracePt t="23500" x="1685925" y="4071938"/>
          <p14:tracePt t="23532" x="1700213" y="4071938"/>
          <p14:tracePt t="23543" x="1714500" y="4071938"/>
          <p14:tracePt t="23549" x="1728788" y="4071938"/>
          <p14:tracePt t="23553" x="1743075" y="4071938"/>
          <p14:tracePt t="23557" x="1757363" y="4071938"/>
          <p14:tracePt t="23563" x="1771650" y="4071938"/>
          <p14:tracePt t="23567" x="1785938" y="4071938"/>
          <p14:tracePt t="23570" x="1800225" y="4071938"/>
          <p14:tracePt t="23574" x="1814513" y="4071938"/>
          <p14:tracePt t="23579" x="1828800" y="4071938"/>
          <p14:tracePt t="23583" x="1843088" y="4071938"/>
          <p14:tracePt t="23588" x="1857375" y="4071938"/>
          <p14:tracePt t="23591" x="1871663" y="4071938"/>
          <p14:tracePt t="23596" x="1885950" y="4071938"/>
          <p14:tracePt t="23602" x="1900238" y="4071938"/>
          <p14:tracePt t="23604" x="1914525" y="4071938"/>
          <p14:tracePt t="23609" x="1928813" y="4071938"/>
          <p14:tracePt t="23614" x="1943100" y="4071938"/>
          <p14:tracePt t="23623" x="1957388" y="4071938"/>
          <p14:tracePt t="23626" x="1971675" y="4071938"/>
          <p14:tracePt t="23641" x="1985963" y="4071938"/>
          <p14:tracePt t="23646" x="1985963" y="4086225"/>
          <p14:tracePt t="23650" x="2000250" y="4086225"/>
          <p14:tracePt t="23656" x="2014538" y="4086225"/>
          <p14:tracePt t="23659" x="2028825" y="4086225"/>
          <p14:tracePt t="23664" x="2044700" y="4086225"/>
          <p14:tracePt t="23668" x="2058988" y="4086225"/>
          <p14:tracePt t="23672" x="2073275" y="4086225"/>
          <p14:tracePt t="23675" x="2087563" y="4086225"/>
          <p14:tracePt t="23677" x="2101850" y="4086225"/>
          <p14:tracePt t="23680" x="2116138" y="4086225"/>
          <p14:tracePt t="23683" x="2130425" y="4086225"/>
          <p14:tracePt t="23686" x="2144713" y="4086225"/>
          <p14:tracePt t="23687" x="2159000" y="4086225"/>
          <p14:tracePt t="23692" x="2173288" y="4086225"/>
          <p14:tracePt t="23694" x="2187575" y="4086225"/>
          <p14:tracePt t="23697" x="2201863" y="4086225"/>
          <p14:tracePt t="23699" x="2216150" y="4086225"/>
          <p14:tracePt t="23703" x="2230438" y="4086225"/>
          <p14:tracePt t="23707" x="2244725" y="4086225"/>
          <p14:tracePt t="23713" x="2259013" y="4086225"/>
          <p14:tracePt t="23716" x="2273300" y="4086225"/>
          <p14:tracePt t="23725" x="2287588" y="4086225"/>
          <p14:tracePt t="23742" x="2301875" y="4086225"/>
          <p14:tracePt t="23762" x="2316163" y="4086225"/>
          <p14:tracePt t="23767" x="2330450" y="4086225"/>
          <p14:tracePt t="23772" x="2344738" y="4086225"/>
          <p14:tracePt t="23777" x="2359025" y="4086225"/>
          <p14:tracePt t="23780" x="2373313" y="4086225"/>
          <p14:tracePt t="23782" x="2387600" y="4086225"/>
          <p14:tracePt t="23785" x="2401888" y="4086225"/>
          <p14:tracePt t="23787" x="2416175" y="4086225"/>
          <p14:tracePt t="23790" x="2430463" y="4086225"/>
          <p14:tracePt t="23791" x="2444750" y="4086225"/>
          <p14:tracePt t="23793" x="2459038" y="4086225"/>
          <p14:tracePt t="23796" x="2473325" y="4086225"/>
          <p14:tracePt t="23797" x="2473325" y="4071938"/>
          <p14:tracePt t="23798" x="2487613" y="4071938"/>
          <p14:tracePt t="23800" x="2501900" y="4071938"/>
          <p14:tracePt t="23801" x="2516188" y="4071938"/>
          <p14:tracePt t="23803" x="2530475" y="4071938"/>
          <p14:tracePt t="23806" x="2544763" y="4071938"/>
          <p14:tracePt t="23807" x="2559050" y="4071938"/>
          <p14:tracePt t="23808" x="2573338" y="4071938"/>
          <p14:tracePt t="23810" x="2587625" y="4071938"/>
          <p14:tracePt t="23812" x="2601913" y="4071938"/>
          <p14:tracePt t="23813" x="2616200" y="4071938"/>
          <p14:tracePt t="23814" x="2616200" y="4057650"/>
          <p14:tracePt t="23817" x="2644775" y="4057650"/>
          <p14:tracePt t="23819" x="2659063" y="4057650"/>
          <p14:tracePt t="23821" x="2673350" y="4057650"/>
          <p14:tracePt t="23822" x="2673350" y="4043363"/>
          <p14:tracePt t="23824" x="2687638" y="4043363"/>
          <p14:tracePt t="23825" x="2701925" y="4043363"/>
          <p14:tracePt t="23828" x="2716213" y="4043363"/>
          <p14:tracePt t="23831" x="2730500" y="4043363"/>
          <p14:tracePt t="23834" x="2744788" y="4043363"/>
          <p14:tracePt t="23837" x="2759075" y="4043363"/>
          <p14:tracePt t="23838" x="2759075" y="4029075"/>
          <p14:tracePt t="23840" x="2773363" y="4029075"/>
          <p14:tracePt t="23846" x="2787650" y="4029075"/>
          <p14:tracePt t="24125" x="2801938" y="4029075"/>
          <p14:tracePt t="24126" x="2801938" y="4043363"/>
          <p14:tracePt t="24128" x="2801938" y="4057650"/>
          <p14:tracePt t="24129" x="2816225" y="4057650"/>
          <p14:tracePt t="24135" x="2816225" y="4071938"/>
          <p14:tracePt t="24138" x="2830513" y="4071938"/>
          <p14:tracePt t="24139" x="2830513" y="4086225"/>
          <p14:tracePt t="24143" x="2844800" y="4086225"/>
          <p14:tracePt t="24145" x="2844800" y="4100513"/>
          <p14:tracePt t="24147" x="2844800" y="4114800"/>
          <p14:tracePt t="24150" x="2859088" y="4114800"/>
          <p14:tracePt t="24153" x="2873375" y="4129088"/>
          <p14:tracePt t="24156" x="2873375" y="4143375"/>
          <p14:tracePt t="24159" x="2887663" y="4143375"/>
          <p14:tracePt t="24162" x="2887663" y="4157663"/>
          <p14:tracePt t="24163" x="2887663" y="4171950"/>
          <p14:tracePt t="24164" x="2901950" y="4171950"/>
          <p14:tracePt t="24168" x="2916238" y="4171950"/>
          <p14:tracePt t="24169" x="2916238" y="4186238"/>
          <p14:tracePt t="24171" x="2930525" y="4186238"/>
          <p14:tracePt t="24173" x="2930525" y="4200525"/>
          <p14:tracePt t="24174" x="2944813" y="4200525"/>
          <p14:tracePt t="24177" x="2944813" y="4214813"/>
          <p14:tracePt t="24178" x="2959100" y="4214813"/>
          <p14:tracePt t="24180" x="2959100" y="4229100"/>
          <p14:tracePt t="24181" x="2973388" y="4229100"/>
          <p14:tracePt t="24182" x="2987675" y="4229100"/>
          <p14:tracePt t="24185" x="2987675" y="4243388"/>
          <p14:tracePt t="24185" x="3001963" y="4243388"/>
          <p14:tracePt t="24188" x="3016250" y="4257675"/>
          <p14:tracePt t="24190" x="3030538" y="4257675"/>
          <p14:tracePt t="24192" x="3044825" y="4257675"/>
          <p14:tracePt t="24192" x="3044825" y="4271963"/>
          <p14:tracePt t="24194" x="3059113" y="4286250"/>
          <p14:tracePt t="24196" x="3073400" y="4286250"/>
          <p14:tracePt t="24199" x="3087688" y="4286250"/>
          <p14:tracePt t="24199" x="3087688" y="4300538"/>
          <p14:tracePt t="24200" x="3101975" y="4300538"/>
          <p14:tracePt t="24202" x="3116263" y="4300538"/>
          <p14:tracePt t="24204" x="3116263" y="4314825"/>
          <p14:tracePt t="24206" x="3144838" y="4314825"/>
          <p14:tracePt t="24207" x="3159125" y="4314825"/>
          <p14:tracePt t="24209" x="3173413" y="4314825"/>
          <p14:tracePt t="24210" x="3187700" y="4329113"/>
          <p14:tracePt t="24213" x="3201988" y="4329113"/>
          <p14:tracePt t="24213" x="3201988" y="4343400"/>
          <p14:tracePt t="24214" x="3216275" y="4343400"/>
          <p14:tracePt t="24215" x="3230563" y="4343400"/>
          <p14:tracePt t="24216" x="3244850" y="4343400"/>
          <p14:tracePt t="24218" x="3259138" y="4343400"/>
          <p14:tracePt t="24219" x="3273425" y="4343400"/>
          <p14:tracePt t="24220" x="3287713" y="4357688"/>
          <p14:tracePt t="24221" x="3302000" y="4357688"/>
          <p14:tracePt t="24222" x="3316288" y="4357688"/>
          <p14:tracePt t="24223" x="3330575" y="4357688"/>
          <p14:tracePt t="24224" x="3344863" y="4357688"/>
          <p14:tracePt t="24226" x="3373438" y="4357688"/>
          <p14:tracePt t="24227" x="3387725" y="4371975"/>
          <p14:tracePt t="24228" x="3402013" y="4371975"/>
          <p14:tracePt t="24229" x="3416300" y="4371975"/>
          <p14:tracePt t="24230" x="3430588" y="4371975"/>
          <p14:tracePt t="24231" x="3444875" y="4386263"/>
          <p14:tracePt t="24232" x="3459163" y="4386263"/>
          <p14:tracePt t="24233" x="3473450" y="4386263"/>
          <p14:tracePt t="24234" x="3487738" y="4386263"/>
          <p14:tracePt t="24235" x="3516313" y="4386263"/>
          <p14:tracePt t="24236" x="3530600" y="4400550"/>
          <p14:tracePt t="24237" x="3544888" y="4400550"/>
          <p14:tracePt t="24238" x="3573463" y="4400550"/>
          <p14:tracePt t="24239" x="3587750" y="4414838"/>
          <p14:tracePt t="24240" x="3602038" y="4414838"/>
          <p14:tracePt t="24241" x="3630613" y="4414838"/>
          <p14:tracePt t="24242" x="3659188" y="4414838"/>
          <p14:tracePt t="24243" x="3673475" y="4414838"/>
          <p14:tracePt t="24244" x="3702050" y="4429125"/>
          <p14:tracePt t="24245" x="3730625" y="4429125"/>
          <p14:tracePt t="24246" x="3744913" y="4429125"/>
          <p14:tracePt t="24247" x="3759200" y="4443413"/>
          <p14:tracePt t="24248" x="3787775" y="4443413"/>
          <p14:tracePt t="24249" x="3816350" y="4443413"/>
          <p14:tracePt t="24250" x="3830638" y="4443413"/>
          <p14:tracePt t="24251" x="3859213" y="4443413"/>
          <p14:tracePt t="24252" x="3873500" y="4457700"/>
          <p14:tracePt t="24253" x="3902075" y="4457700"/>
          <p14:tracePt t="24254" x="3930650" y="4457700"/>
          <p14:tracePt t="24255" x="3944938" y="4471988"/>
          <p14:tracePt t="24256" x="3973513" y="4471988"/>
          <p14:tracePt t="24257" x="4002088" y="4471988"/>
          <p14:tracePt t="24258" x="4016375" y="4486275"/>
          <p14:tracePt t="24259" x="4030663" y="4486275"/>
          <p14:tracePt t="24260" x="4059238" y="4486275"/>
          <p14:tracePt t="24261" x="4087813" y="4486275"/>
          <p14:tracePt t="24262" x="4116388" y="4486275"/>
          <p14:tracePt t="24263" x="4130675" y="4486275"/>
          <p14:tracePt t="24264" x="4159250" y="4500563"/>
          <p14:tracePt t="24265" x="4187825" y="4500563"/>
          <p14:tracePt t="24266" x="4216400" y="4500563"/>
          <p14:tracePt t="24267" x="4244975" y="4514850"/>
          <p14:tracePt t="24268" x="4273550" y="4514850"/>
          <p14:tracePt t="24269" x="4287838" y="4514850"/>
          <p14:tracePt t="24270" x="4330700" y="4514850"/>
          <p14:tracePt t="24271" x="4344988" y="4514850"/>
          <p14:tracePt t="24272" x="4359275" y="4514850"/>
          <p14:tracePt t="24273" x="4387850" y="4529138"/>
          <p14:tracePt t="24274" x="4416425" y="4529138"/>
          <p14:tracePt t="24275" x="4430713" y="4529138"/>
          <p14:tracePt t="24276" x="4445000" y="4529138"/>
          <p14:tracePt t="24277" x="4473575" y="4529138"/>
          <p14:tracePt t="24278" x="4502150" y="4543425"/>
          <p14:tracePt t="24279" x="4516438" y="4543425"/>
          <p14:tracePt t="24280" x="4530725" y="4543425"/>
          <p14:tracePt t="24281" x="4559300" y="4543425"/>
          <p14:tracePt t="24282" x="4587875" y="4557713"/>
          <p14:tracePt t="24284" x="4616450" y="4557713"/>
          <p14:tracePt t="24285" x="4645025" y="4557713"/>
          <p14:tracePt t="24286" x="4659313" y="4557713"/>
          <p14:tracePt t="24287" x="4673600" y="4557713"/>
          <p14:tracePt t="24288" x="4687888" y="4557713"/>
          <p14:tracePt t="24289" x="4716463" y="4557713"/>
          <p14:tracePt t="24290" x="4730750" y="4557713"/>
          <p14:tracePt t="24291" x="4759325" y="4557713"/>
          <p14:tracePt t="24293" x="4787900" y="4557713"/>
          <p14:tracePt t="24294" x="4802188" y="4572000"/>
          <p14:tracePt t="24295" x="4816475" y="4572000"/>
          <p14:tracePt t="24296" x="4830763" y="4572000"/>
          <p14:tracePt t="24297" x="4845050" y="4572000"/>
          <p14:tracePt t="24299" x="4873625" y="4572000"/>
          <p14:tracePt t="24301" x="4887913" y="4572000"/>
          <p14:tracePt t="24302" x="4902200" y="4572000"/>
          <p14:tracePt t="24303" x="4916488" y="4572000"/>
          <p14:tracePt t="24304" x="4930775" y="4572000"/>
          <p14:tracePt t="24306" x="4945063" y="4572000"/>
          <p14:tracePt t="24307" x="4959350" y="4572000"/>
          <p14:tracePt t="24308" x="4973638" y="4586288"/>
          <p14:tracePt t="24310" x="4987925" y="4586288"/>
          <p14:tracePt t="24312" x="5002213" y="4586288"/>
          <p14:tracePt t="24314" x="5016500" y="4586288"/>
          <p14:tracePt t="24317" x="5030788" y="4586288"/>
          <p14:tracePt t="24319" x="5045075" y="4586288"/>
          <p14:tracePt t="24324" x="5059363" y="4586288"/>
          <p14:tracePt t="24324" x="5073650" y="4586288"/>
          <p14:tracePt t="24333" x="5087938" y="4586288"/>
          <p14:tracePt t="24514" x="5087938" y="4572000"/>
          <p14:tracePt t="24522" x="5087938" y="4557713"/>
          <p14:tracePt t="24529" x="5087938" y="4543425"/>
          <p14:tracePt t="24537" x="5087938" y="4529138"/>
          <p14:tracePt t="24540" x="5087938" y="4514850"/>
          <p14:tracePt t="24546" x="5087938" y="4500563"/>
          <p14:tracePt t="24553" x="5087938" y="4486275"/>
          <p14:tracePt t="24557" x="5087938" y="4471988"/>
          <p14:tracePt t="24560" x="5087938" y="4457700"/>
          <p14:tracePt t="24565" x="5087938" y="4443413"/>
          <p14:tracePt t="24570" x="5087938" y="4429125"/>
          <p14:tracePt t="24574" x="5073650" y="4429125"/>
          <p14:tracePt t="24576" x="5073650" y="4414838"/>
          <p14:tracePt t="24579" x="5073650" y="4400550"/>
          <p14:tracePt t="24585" x="5073650" y="4386263"/>
          <p14:tracePt t="24586" x="5059363" y="4386263"/>
          <p14:tracePt t="24592" x="5059363" y="4371975"/>
          <p14:tracePt t="24599" x="5059363" y="4357688"/>
          <p14:tracePt t="24605" x="5059363" y="4343400"/>
          <p14:tracePt t="24609" x="5045075" y="4343400"/>
          <p14:tracePt t="24618" x="5045075" y="4329113"/>
          <p14:tracePt t="24626" x="5030788" y="4329113"/>
          <p14:tracePt t="24637" x="5016500" y="4329113"/>
          <p14:tracePt t="24642" x="5002213" y="4329113"/>
          <p14:tracePt t="24644" x="5002213" y="4314825"/>
          <p14:tracePt t="24653" x="4987925" y="4314825"/>
          <p14:tracePt t="24664" x="4973638" y="4314825"/>
          <p14:tracePt t="24678" x="4959350" y="4314825"/>
          <p14:tracePt t="24683" x="4945063" y="4314825"/>
          <p14:tracePt t="24694" x="4930775" y="4314825"/>
          <p14:tracePt t="24701" x="4916488" y="4314825"/>
          <p14:tracePt t="24707" x="4902200" y="4314825"/>
          <p14:tracePt t="24713" x="4887913" y="4314825"/>
          <p14:tracePt t="24715" x="4873625" y="4314825"/>
          <p14:tracePt t="24720" x="4859338" y="4314825"/>
          <p14:tracePt t="24724" x="4845050" y="4314825"/>
          <p14:tracePt t="24728" x="4830763" y="4314825"/>
          <p14:tracePt t="24730" x="4816475" y="4314825"/>
          <p14:tracePt t="24732" x="4802188" y="4314825"/>
          <p14:tracePt t="24735" x="4787900" y="4314825"/>
          <p14:tracePt t="24738" x="4773613" y="4314825"/>
          <p14:tracePt t="24739" x="4759325" y="4314825"/>
          <p14:tracePt t="24742" x="4745038" y="4314825"/>
          <p14:tracePt t="24744" x="4730750" y="4314825"/>
          <p14:tracePt t="24747" x="4702175" y="4314825"/>
          <p14:tracePt t="24750" x="4687888" y="4314825"/>
          <p14:tracePt t="24753" x="4673600" y="4314825"/>
          <p14:tracePt t="24755" x="4659313" y="4314825"/>
          <p14:tracePt t="24757" x="4645025" y="4314825"/>
          <p14:tracePt t="24760" x="4630738" y="4314825"/>
          <p14:tracePt t="24763" x="4616450" y="4314825"/>
          <p14:tracePt t="24766" x="4602163" y="4314825"/>
          <p14:tracePt t="24768" x="4587875" y="4314825"/>
          <p14:tracePt t="24771" x="4573588" y="4314825"/>
          <p14:tracePt t="24775" x="4559300" y="4314825"/>
          <p14:tracePt t="24779" x="4545013" y="4314825"/>
          <p14:tracePt t="24782" x="4530725" y="4314825"/>
          <p14:tracePt t="24784" x="4516438" y="4314825"/>
          <p14:tracePt t="24788" x="4502150" y="4314825"/>
          <p14:tracePt t="24791" x="4487863" y="4314825"/>
          <p14:tracePt t="24794" x="4473575" y="4314825"/>
          <p14:tracePt t="24800" x="4459288" y="4314825"/>
          <p14:tracePt t="24803" x="4445000" y="4314825"/>
          <p14:tracePt t="24805" x="4445000" y="4329113"/>
          <p14:tracePt t="24808" x="4430713" y="4329113"/>
          <p14:tracePt t="24810" x="4416425" y="4329113"/>
          <p14:tracePt t="24815" x="4402138" y="4329113"/>
          <p14:tracePt t="24822" x="4387850" y="4329113"/>
          <p14:tracePt t="24828" x="4373563" y="4329113"/>
          <p14:tracePt t="24832" x="4359275" y="4329113"/>
          <p14:tracePt t="24837" x="4344988" y="4329113"/>
          <p14:tracePt t="24838" x="4344988" y="4343400"/>
          <p14:tracePt t="24845" x="4330700" y="4343400"/>
          <p14:tracePt t="24850" x="4330700" y="4357688"/>
          <p14:tracePt t="24851" x="4316413" y="4357688"/>
          <p14:tracePt t="24854" x="4302125" y="4357688"/>
          <p14:tracePt t="24858" x="4287838" y="4357688"/>
          <p14:tracePt t="24862" x="4273550" y="4357688"/>
          <p14:tracePt t="24866" x="4259263" y="4357688"/>
          <p14:tracePt t="24867" x="4244975" y="4357688"/>
          <p14:tracePt t="24868" x="4244975" y="4371975"/>
          <p14:tracePt t="24872" x="4230688" y="4371975"/>
          <p14:tracePt t="24874" x="4216400" y="4371975"/>
          <p14:tracePt t="24877" x="4202113" y="4386263"/>
          <p14:tracePt t="24878" x="4187825" y="4386263"/>
          <p14:tracePt t="24881" x="4173538" y="4386263"/>
          <p14:tracePt t="24884" x="4159250" y="4386263"/>
          <p14:tracePt t="24886" x="4144963" y="4386263"/>
          <p14:tracePt t="24887" x="4144963" y="4400550"/>
          <p14:tracePt t="24888" x="4130675" y="4400550"/>
          <p14:tracePt t="24890" x="4116388" y="4400550"/>
          <p14:tracePt t="24892" x="4102100" y="4400550"/>
          <p14:tracePt t="24895" x="4087813" y="4400550"/>
          <p14:tracePt t="24896" x="4087813" y="4414838"/>
          <p14:tracePt t="24897" x="4073525" y="4414838"/>
          <p14:tracePt t="24900" x="4059238" y="4414838"/>
          <p14:tracePt t="24903" x="4044950" y="4414838"/>
          <p14:tracePt t="24907" x="4030663" y="4414838"/>
          <p14:tracePt t="24910" x="4016375" y="4414838"/>
          <p14:tracePt t="24921" x="4002088" y="4414838"/>
          <p14:tracePt t="25030" x="4002088" y="4429125"/>
          <p14:tracePt t="25046" x="4002088" y="4443413"/>
          <p14:tracePt t="25062" x="4016375" y="4443413"/>
          <p14:tracePt t="25065" x="4016375" y="4457700"/>
          <p14:tracePt t="25066" x="4030663" y="4457700"/>
          <p14:tracePt t="25071" x="4030663" y="4471988"/>
          <p14:tracePt t="25075" x="4044950" y="4471988"/>
          <p14:tracePt t="25081" x="4059238" y="4471988"/>
          <p14:tracePt t="25083" x="4059238" y="4486275"/>
          <p14:tracePt t="25086" x="4073525" y="4486275"/>
          <p14:tracePt t="25088" x="4087813" y="4486275"/>
          <p14:tracePt t="25093" x="4102100" y="4500563"/>
          <p14:tracePt t="25097" x="4116388" y="4500563"/>
          <p14:tracePt t="25101" x="4130675" y="4500563"/>
          <p14:tracePt t="25103" x="4144963" y="4514850"/>
          <p14:tracePt t="25106" x="4159250" y="4514850"/>
          <p14:tracePt t="25107" x="4159250" y="4529138"/>
          <p14:tracePt t="25110" x="4173538" y="4529138"/>
          <p14:tracePt t="25113" x="4187825" y="4529138"/>
          <p14:tracePt t="25115" x="4202113" y="4529138"/>
          <p14:tracePt t="25118" x="4216400" y="4543425"/>
          <p14:tracePt t="25121" x="4230688" y="4543425"/>
          <p14:tracePt t="25124" x="4244975" y="4543425"/>
          <p14:tracePt t="25128" x="4259263" y="4543425"/>
          <p14:tracePt t="25129" x="4273550" y="4557713"/>
          <p14:tracePt t="25132" x="4287838" y="4557713"/>
          <p14:tracePt t="25135" x="4302125" y="4557713"/>
          <p14:tracePt t="25138" x="4316413" y="4557713"/>
          <p14:tracePt t="25139" x="4330700" y="4557713"/>
          <p14:tracePt t="25142" x="4344988" y="4557713"/>
          <p14:tracePt t="25145" x="4359275" y="4572000"/>
          <p14:tracePt t="25149" x="4373563" y="4572000"/>
          <p14:tracePt t="25150" x="4387850" y="4572000"/>
          <p14:tracePt t="25153" x="4402138" y="4572000"/>
          <p14:tracePt t="25155" x="4416425" y="4572000"/>
          <p14:tracePt t="25159" x="4430713" y="4572000"/>
          <p14:tracePt t="25160" x="4445000" y="4572000"/>
          <p14:tracePt t="25163" x="4459288" y="4586288"/>
          <p14:tracePt t="25166" x="4473575" y="4586288"/>
          <p14:tracePt t="25168" x="4487863" y="4586288"/>
          <p14:tracePt t="25171" x="4502150" y="4586288"/>
          <p14:tracePt t="25173" x="4516438" y="4586288"/>
          <p14:tracePt t="25177" x="4530725" y="4586288"/>
          <p14:tracePt t="25181" x="4545013" y="4586288"/>
          <p14:tracePt t="25183" x="4559300" y="4586288"/>
          <p14:tracePt t="25187" x="4573588" y="4586288"/>
          <p14:tracePt t="25192" x="4587875" y="4586288"/>
          <p14:tracePt t="25195" x="4602163" y="4586288"/>
          <p14:tracePt t="25197" x="4616450" y="4586288"/>
          <p14:tracePt t="25204" x="4630738" y="4586288"/>
          <p14:tracePt t="25210" x="4645025" y="4586288"/>
          <p14:tracePt t="25217" x="4659313" y="4586288"/>
          <p14:tracePt t="25221" x="4673600" y="4586288"/>
          <p14:tracePt t="25231" x="4687888" y="4586288"/>
          <p14:tracePt t="25260" x="4702175" y="4586288"/>
          <p14:tracePt t="25266" x="4702175" y="4572000"/>
          <p14:tracePt t="25290" x="4716463" y="4572000"/>
          <p14:tracePt t="25313" x="4716463" y="4557713"/>
          <p14:tracePt t="25316" x="4730750" y="4557713"/>
          <p14:tracePt t="25344" x="4730750" y="4543425"/>
          <p14:tracePt t="25392" x="4716463" y="4543425"/>
          <p14:tracePt t="25399" x="4702175" y="4529138"/>
          <p14:tracePt t="25405" x="4702175" y="4514850"/>
          <p14:tracePt t="25406" x="4687888" y="4514850"/>
          <p14:tracePt t="25411" x="4673600" y="4514850"/>
          <p14:tracePt t="25413" x="4659313" y="4514850"/>
          <p14:tracePt t="25418" x="4645025" y="4514850"/>
          <p14:tracePt t="25419" x="4645025" y="4500563"/>
          <p14:tracePt t="25422" x="4630738" y="4500563"/>
          <p14:tracePt t="25425" x="4616450" y="4500563"/>
          <p14:tracePt t="25426" x="4616450" y="4486275"/>
          <p14:tracePt t="25427" x="4602163" y="4486275"/>
          <p14:tracePt t="25430" x="4587875" y="4486275"/>
          <p14:tracePt t="25433" x="4587875" y="4471988"/>
          <p14:tracePt t="25434" x="4573588" y="4471988"/>
          <p14:tracePt t="25436" x="4573588" y="4457700"/>
          <p14:tracePt t="25437" x="4559300" y="4457700"/>
          <p14:tracePt t="25439" x="4545013" y="4457700"/>
          <p14:tracePt t="25442" x="4530725" y="4443413"/>
          <p14:tracePt t="25446" x="4516438" y="4443413"/>
          <p14:tracePt t="25449" x="4516438" y="4429125"/>
          <p14:tracePt t="25449" x="4502150" y="4429125"/>
          <p14:tracePt t="25451" x="4487863" y="4429125"/>
          <p14:tracePt t="25454" x="4473575" y="4414838"/>
          <p14:tracePt t="25456" x="4473575" y="4400550"/>
          <p14:tracePt t="25457" x="4459288" y="4400550"/>
          <p14:tracePt t="25461" x="4445000" y="4386263"/>
          <p14:tracePt t="25465" x="4430713" y="4386263"/>
          <p14:tracePt t="25466" x="4430713" y="4371975"/>
          <p14:tracePt t="25467" x="4416425" y="4371975"/>
          <p14:tracePt t="25471" x="4402138" y="4371975"/>
          <p14:tracePt t="25472" x="4402138" y="4357688"/>
          <p14:tracePt t="25475" x="4387850" y="4343400"/>
          <p14:tracePt t="25480" x="4373563" y="4329113"/>
          <p14:tracePt t="25482" x="4359275" y="4329113"/>
          <p14:tracePt t="25487" x="4359275" y="4314825"/>
          <p14:tracePt t="25488" x="4344988" y="4314825"/>
          <p14:tracePt t="25495" x="4344988" y="4300538"/>
          <p14:tracePt t="25496" x="4330700" y="4300538"/>
          <p14:tracePt t="25500" x="4330700" y="4286250"/>
          <p14:tracePt t="25505" x="4316413" y="4286250"/>
          <p14:tracePt t="25511" x="4302125" y="4286250"/>
          <p14:tracePt t="25515" x="4302125" y="4271963"/>
          <p14:tracePt t="25524" x="4287838" y="4271963"/>
          <p14:tracePt t="25532" x="4287838" y="4257675"/>
          <p14:tracePt t="25537" x="4273550" y="4257675"/>
          <p14:tracePt t="25547" x="4273550" y="4243388"/>
          <p14:tracePt t="25551" x="4259263" y="4243388"/>
          <p14:tracePt t="25553" x="4259263" y="4229100"/>
          <p14:tracePt t="25555" x="4244975" y="4229100"/>
          <p14:tracePt t="25564" x="4244975" y="4214813"/>
          <p14:tracePt t="25569" x="4230688" y="4214813"/>
          <p14:tracePt t="25577" x="4230688" y="4200525"/>
          <p14:tracePt t="25586" x="4216400" y="4200525"/>
          <p14:tracePt t="25591" x="4216400" y="4186238"/>
          <p14:tracePt t="25597" x="4216400" y="4171950"/>
          <p14:tracePt t="25606" x="4202113" y="4157663"/>
          <p14:tracePt t="25614" x="4187825" y="4157663"/>
          <p14:tracePt t="25615" x="4187825" y="4143375"/>
          <p14:tracePt t="25625" x="4187825" y="4129088"/>
          <p14:tracePt t="25626" x="4173538" y="4129088"/>
          <p14:tracePt t="25631" x="4173538" y="4114800"/>
          <p14:tracePt t="25637" x="4159250" y="4100513"/>
          <p14:tracePt t="25645" x="4159250" y="4086225"/>
          <p14:tracePt t="25646" x="4144963" y="4086225"/>
          <p14:tracePt t="25652" x="4130675" y="4086225"/>
          <p14:tracePt t="25657" x="4130675" y="4071938"/>
          <p14:tracePt t="25663" x="4116388" y="4071938"/>
          <p14:tracePt t="25671" x="4116388" y="4057650"/>
          <p14:tracePt t="25684" x="4102100" y="4057650"/>
          <p14:tracePt t="25687" x="4102100" y="4043363"/>
          <p14:tracePt t="25701" x="4087813" y="4043363"/>
          <p14:tracePt t="25707" x="4087813" y="4029075"/>
          <p14:tracePt t="25712" x="4073525" y="4029075"/>
          <p14:tracePt t="25726" x="4059238" y="4029075"/>
          <p14:tracePt t="25738" x="4059238" y="4014788"/>
          <p14:tracePt t="25739" x="4044950" y="4014788"/>
          <p14:tracePt t="25759" x="4030663" y="4014788"/>
          <p14:tracePt t="25828" x="4016375" y="4014788"/>
          <p14:tracePt t="25847" x="4016375" y="4000500"/>
          <p14:tracePt t="25921" x="4030663" y="4000500"/>
          <p14:tracePt t="25924" x="4030663" y="3986213"/>
          <p14:tracePt t="25931" x="4044950" y="3986213"/>
          <p14:tracePt t="25940" x="4059238" y="3986213"/>
          <p14:tracePt t="25946" x="4059238" y="3971925"/>
          <p14:tracePt t="25951" x="4073525" y="3971925"/>
          <p14:tracePt t="25955" x="4087813" y="3971925"/>
          <p14:tracePt t="25964" x="4102100" y="3971925"/>
          <p14:tracePt t="25967" x="4102100" y="3957638"/>
          <p14:tracePt t="25974" x="4116388" y="3957638"/>
          <p14:tracePt t="25985" x="4130675" y="3957638"/>
          <p14:tracePt t="25991" x="4144963" y="3957638"/>
          <p14:tracePt t="25997" x="4144963" y="3943350"/>
          <p14:tracePt t="26001" x="4159250" y="3943350"/>
          <p14:tracePt t="26008" x="4173538" y="3943350"/>
          <p14:tracePt t="26009" x="4173538" y="3929063"/>
          <p14:tracePt t="26013" x="4187825" y="3929063"/>
          <p14:tracePt t="26015" x="4202113" y="3929063"/>
          <p14:tracePt t="26020" x="4216400" y="3929063"/>
          <p14:tracePt t="26023" x="4230688" y="3929063"/>
          <p14:tracePt t="26026" x="4244975" y="3929063"/>
          <p14:tracePt t="26028" x="4259263" y="3929063"/>
          <p14:tracePt t="26030" x="4273550" y="3929063"/>
          <p14:tracePt t="26032" x="4287838" y="3929063"/>
          <p14:tracePt t="26034" x="4302125" y="3929063"/>
          <p14:tracePt t="26035" x="4302125" y="3914775"/>
          <p14:tracePt t="26036" x="4316413" y="3914775"/>
          <p14:tracePt t="26038" x="4330700" y="3914775"/>
          <p14:tracePt t="26040" x="4344988" y="3914775"/>
          <p14:tracePt t="26042" x="4359275" y="3914775"/>
          <p14:tracePt t="26043" x="4373563" y="3914775"/>
          <p14:tracePt t="26045" x="4387850" y="3914775"/>
          <p14:tracePt t="26047" x="4402138" y="3914775"/>
          <p14:tracePt t="26049" x="4416425" y="3914775"/>
          <p14:tracePt t="26050" x="4430713" y="3914775"/>
          <p14:tracePt t="26052" x="4445000" y="3914775"/>
          <p14:tracePt t="26053" x="4459288" y="3914775"/>
          <p14:tracePt t="26054" x="4473575" y="3914775"/>
          <p14:tracePt t="26056" x="4487863" y="3914775"/>
          <p14:tracePt t="26058" x="4502150" y="3914775"/>
          <p14:tracePt t="26059" x="4516438" y="3914775"/>
          <p14:tracePt t="26060" x="4530725" y="3914775"/>
          <p14:tracePt t="26062" x="4545013" y="3914775"/>
          <p14:tracePt t="26063" x="4559300" y="3914775"/>
          <p14:tracePt t="26064" x="4573588" y="3914775"/>
          <p14:tracePt t="26067" x="4587875" y="3914775"/>
          <p14:tracePt t="26068" x="4602163" y="3914775"/>
          <p14:tracePt t="26070" x="4616450" y="3914775"/>
          <p14:tracePt t="26071" x="4630738" y="3914775"/>
          <p14:tracePt t="26072" x="4645025" y="3914775"/>
          <p14:tracePt t="26074" x="4659313" y="3914775"/>
          <p14:tracePt t="26076" x="4687888" y="3914775"/>
          <p14:tracePt t="26079" x="4702175" y="3914775"/>
          <p14:tracePt t="26081" x="4716463" y="3914775"/>
          <p14:tracePt t="26082" x="4730750" y="3914775"/>
          <p14:tracePt t="26084" x="4745038" y="3914775"/>
          <p14:tracePt t="26086" x="4759325" y="3914775"/>
          <p14:tracePt t="26088" x="4773613" y="3914775"/>
          <p14:tracePt t="26089" x="4787900" y="3914775"/>
          <p14:tracePt t="26092" x="4802188" y="3914775"/>
          <p14:tracePt t="26094" x="4816475" y="3914775"/>
          <p14:tracePt t="26097" x="4845050" y="3914775"/>
          <p14:tracePt t="26101" x="4859338" y="3914775"/>
          <p14:tracePt t="26104" x="4873625" y="3914775"/>
          <p14:tracePt t="26105" x="4887913" y="3914775"/>
          <p14:tracePt t="26108" x="4902200" y="3914775"/>
          <p14:tracePt t="26112" x="4916488" y="3914775"/>
          <p14:tracePt t="26116" x="4930775" y="3914775"/>
          <p14:tracePt t="26122" x="4945063" y="3914775"/>
          <p14:tracePt t="26125" x="4959350" y="3914775"/>
          <p14:tracePt t="26136" x="4973638" y="3914775"/>
          <p14:tracePt t="26145" x="4987925" y="3914775"/>
          <p14:tracePt t="26160" x="5002213" y="3914775"/>
          <p14:tracePt t="26163" x="5016500" y="3914775"/>
          <p14:tracePt t="26174" x="5030788" y="3914775"/>
          <p14:tracePt t="26181" x="5045075" y="3914775"/>
          <p14:tracePt t="26187" x="5059363" y="3914775"/>
          <p14:tracePt t="26191" x="5073650" y="3914775"/>
          <p14:tracePt t="26198" x="5087938" y="3914775"/>
          <p14:tracePt t="26208" x="5102225" y="3914775"/>
          <p14:tracePt t="26215" x="5116513" y="3914775"/>
          <p14:tracePt t="26230" x="5130800" y="3914775"/>
          <p14:tracePt t="26265" x="5145088" y="3914775"/>
          <p14:tracePt t="26336" x="5159375" y="3914775"/>
          <p14:tracePt t="26460" x="5145088" y="3914775"/>
          <p14:tracePt t="26467" x="5130800" y="3914775"/>
          <p14:tracePt t="26471" x="5116513" y="3914775"/>
          <p14:tracePt t="26476" x="5102225" y="3914775"/>
          <p14:tracePt t="26477" x="5102225" y="3929063"/>
          <p14:tracePt t="26479" x="5087938" y="3929063"/>
          <p14:tracePt t="26483" x="5073650" y="3929063"/>
          <p14:tracePt t="26485" x="5059363" y="3929063"/>
          <p14:tracePt t="26488" x="5045075" y="3929063"/>
          <p14:tracePt t="26491" x="5030788" y="3929063"/>
          <p14:tracePt t="26493" x="5016500" y="3929063"/>
          <p14:tracePt t="26495" x="5002213" y="3943350"/>
          <p14:tracePt t="26497" x="4987925" y="3943350"/>
          <p14:tracePt t="26500" x="4973638" y="3943350"/>
          <p14:tracePt t="26501" x="4959350" y="3943350"/>
          <p14:tracePt t="26502" x="4945063" y="3943350"/>
          <p14:tracePt t="26505" x="4930775" y="3943350"/>
          <p14:tracePt t="26507" x="4916488" y="3943350"/>
          <p14:tracePt t="26509" x="4902200" y="3943350"/>
          <p14:tracePt t="26510" x="4887913" y="3943350"/>
          <p14:tracePt t="26512" x="4873625" y="3943350"/>
          <p14:tracePt t="26514" x="4859338" y="3943350"/>
          <p14:tracePt t="26516" x="4845050" y="3943350"/>
          <p14:tracePt t="26517" x="4830763" y="3943350"/>
          <p14:tracePt t="26518" x="4816475" y="3943350"/>
          <p14:tracePt t="26521" x="4787900" y="3943350"/>
          <p14:tracePt t="26523" x="4773613" y="3943350"/>
          <p14:tracePt t="26525" x="4759325" y="3943350"/>
          <p14:tracePt t="26526" x="4745038" y="3943350"/>
          <p14:tracePt t="26528" x="4730750" y="3943350"/>
          <p14:tracePt t="26530" x="4716463" y="3943350"/>
          <p14:tracePt t="26532" x="4702175" y="3943350"/>
          <p14:tracePt t="26534" x="4687888" y="3943350"/>
          <p14:tracePt t="26536" x="4673600" y="3943350"/>
          <p14:tracePt t="26538" x="4659313" y="3943350"/>
          <p14:tracePt t="26540" x="4645025" y="3943350"/>
          <p14:tracePt t="26542" x="4630738" y="3943350"/>
          <p14:tracePt t="26543" x="4630738" y="3957638"/>
          <p14:tracePt t="26544" x="4616450" y="3957638"/>
          <p14:tracePt t="26546" x="4602163" y="3957638"/>
          <p14:tracePt t="26549" x="4587875" y="3957638"/>
          <p14:tracePt t="26551" x="4573588" y="3957638"/>
          <p14:tracePt t="26552" x="4559300" y="3957638"/>
          <p14:tracePt t="26555" x="4545013" y="3957638"/>
          <p14:tracePt t="26557" x="4530725" y="3957638"/>
          <p14:tracePt t="26560" x="4516438" y="3957638"/>
          <p14:tracePt t="26562" x="4502150" y="3957638"/>
          <p14:tracePt t="26564" x="4487863" y="3957638"/>
          <p14:tracePt t="26567" x="4473575" y="3957638"/>
          <p14:tracePt t="26570" x="4473575" y="3971925"/>
          <p14:tracePt t="26572" x="4459288" y="3971925"/>
          <p14:tracePt t="26576" x="4445000" y="3971925"/>
          <p14:tracePt t="26577" x="4430713" y="3971925"/>
          <p14:tracePt t="26582" x="4416425" y="3971925"/>
          <p14:tracePt t="26588" x="4402138" y="3971925"/>
          <p14:tracePt t="26593" x="4387850" y="3971925"/>
          <p14:tracePt t="26595" x="4373563" y="3971925"/>
          <p14:tracePt t="26602" x="4359275" y="3971925"/>
          <p14:tracePt t="26608" x="4344988" y="3971925"/>
          <p14:tracePt t="26611" x="4344988" y="3986213"/>
          <p14:tracePt t="26615" x="4330700" y="3986213"/>
          <p14:tracePt t="26620" x="4316413" y="3986213"/>
          <p14:tracePt t="26629" x="4302125" y="3986213"/>
          <p14:tracePt t="26639" x="4287838" y="3986213"/>
          <p14:tracePt t="26644" x="4287838" y="4000500"/>
          <p14:tracePt t="26647" x="4273550" y="4000500"/>
          <p14:tracePt t="26650" x="4259263" y="4000500"/>
          <p14:tracePt t="26657" x="4244975" y="4000500"/>
          <p14:tracePt t="26663" x="4230688" y="4000500"/>
          <p14:tracePt t="26672" x="4216400" y="4000500"/>
          <p14:tracePt t="26677" x="4202113" y="4000500"/>
          <p14:tracePt t="26690" x="4187825" y="4000500"/>
          <p14:tracePt t="26700" x="4173538" y="4000500"/>
          <p14:tracePt t="26707" x="4159250" y="4000500"/>
          <p14:tracePt t="26712" x="4144963" y="4000500"/>
          <p14:tracePt t="26719" x="4130675" y="4000500"/>
          <p14:tracePt t="26728" x="4116388" y="4000500"/>
          <p14:tracePt t="26737" x="4102100" y="4000500"/>
          <p14:tracePt t="26741" x="4087813" y="4000500"/>
          <p14:tracePt t="26747" x="4073525" y="4000500"/>
          <p14:tracePt t="26754" x="4059238" y="4000500"/>
          <p14:tracePt t="26760" x="4044950" y="4000500"/>
          <p14:tracePt t="26763" x="4030663" y="4000500"/>
          <p14:tracePt t="26767" x="4016375" y="4000500"/>
          <p14:tracePt t="26768" x="4016375" y="3986213"/>
          <p14:tracePt t="26774" x="4002088" y="3986213"/>
          <p14:tracePt t="26779" x="3987800" y="3986213"/>
          <p14:tracePt t="26785" x="3973513" y="3971925"/>
          <p14:tracePt t="26787" x="3959225" y="3971925"/>
          <p14:tracePt t="26793" x="3944938" y="3971925"/>
          <p14:tracePt t="26799" x="3930650" y="3971925"/>
          <p14:tracePt t="26801" x="3930650" y="3957638"/>
          <p14:tracePt t="26806" x="3916363" y="3957638"/>
          <p14:tracePt t="26810" x="3902075" y="3957638"/>
          <p14:tracePt t="26821" x="3887788" y="3957638"/>
          <p14:tracePt t="26833" x="3873500" y="3957638"/>
          <p14:tracePt t="26842" x="3873500" y="3943350"/>
          <p14:tracePt t="26846" x="3859213" y="3943350"/>
          <p14:tracePt t="27045" x="3844925" y="3943350"/>
          <p14:tracePt t="27049" x="3844925" y="3929063"/>
          <p14:tracePt t="27053" x="3830638" y="3929063"/>
          <p14:tracePt t="27059" x="3816350" y="3929063"/>
          <p14:tracePt t="27070" x="3802063" y="3929063"/>
          <p14:tracePt t="27074" x="3787775" y="3929063"/>
          <p14:tracePt t="27095" x="3773488" y="3929063"/>
          <p14:tracePt t="27121" x="3759200" y="3929063"/>
          <p14:tracePt t="27140" x="3744913" y="3929063"/>
          <p14:tracePt t="27147" x="3730625" y="3929063"/>
          <p14:tracePt t="27161" x="3716338" y="3929063"/>
          <p14:tracePt t="27172" x="3716338" y="3943350"/>
          <p14:tracePt t="27173" x="3702050" y="3943350"/>
          <p14:tracePt t="27185" x="3702050" y="3957638"/>
          <p14:tracePt t="27189" x="3687763" y="3957638"/>
          <p14:tracePt t="27196" x="3673475" y="3957638"/>
          <p14:tracePt t="27205" x="3673475" y="3971925"/>
          <p14:tracePt t="27252" x="3673475" y="3986213"/>
          <p14:tracePt t="27262" x="3687763" y="3986213"/>
          <p14:tracePt t="27268" x="3687763" y="4000500"/>
          <p14:tracePt t="27288" x="3687763" y="4014788"/>
          <p14:tracePt t="27293" x="3687763" y="4029075"/>
          <p14:tracePt t="27299" x="3687763" y="4043363"/>
          <p14:tracePt t="27302" x="3687763" y="4057650"/>
          <p14:tracePt t="27307" x="3687763" y="4071938"/>
          <p14:tracePt t="27309" x="3702050" y="4071938"/>
          <p14:tracePt t="27313" x="3702050" y="4086225"/>
          <p14:tracePt t="27318" x="3702050" y="4100513"/>
          <p14:tracePt t="27322" x="3702050" y="4114800"/>
          <p14:tracePt t="27329" x="3702050" y="4129088"/>
          <p14:tracePt t="27373" x="3702050" y="4143375"/>
          <p14:tracePt t="27375" x="3716338" y="4143375"/>
          <p14:tracePt t="27383" x="3730625" y="4143375"/>
          <p14:tracePt t="27386" x="3744913" y="4143375"/>
          <p14:tracePt t="27391" x="3759200" y="4143375"/>
          <p14:tracePt t="27395" x="3773488" y="4143375"/>
          <p14:tracePt t="27399" x="3773488" y="4157663"/>
          <p14:tracePt t="27400" x="3787775" y="4157663"/>
          <p14:tracePt t="27403" x="3802063" y="4157663"/>
          <p14:tracePt t="27407" x="3816350" y="4157663"/>
          <p14:tracePt t="27411" x="3830638" y="4157663"/>
          <p14:tracePt t="27413" x="3830638" y="4171950"/>
          <p14:tracePt t="27416" x="3844925" y="4171950"/>
          <p14:tracePt t="27417" x="3859213" y="4186238"/>
          <p14:tracePt t="27421" x="3873500" y="4186238"/>
          <p14:tracePt t="27425" x="3887788" y="4186238"/>
          <p14:tracePt t="27426" x="3887788" y="4200525"/>
          <p14:tracePt t="27429" x="3902075" y="4200525"/>
          <p14:tracePt t="27431" x="3916363" y="4200525"/>
          <p14:tracePt t="27433" x="3916363" y="4214813"/>
          <p14:tracePt t="27434" x="3930650" y="4214813"/>
          <p14:tracePt t="27437" x="3944938" y="4214813"/>
          <p14:tracePt t="27440" x="3944938" y="4229100"/>
          <p14:tracePt t="27441" x="3959225" y="4229100"/>
          <p14:tracePt t="27442" x="3973513" y="4229100"/>
          <p14:tracePt t="27443" x="3973513" y="4243388"/>
          <p14:tracePt t="27445" x="3987800" y="4243388"/>
          <p14:tracePt t="27449" x="4002088" y="4243388"/>
          <p14:tracePt t="27451" x="4016375" y="4257675"/>
          <p14:tracePt t="27454" x="4030663" y="4257675"/>
          <p14:tracePt t="27456" x="4044950" y="4257675"/>
          <p14:tracePt t="27458" x="4059238" y="4271963"/>
          <p14:tracePt t="27461" x="4073525" y="4271963"/>
          <p14:tracePt t="27463" x="4087813" y="4271963"/>
          <p14:tracePt t="27465" x="4102100" y="4271963"/>
          <p14:tracePt t="27467" x="4116388" y="4271963"/>
          <p14:tracePt t="27470" x="4130675" y="4286250"/>
          <p14:tracePt t="27472" x="4144963" y="4286250"/>
          <p14:tracePt t="27473" x="4159250" y="4300538"/>
          <p14:tracePt t="27475" x="4173538" y="4300538"/>
          <p14:tracePt t="27478" x="4187825" y="4300538"/>
          <p14:tracePt t="27480" x="4202113" y="4300538"/>
          <p14:tracePt t="27481" x="4216400" y="4300538"/>
          <p14:tracePt t="27483" x="4230688" y="4300538"/>
          <p14:tracePt t="27485" x="4244975" y="4300538"/>
          <p14:tracePt t="27487" x="4259263" y="4300538"/>
          <p14:tracePt t="27488" x="4273550" y="4314825"/>
          <p14:tracePt t="27490" x="4287838" y="4314825"/>
          <p14:tracePt t="27492" x="4302125" y="4314825"/>
          <p14:tracePt t="27493" x="4316413" y="4314825"/>
          <p14:tracePt t="27494" x="4330700" y="4314825"/>
          <p14:tracePt t="27496" x="4344988" y="4314825"/>
          <p14:tracePt t="27497" x="4359275" y="4314825"/>
          <p14:tracePt t="27498" x="4373563" y="4314825"/>
          <p14:tracePt t="27499" x="4387850" y="4314825"/>
          <p14:tracePt t="27501" x="4402138" y="4314825"/>
          <p14:tracePt t="27502" x="4430713" y="4314825"/>
          <p14:tracePt t="27503" x="4445000" y="4314825"/>
          <p14:tracePt t="27504" x="4459288" y="4314825"/>
          <p14:tracePt t="27505" x="4473575" y="4314825"/>
          <p14:tracePt t="27507" x="4502150" y="4314825"/>
          <p14:tracePt t="27509" x="4516438" y="4314825"/>
          <p14:tracePt t="27510" x="4530725" y="4314825"/>
          <p14:tracePt t="27511" x="4545013" y="4314825"/>
          <p14:tracePt t="27512" x="4559300" y="4314825"/>
          <p14:tracePt t="27513" x="4573588" y="4314825"/>
          <p14:tracePt t="27514" x="4587875" y="4314825"/>
          <p14:tracePt t="27516" x="4602163" y="4314825"/>
          <p14:tracePt t="27517" x="4616450" y="4314825"/>
          <p14:tracePt t="27519" x="4645025" y="4314825"/>
          <p14:tracePt t="27521" x="4659313" y="4314825"/>
          <p14:tracePt t="27522" x="4687888" y="4314825"/>
          <p14:tracePt t="27524" x="4702175" y="4314825"/>
          <p14:tracePt t="27525" x="4716463" y="4314825"/>
          <p14:tracePt t="27526" x="4730750" y="4314825"/>
          <p14:tracePt t="27527" x="4759325" y="4314825"/>
          <p14:tracePt t="27529" x="4773613" y="4314825"/>
          <p14:tracePt t="27530" x="4787900" y="4314825"/>
          <p14:tracePt t="27531" x="4802188" y="4314825"/>
          <p14:tracePt t="27532" x="4816475" y="4314825"/>
          <p14:tracePt t="27533" x="4845050" y="4314825"/>
          <p14:tracePt t="27535" x="4859338" y="4314825"/>
          <p14:tracePt t="27537" x="4887913" y="4300538"/>
          <p14:tracePt t="27538" x="4902200" y="4300538"/>
          <p14:tracePt t="27539" x="4916488" y="4300538"/>
          <p14:tracePt t="27541" x="4930775" y="4300538"/>
          <p14:tracePt t="27542" x="4945063" y="4286250"/>
          <p14:tracePt t="27543" x="4959350" y="4286250"/>
          <p14:tracePt t="27544" x="4973638" y="4286250"/>
          <p14:tracePt t="27545" x="4987925" y="4286250"/>
          <p14:tracePt t="27547" x="5002213" y="4286250"/>
          <p14:tracePt t="27548" x="5016500" y="4286250"/>
          <p14:tracePt t="27549" x="5030788" y="4286250"/>
          <p14:tracePt t="27550" x="5045075" y="4286250"/>
          <p14:tracePt t="27551" x="5059363" y="4286250"/>
          <p14:tracePt t="27552" x="5059363" y="4271963"/>
          <p14:tracePt t="27553" x="5073650" y="4271963"/>
          <p14:tracePt t="27555" x="5102225" y="4271963"/>
          <p14:tracePt t="27558" x="5116513" y="4271963"/>
          <p14:tracePt t="27559" x="5130800" y="4271963"/>
          <p14:tracePt t="27560" x="5145088" y="4271963"/>
          <p14:tracePt t="27561" x="5159375" y="4271963"/>
          <p14:tracePt t="27563" x="5159375" y="4257675"/>
          <p14:tracePt t="27564" x="5187950" y="4257675"/>
          <p14:tracePt t="27567" x="5202238" y="4257675"/>
          <p14:tracePt t="27569" x="5216525" y="4257675"/>
          <p14:tracePt t="27571" x="5245100" y="4257675"/>
          <p14:tracePt t="27575" x="5259388" y="4243388"/>
          <p14:tracePt t="27578" x="5273675" y="4243388"/>
          <p14:tracePt t="27583" x="5287963" y="4243388"/>
          <p14:tracePt t="27589" x="5302250" y="4243388"/>
          <p14:tracePt t="27665" x="5302250" y="4229100"/>
          <p14:tracePt t="27852" x="5302250" y="4214813"/>
          <p14:tracePt t="27856" x="5316538" y="4214813"/>
          <p14:tracePt t="27863" x="5316538" y="4200525"/>
          <p14:tracePt t="27871" x="5316538" y="4186238"/>
          <p14:tracePt t="27873" x="5330825" y="4186238"/>
          <p14:tracePt t="27877" x="5330825" y="4171950"/>
          <p14:tracePt t="27881" x="5330825" y="4157663"/>
          <p14:tracePt t="27887" x="5345113" y="4157663"/>
          <p14:tracePt t="27890" x="5345113" y="4143375"/>
          <p14:tracePt t="27892" x="5359400" y="4143375"/>
          <p14:tracePt t="27895" x="5359400" y="4129088"/>
          <p14:tracePt t="27898" x="5359400" y="4114800"/>
          <p14:tracePt t="27903" x="5359400" y="4100513"/>
          <p14:tracePt t="27908" x="5373688" y="4086225"/>
          <p14:tracePt t="27914" x="5373688" y="4071938"/>
          <p14:tracePt t="27917" x="5373688" y="4057650"/>
          <p14:tracePt t="27924" x="5373688" y="4043363"/>
          <p14:tracePt t="27935" x="5373688" y="4029075"/>
          <p14:tracePt t="27946" x="5387975" y="4029075"/>
          <p14:tracePt t="28158" x="5387975" y="4014788"/>
          <p14:tracePt t="28164" x="5387975" y="4000500"/>
          <p14:tracePt t="28178" x="5387975" y="3986213"/>
          <p14:tracePt t="28189" x="5387975" y="3971925"/>
          <p14:tracePt t="28198" x="5387975" y="3957638"/>
          <p14:tracePt t="28206" x="5387975" y="3943350"/>
          <p14:tracePt t="28210" x="5387975" y="3929063"/>
          <p14:tracePt t="28222" x="5387975" y="3914775"/>
          <p14:tracePt t="28743" x="5387975" y="3929063"/>
          <p14:tracePt t="28746" x="5387975" y="3943350"/>
          <p14:tracePt t="28751" x="5387975" y="3957638"/>
          <p14:tracePt t="28756" x="5387975" y="3971925"/>
          <p14:tracePt t="28757" x="5373688" y="3971925"/>
          <p14:tracePt t="28761" x="5373688" y="3986213"/>
          <p14:tracePt t="28769" x="5373688" y="4000500"/>
          <p14:tracePt t="28774" x="5373688" y="4014788"/>
          <p14:tracePt t="28790" x="5373688" y="4029075"/>
          <p14:tracePt t="28798" x="5359400" y="4029075"/>
          <p14:tracePt t="28810" x="5359400" y="4043363"/>
          <p14:tracePt t="28814" x="5345113" y="4043363"/>
          <p14:tracePt t="28819" x="5345113" y="4057650"/>
          <p14:tracePt t="28823" x="5345113" y="4071938"/>
          <p14:tracePt t="28825" x="5330825" y="4071938"/>
          <p14:tracePt t="28829" x="5330825" y="4086225"/>
          <p14:tracePt t="28833" x="5316538" y="4086225"/>
          <p14:tracePt t="28835" x="5316538" y="4100513"/>
          <p14:tracePt t="28839" x="5302250" y="4114800"/>
          <p14:tracePt t="28841" x="5287963" y="4114800"/>
          <p14:tracePt t="28842" x="5287963" y="4129088"/>
          <p14:tracePt t="28847" x="5273675" y="4143375"/>
          <p14:tracePt t="28852" x="5259388" y="4157663"/>
          <p14:tracePt t="28858" x="5259388" y="4171950"/>
          <p14:tracePt t="28859" x="5245100" y="4171950"/>
          <p14:tracePt t="28861" x="5245100" y="4186238"/>
          <p14:tracePt t="28866" x="5230813" y="4186238"/>
          <p14:tracePt t="28869" x="5230813" y="4200525"/>
          <p14:tracePt t="28871" x="5216525" y="4200525"/>
          <p14:tracePt t="28878" x="5216525" y="4214813"/>
          <p14:tracePt t="28880" x="5202238" y="4214813"/>
          <p14:tracePt t="28889" x="5187950" y="4214813"/>
          <p14:tracePt t="28893" x="5173663" y="4214813"/>
          <p14:tracePt t="28894" x="5173663" y="4229100"/>
          <p14:tracePt t="28903" x="5173663" y="4243388"/>
          <p14:tracePt t="28904" x="5159375" y="4243388"/>
          <p14:tracePt t="28910" x="5145088" y="4257675"/>
          <p14:tracePt t="28914" x="5130800" y="4257675"/>
          <p14:tracePt t="28918" x="5116513" y="4271963"/>
          <p14:tracePt t="28921" x="5102225" y="4271963"/>
          <p14:tracePt t="28924" x="5102225" y="4286250"/>
          <p14:tracePt t="28926" x="5087938" y="4286250"/>
          <p14:tracePt t="28927" x="5087938" y="4300538"/>
          <p14:tracePt t="28929" x="5073650" y="4300538"/>
          <p14:tracePt t="28930" x="5059363" y="4300538"/>
          <p14:tracePt t="28933" x="5045075" y="4314825"/>
          <p14:tracePt t="28935" x="5030788" y="4314825"/>
          <p14:tracePt t="28937" x="5030788" y="4329113"/>
          <p14:tracePt t="28938" x="5016500" y="4329113"/>
          <p14:tracePt t="28940" x="5002213" y="4329113"/>
          <p14:tracePt t="28941" x="4987925" y="4329113"/>
          <p14:tracePt t="28942" x="4987925" y="4343400"/>
          <p14:tracePt t="28943" x="4973638" y="4357688"/>
          <p14:tracePt t="28945" x="4959350" y="4357688"/>
          <p14:tracePt t="28946" x="4945063" y="4357688"/>
          <p14:tracePt t="28949" x="4930775" y="4371975"/>
          <p14:tracePt t="28950" x="4916488" y="4371975"/>
          <p14:tracePt t="28951" x="4916488" y="4386263"/>
          <p14:tracePt t="28952" x="4902200" y="4386263"/>
          <p14:tracePt t="28953" x="4887913" y="4386263"/>
          <p14:tracePt t="28956" x="4859338" y="4400550"/>
          <p14:tracePt t="28957" x="4845050" y="4414838"/>
          <p14:tracePt t="28959" x="4816475" y="4414838"/>
          <p14:tracePt t="28961" x="4802188" y="4429125"/>
          <p14:tracePt t="28962" x="4787900" y="4429125"/>
          <p14:tracePt t="28963" x="4773613" y="4429125"/>
          <p14:tracePt t="28964" x="4759325" y="4429125"/>
          <p14:tracePt t="28965" x="4759325" y="4443413"/>
          <p14:tracePt t="28966" x="4745038" y="4443413"/>
          <p14:tracePt t="28967" x="4730750" y="4457700"/>
          <p14:tracePt t="28968" x="4716463" y="4457700"/>
          <p14:tracePt t="28970" x="4687888" y="4457700"/>
          <p14:tracePt t="28972" x="4673600" y="4457700"/>
          <p14:tracePt t="28973" x="4673600" y="4471988"/>
          <p14:tracePt t="28974" x="4659313" y="4471988"/>
          <p14:tracePt t="28975" x="4645025" y="4471988"/>
          <p14:tracePt t="28976" x="4630738" y="4471988"/>
          <p14:tracePt t="28977" x="4616450" y="4486275"/>
          <p14:tracePt t="28979" x="4587875" y="4486275"/>
          <p14:tracePt t="28980" x="4587875" y="4500563"/>
          <p14:tracePt t="28981" x="4573588" y="4500563"/>
          <p14:tracePt t="28984" x="4545013" y="4500563"/>
          <p14:tracePt t="28986" x="4545013" y="4514850"/>
          <p14:tracePt t="28987" x="4530725" y="4514850"/>
          <p14:tracePt t="28988" x="4516438" y="4514850"/>
          <p14:tracePt t="28990" x="4502150" y="4514850"/>
          <p14:tracePt t="28991" x="4487863" y="4514850"/>
          <p14:tracePt t="28994" x="4473575" y="4514850"/>
          <p14:tracePt t="28995" x="4473575" y="4529138"/>
          <p14:tracePt t="28996" x="4459288" y="4529138"/>
          <p14:tracePt t="28997" x="4445000" y="4529138"/>
          <p14:tracePt t="29000" x="4430713" y="4529138"/>
          <p14:tracePt t="29002" x="4416425" y="4529138"/>
          <p14:tracePt t="29006" x="4402138" y="4529138"/>
          <p14:tracePt t="29007" x="4387850" y="4529138"/>
          <p14:tracePt t="29011" x="4373563" y="4529138"/>
          <p14:tracePt t="29014" x="4373563" y="4543425"/>
          <p14:tracePt t="29017" x="4359275" y="4543425"/>
          <p14:tracePt t="29023" x="4344988" y="4543425"/>
          <p14:tracePt t="29026" x="4330700" y="4543425"/>
          <p14:tracePt t="29032" x="4316413" y="4543425"/>
          <p14:tracePt t="29037" x="4302125" y="4543425"/>
          <p14:tracePt t="29043" x="4287838" y="4543425"/>
          <p14:tracePt t="29046" x="4273550" y="4543425"/>
          <p14:tracePt t="29048" x="4259263" y="4543425"/>
          <p14:tracePt t="29051" x="4244975" y="4543425"/>
          <p14:tracePt t="29054" x="4230688" y="4543425"/>
          <p14:tracePt t="29057" x="4216400" y="4543425"/>
          <p14:tracePt t="29058" x="4202113" y="4543425"/>
          <p14:tracePt t="29060" x="4187825" y="4543425"/>
          <p14:tracePt t="29063" x="4173538" y="4543425"/>
          <p14:tracePt t="29065" x="4144963" y="4543425"/>
          <p14:tracePt t="29068" x="4130675" y="4543425"/>
          <p14:tracePt t="29070" x="4116388" y="4543425"/>
          <p14:tracePt t="29072" x="4102100" y="4543425"/>
          <p14:tracePt t="29074" x="4087813" y="4543425"/>
          <p14:tracePt t="29076" x="4059238" y="4529138"/>
          <p14:tracePt t="29079" x="4044950" y="4529138"/>
          <p14:tracePt t="29081" x="4030663" y="4529138"/>
          <p14:tracePt t="29083" x="4016375" y="4529138"/>
          <p14:tracePt t="29084" x="4002088" y="4529138"/>
          <p14:tracePt t="29086" x="4002088" y="4514850"/>
          <p14:tracePt t="29087" x="3987800" y="4514850"/>
          <p14:tracePt t="29089" x="3973513" y="4514850"/>
          <p14:tracePt t="29090" x="3959225" y="4500563"/>
          <p14:tracePt t="29092" x="3944938" y="4500563"/>
          <p14:tracePt t="29094" x="3930650" y="4500563"/>
          <p14:tracePt t="29096" x="3916363" y="4500563"/>
          <p14:tracePt t="29097" x="3902075" y="4500563"/>
          <p14:tracePt t="29100" x="3887788" y="4486275"/>
          <p14:tracePt t="29102" x="3873500" y="4486275"/>
          <p14:tracePt t="29105" x="3859213" y="4486275"/>
          <p14:tracePt t="29106" x="3859213" y="4471988"/>
          <p14:tracePt t="29107" x="3844925" y="4471988"/>
          <p14:tracePt t="29109" x="3830638" y="4471988"/>
          <p14:tracePt t="29113" x="3816350" y="4471988"/>
          <p14:tracePt t="29115" x="3802063" y="4471988"/>
          <p14:tracePt t="29117" x="3802063" y="4457700"/>
          <p14:tracePt t="29120" x="3787775" y="4457700"/>
          <p14:tracePt t="29121" x="3787775" y="4443413"/>
          <p14:tracePt t="29122" x="3773488" y="4443413"/>
          <p14:tracePt t="29129" x="3759200" y="4443413"/>
          <p14:tracePt t="29147" x="3744913" y="4443413"/>
          <p14:tracePt t="29185" x="3744913" y="4429125"/>
          <p14:tracePt t="29191" x="3744913" y="4414838"/>
          <p14:tracePt t="29193" x="3730625" y="4414838"/>
          <p14:tracePt t="29195" x="3730625" y="4400550"/>
          <p14:tracePt t="29196" x="3716338" y="4400550"/>
          <p14:tracePt t="29197" x="3716338" y="4386263"/>
          <p14:tracePt t="29200" x="3716338" y="4371975"/>
          <p14:tracePt t="29203" x="3702050" y="4357688"/>
          <p14:tracePt t="29207" x="3702050" y="4343400"/>
          <p14:tracePt t="29209" x="3702050" y="4329113"/>
          <p14:tracePt t="29212" x="3687763" y="4314825"/>
          <p14:tracePt t="29216" x="3673475" y="4300538"/>
          <p14:tracePt t="29220" x="3673475" y="4286250"/>
          <p14:tracePt t="29222" x="3673475" y="4271963"/>
          <p14:tracePt t="29224" x="3659188" y="4271963"/>
          <p14:tracePt t="29226" x="3659188" y="4257675"/>
          <p14:tracePt t="29232" x="3659188" y="4243388"/>
          <p14:tracePt t="29233" x="3644900" y="4243388"/>
          <p14:tracePt t="29236" x="3644900" y="4229100"/>
          <p14:tracePt t="29240" x="3644900" y="4214813"/>
          <p14:tracePt t="29248" x="3644900" y="4200525"/>
          <p14:tracePt t="29262" x="3644900" y="4186238"/>
          <p14:tracePt t="29273" x="3644900" y="4171950"/>
          <p14:tracePt t="29281" x="3644900" y="4157663"/>
          <p14:tracePt t="29290" x="3644900" y="4143375"/>
          <p14:tracePt t="29301" x="3644900" y="4129088"/>
          <p14:tracePt t="29307" x="3644900" y="4114800"/>
          <p14:tracePt t="29311" x="3644900" y="4100513"/>
          <p14:tracePt t="29313" x="3659188" y="4100513"/>
          <p14:tracePt t="29317" x="3659188" y="4086225"/>
          <p14:tracePt t="29322" x="3659188" y="4071938"/>
          <p14:tracePt t="29326" x="3659188" y="4057650"/>
          <p14:tracePt t="29329" x="3659188" y="4043363"/>
          <p14:tracePt t="29332" x="3659188" y="4029075"/>
          <p14:tracePt t="29338" x="3659188" y="4014788"/>
          <p14:tracePt t="29342" x="3659188" y="4000500"/>
          <p14:tracePt t="29345" x="3659188" y="3986213"/>
          <p14:tracePt t="29350" x="3659188" y="3971925"/>
          <p14:tracePt t="29357" x="3659188" y="3957638"/>
          <p14:tracePt t="29362" x="3659188" y="3943350"/>
          <p14:tracePt t="29365" x="3659188" y="3929063"/>
          <p14:tracePt t="29372" x="3659188" y="3914775"/>
          <p14:tracePt t="29379" x="3659188" y="3900488"/>
          <p14:tracePt t="29382" x="3644900" y="3900488"/>
          <p14:tracePt t="29388" x="3644900" y="3886200"/>
          <p14:tracePt t="29393" x="3644900" y="3871913"/>
          <p14:tracePt t="29407" x="3644900" y="3857625"/>
          <p14:tracePt t="29421" x="3644900" y="3843338"/>
          <p14:tracePt t="29423" x="3630613" y="3843338"/>
          <p14:tracePt t="29431" x="3630613" y="3829050"/>
          <p14:tracePt t="29443" x="3630613" y="3814763"/>
          <p14:tracePt t="29449" x="3630613" y="3800475"/>
          <p14:tracePt t="29565" x="3630613" y="3814763"/>
          <p14:tracePt t="29579" x="3630613" y="3829050"/>
          <p14:tracePt t="29602" x="3630613" y="3843338"/>
          <p14:tracePt t="29620" x="3644900" y="3843338"/>
          <p14:tracePt t="29623" x="3644900" y="3857625"/>
          <p14:tracePt t="29643" x="3644900" y="3871913"/>
          <p14:tracePt t="29653" x="3644900" y="3886200"/>
          <p14:tracePt t="29663" x="3644900" y="3900488"/>
          <p14:tracePt t="29665" x="3659188" y="3900488"/>
          <p14:tracePt t="29671" x="3659188" y="3914775"/>
          <p14:tracePt t="29675" x="3673475" y="3914775"/>
          <p14:tracePt t="29678" x="3673475" y="3929063"/>
          <p14:tracePt t="29681" x="3673475" y="3943350"/>
          <p14:tracePt t="29688" x="3673475" y="3957638"/>
          <p14:tracePt t="29693" x="3687763" y="3957638"/>
          <p14:tracePt t="29696" x="3687763" y="3971925"/>
          <p14:tracePt t="29705" x="3687763" y="3986213"/>
          <p14:tracePt t="29708" x="3687763" y="4000500"/>
          <p14:tracePt t="29711" x="3702050" y="4000500"/>
          <p14:tracePt t="29718" x="3702050" y="4014788"/>
          <p14:tracePt t="29728" x="3702050" y="4029075"/>
          <p14:tracePt t="29754" x="3702050" y="4043363"/>
          <p14:tracePt t="29755" x="3716338" y="4043363"/>
          <p14:tracePt t="29760" x="3716338" y="4057650"/>
          <p14:tracePt t="29773" x="3716338" y="4071938"/>
          <p14:tracePt t="29782" x="3716338" y="4086225"/>
          <p14:tracePt t="29791" x="3730625" y="4086225"/>
          <p14:tracePt t="29804" x="3730625" y="4100513"/>
          <p14:tracePt t="29808" x="3744913" y="4100513"/>
          <p14:tracePt t="29862" x="3744913" y="4114800"/>
          <p14:tracePt t="29868" x="3759200" y="4114800"/>
          <p14:tracePt t="29881" x="3773488" y="4114800"/>
          <p14:tracePt t="29892" x="3787775" y="4114800"/>
          <p14:tracePt t="29896" x="3802063" y="4114800"/>
          <p14:tracePt t="29898" x="3802063" y="4129088"/>
          <p14:tracePt t="29904" x="3816350" y="4129088"/>
          <p14:tracePt t="29910" x="3816350" y="4143375"/>
          <p14:tracePt t="29911" x="3830638" y="4143375"/>
          <p14:tracePt t="29917" x="3844925" y="4143375"/>
          <p14:tracePt t="29919" x="3859213" y="4143375"/>
          <p14:tracePt t="29928" x="3873500" y="4157663"/>
          <p14:tracePt t="29928" x="3887788" y="4171950"/>
          <p14:tracePt t="29932" x="3902075" y="4171950"/>
          <p14:tracePt t="29934" x="3916363" y="4171950"/>
          <p14:tracePt t="29937" x="3930650" y="4171950"/>
          <p14:tracePt t="29938" x="3930650" y="4186238"/>
          <p14:tracePt t="29940" x="3944938" y="4186238"/>
          <p14:tracePt t="29944" x="3959225" y="4186238"/>
          <p14:tracePt t="29945" x="3973513" y="4186238"/>
          <p14:tracePt t="29949" x="3987800" y="4200525"/>
          <p14:tracePt t="29952" x="4002088" y="4200525"/>
          <p14:tracePt t="29953" x="4016375" y="4200525"/>
          <p14:tracePt t="29956" x="4030663" y="4200525"/>
          <p14:tracePt t="29956" x="4030663" y="4214813"/>
          <p14:tracePt t="29958" x="4044950" y="4214813"/>
          <p14:tracePt t="29961" x="4059238" y="4229100"/>
          <p14:tracePt t="29963" x="4073525" y="4229100"/>
          <p14:tracePt t="29965" x="4087813" y="4229100"/>
          <p14:tracePt t="29969" x="4102100" y="4229100"/>
          <p14:tracePt t="29970" x="4102100" y="4243388"/>
          <p14:tracePt t="29971" x="4116388" y="4243388"/>
          <p14:tracePt t="29974" x="4130675" y="4243388"/>
          <p14:tracePt t="29976" x="4144963" y="4243388"/>
          <p14:tracePt t="29979" x="4159250" y="4243388"/>
          <p14:tracePt t="29981" x="4159250" y="4257675"/>
          <p14:tracePt t="29982" x="4173538" y="4257675"/>
          <p14:tracePt t="29985" x="4187825" y="4257675"/>
          <p14:tracePt t="29986" x="4202113" y="4257675"/>
          <p14:tracePt t="29989" x="4216400" y="4257675"/>
          <p14:tracePt t="29992" x="4230688" y="4257675"/>
          <p14:tracePt t="29995" x="4259263" y="4271963"/>
          <p14:tracePt t="29998" x="4273550" y="4271963"/>
          <p14:tracePt t="30001" x="4287838" y="4286250"/>
          <p14:tracePt t="30002" x="4302125" y="4286250"/>
          <p14:tracePt t="30005" x="4316413" y="4286250"/>
          <p14:tracePt t="30007" x="4330700" y="4286250"/>
          <p14:tracePt t="30009" x="4344988" y="4286250"/>
          <p14:tracePt t="30010" x="4359275" y="4286250"/>
          <p14:tracePt t="30013" x="4373563" y="4300538"/>
          <p14:tracePt t="30015" x="4387850" y="4300538"/>
          <p14:tracePt t="30017" x="4402138" y="4300538"/>
          <p14:tracePt t="30018" x="4416425" y="4300538"/>
          <p14:tracePt t="30020" x="4430713" y="4300538"/>
          <p14:tracePt t="30022" x="4445000" y="4300538"/>
          <p14:tracePt t="30023" x="4445000" y="4314825"/>
          <p14:tracePt t="30024" x="4459288" y="4314825"/>
          <p14:tracePt t="30027" x="4473575" y="4314825"/>
          <p14:tracePt t="30028" x="4487863" y="4314825"/>
          <p14:tracePt t="30030" x="4502150" y="4314825"/>
          <p14:tracePt t="30032" x="4516438" y="4329113"/>
          <p14:tracePt t="30034" x="4530725" y="4329113"/>
          <p14:tracePt t="30035" x="4545013" y="4329113"/>
          <p14:tracePt t="30037" x="4559300" y="4343400"/>
          <p14:tracePt t="30039" x="4573588" y="4343400"/>
          <p14:tracePt t="30041" x="4587875" y="4343400"/>
          <p14:tracePt t="30043" x="4602163" y="4343400"/>
          <p14:tracePt t="30046" x="4616450" y="4343400"/>
          <p14:tracePt t="30050" x="4630738" y="4357688"/>
          <p14:tracePt t="30051" x="4645025" y="4357688"/>
          <p14:tracePt t="30056" x="4659313" y="4357688"/>
          <p14:tracePt t="30061" x="4673600" y="4357688"/>
          <p14:tracePt t="30077" x="4687888" y="4357688"/>
          <p14:tracePt t="30115" x="4702175" y="4357688"/>
          <p14:tracePt t="30146" x="4716463" y="4357688"/>
          <p14:tracePt t="30156" x="4730750" y="4357688"/>
          <p14:tracePt t="30162" x="4745038" y="4357688"/>
          <p14:tracePt t="30164" x="4759325" y="4357688"/>
          <p14:tracePt t="30169" x="4773613" y="4357688"/>
          <p14:tracePt t="30172" x="4787900" y="4357688"/>
          <p14:tracePt t="30176" x="4802188" y="4357688"/>
          <p14:tracePt t="30177" x="4816475" y="4357688"/>
          <p14:tracePt t="30179" x="4816475" y="4343400"/>
          <p14:tracePt t="30181" x="4830763" y="4343400"/>
          <p14:tracePt t="30183" x="4845050" y="4343400"/>
          <p14:tracePt t="30185" x="4859338" y="4329113"/>
          <p14:tracePt t="30186" x="4873625" y="4329113"/>
          <p14:tracePt t="30188" x="4887913" y="4314825"/>
          <p14:tracePt t="30191" x="4902200" y="4314825"/>
          <p14:tracePt t="30192" x="4916488" y="4314825"/>
          <p14:tracePt t="30194" x="4945063" y="4300538"/>
          <p14:tracePt t="30196" x="4959350" y="4300538"/>
          <p14:tracePt t="30197" x="4959350" y="4286250"/>
          <p14:tracePt t="30198" x="4973638" y="4286250"/>
          <p14:tracePt t="30199" x="4987925" y="4286250"/>
          <p14:tracePt t="30200" x="5002213" y="4286250"/>
          <p14:tracePt t="30202" x="5016500" y="4271963"/>
          <p14:tracePt t="30204" x="5030788" y="4271963"/>
          <p14:tracePt t="30205" x="5045075" y="4271963"/>
          <p14:tracePt t="30206" x="5059363" y="4271963"/>
          <p14:tracePt t="30207" x="5073650" y="4271963"/>
          <p14:tracePt t="30208" x="5087938" y="4257675"/>
          <p14:tracePt t="30210" x="5102225" y="4257675"/>
          <p14:tracePt t="30211" x="5116513" y="4243388"/>
          <p14:tracePt t="30212" x="5130800" y="4243388"/>
          <p14:tracePt t="30213" x="5145088" y="4243388"/>
          <p14:tracePt t="30214" x="5159375" y="4243388"/>
          <p14:tracePt t="30216" x="5187950" y="4243388"/>
          <p14:tracePt t="30217" x="5202238" y="4229100"/>
          <p14:tracePt t="30218" x="5216525" y="4229100"/>
          <p14:tracePt t="30219" x="5230813" y="4229100"/>
          <p14:tracePt t="30220" x="5245100" y="4229100"/>
          <p14:tracePt t="30221" x="5259388" y="4229100"/>
          <p14:tracePt t="30222" x="5273675" y="4229100"/>
          <p14:tracePt t="30223" x="5287963" y="4229100"/>
          <p14:tracePt t="30224" x="5302250" y="4214813"/>
          <p14:tracePt t="30225" x="5316538" y="4214813"/>
          <p14:tracePt t="30227" x="5345113" y="4214813"/>
          <p14:tracePt t="30228" x="5359400" y="4200525"/>
          <p14:tracePt t="30229" x="5373688" y="4200525"/>
          <p14:tracePt t="30230" x="5387975" y="4200525"/>
          <p14:tracePt t="30232" x="5416550" y="4200525"/>
          <p14:tracePt t="30234" x="5430838" y="4200525"/>
          <p14:tracePt t="30235" x="5459413" y="4200525"/>
          <p14:tracePt t="30237" x="5473700" y="4200525"/>
          <p14:tracePt t="30239" x="5502275" y="4200525"/>
          <p14:tracePt t="30241" x="5516563" y="4186238"/>
          <p14:tracePt t="30242" x="5530850" y="4186238"/>
          <p14:tracePt t="30243" x="5545138" y="4186238"/>
          <p14:tracePt t="30245" x="5559425" y="4186238"/>
          <p14:tracePt t="30247" x="5573713" y="4186238"/>
          <p14:tracePt t="30249" x="5602288" y="4186238"/>
          <p14:tracePt t="30252" x="5616575" y="4186238"/>
          <p14:tracePt t="30254" x="5630863" y="4186238"/>
          <p14:tracePt t="30256" x="5645150" y="4186238"/>
          <p14:tracePt t="30258" x="5659438" y="4186238"/>
          <p14:tracePt t="30260" x="5673725" y="4171950"/>
          <p14:tracePt t="30263" x="5688013" y="4171950"/>
          <p14:tracePt t="30265" x="5702300" y="4171950"/>
          <p14:tracePt t="30268" x="5716588" y="4171950"/>
          <p14:tracePt t="30273" x="5730875" y="4171950"/>
          <p14:tracePt t="30278" x="5745163" y="4171950"/>
          <p14:tracePt t="30369" x="5730875" y="4171950"/>
          <p14:tracePt t="30388" x="5716588" y="4171950"/>
          <p14:tracePt t="30399" x="5702300" y="4186238"/>
          <p14:tracePt t="30408" x="5688013" y="4186238"/>
          <p14:tracePt t="30423" x="5673725" y="4186238"/>
          <p14:tracePt t="30436" x="5659438" y="4186238"/>
          <p14:tracePt t="30452" x="5645150" y="4186238"/>
          <p14:tracePt t="30457" x="5630863" y="4186238"/>
          <p14:tracePt t="30487" x="5616575" y="4186238"/>
          <p14:tracePt t="30720" x="5602288" y="4186238"/>
          <p14:tracePt t="30721" x="5602288" y="4200525"/>
          <p14:tracePt t="30777" x="5588000" y="4200525"/>
          <p14:tracePt t="30785" x="5573713" y="4200525"/>
          <p14:tracePt t="30798" x="5559425" y="4200525"/>
          <p14:tracePt t="31011" x="5545138" y="4200525"/>
          <p14:tracePt t="31015" x="5545138" y="4186238"/>
          <p14:tracePt t="31034" x="5545138" y="4171950"/>
          <p14:tracePt t="31668" x="5559425" y="4171950"/>
          <p14:tracePt t="31668" x="5559425" y="4186238"/>
          <p14:tracePt t="31668" x="5573713" y="4186238"/>
          <p14:tracePt t="31668" x="5588000" y="4186238"/>
          <p14:tracePt t="31668" x="5588000" y="4200525"/>
          <p14:tracePt t="31668" x="5602288" y="4200525"/>
          <p14:tracePt t="31668" x="5616575" y="4214813"/>
          <p14:tracePt t="31668" x="5630863" y="4229100"/>
          <p14:tracePt t="31668" x="5645150" y="4229100"/>
          <p14:tracePt t="31668" x="5659438" y="4229100"/>
          <p14:tracePt t="31668" x="5659438" y="4243388"/>
          <p14:tracePt t="31668" x="5673725" y="4243388"/>
          <p14:tracePt t="31668" x="5673725" y="4257675"/>
          <p14:tracePt t="31668" x="5688013" y="4257675"/>
          <p14:tracePt t="31668" x="5702300" y="4257675"/>
          <p14:tracePt t="31668" x="5716588" y="4257675"/>
          <p14:tracePt t="31668" x="5716588" y="4271963"/>
          <p14:tracePt t="31668" x="5730875" y="4271963"/>
          <p14:tracePt t="31668" x="5730875" y="4286250"/>
          <p14:tracePt t="31668" x="5745163" y="4286250"/>
          <p14:tracePt t="31668" x="5759450" y="4286250"/>
          <p14:tracePt t="31668" x="5773738" y="4286250"/>
          <p14:tracePt t="31668" x="5773738" y="4300538"/>
          <p14:tracePt t="31668" x="5788025" y="4300538"/>
          <p14:tracePt t="31668" x="5802313" y="4300538"/>
          <p14:tracePt t="31668" x="5816600" y="4300538"/>
          <p14:tracePt t="31668" x="5830888" y="4300538"/>
          <p14:tracePt t="31668" x="5845175" y="4300538"/>
          <p14:tracePt t="31668" x="5845175" y="4314825"/>
          <p14:tracePt t="31668" x="5859463" y="4314825"/>
          <p14:tracePt t="31668" x="5873750" y="4314825"/>
          <p14:tracePt t="31668" x="5888038" y="4314825"/>
          <p14:tracePt t="31668" x="5902325" y="4314825"/>
          <p14:tracePt t="31668" x="5902325" y="4329113"/>
          <p14:tracePt t="31668" x="5916613" y="4329113"/>
          <p14:tracePt t="31668" x="5930900" y="4329113"/>
          <p14:tracePt t="31668" x="5945188" y="4329113"/>
          <p14:tracePt t="31668" x="5959475" y="4329113"/>
          <p14:tracePt t="31668" x="5959475" y="4343400"/>
          <p14:tracePt t="31668" x="5973763" y="4343400"/>
          <p14:tracePt t="31668" x="5988050" y="4343400"/>
          <p14:tracePt t="31668" x="6002338" y="4343400"/>
          <p14:tracePt t="31668" x="6002338" y="4357688"/>
          <p14:tracePt t="31668" x="6016625" y="4357688"/>
          <p14:tracePt t="31668" x="6030913" y="4357688"/>
          <p14:tracePt t="31668" x="6045200" y="4357688"/>
          <p14:tracePt t="31668" x="6045200" y="4371975"/>
          <p14:tracePt t="31668" x="6059488" y="4371975"/>
          <p14:tracePt t="31668" x="6073775" y="4371975"/>
          <p14:tracePt t="31668" x="6088063" y="4371975"/>
          <p14:tracePt t="31668" x="6103938" y="4371975"/>
          <p14:tracePt t="31668" x="6118225" y="4371975"/>
          <p14:tracePt t="31668" x="6118225" y="4386263"/>
          <p14:tracePt t="31668" x="6132513" y="4386263"/>
          <p14:tracePt t="31668" x="6146800" y="4386263"/>
          <p14:tracePt t="31668" x="6161088" y="4386263"/>
          <p14:tracePt t="31668" x="6175375" y="4400550"/>
          <p14:tracePt t="31668" x="6189663" y="4400550"/>
          <p14:tracePt t="31668" x="6203950" y="4414838"/>
          <p14:tracePt t="31668" x="6218238" y="4414838"/>
          <p14:tracePt t="31668" x="6232525" y="4414838"/>
          <p14:tracePt t="31668" x="6246813" y="4414838"/>
          <p14:tracePt t="31668" x="6261100" y="4414838"/>
          <p14:tracePt t="31668" x="6261100" y="4429125"/>
          <p14:tracePt t="31668" x="6275388" y="4429125"/>
          <p14:tracePt t="31668" x="6289675" y="4429125"/>
          <p14:tracePt t="31668" x="6303963" y="4429125"/>
          <p14:tracePt t="31668" x="6318250" y="4443413"/>
          <p14:tracePt t="31668" x="6332538" y="4443413"/>
          <p14:tracePt t="31668" x="6346825" y="4457700"/>
          <p14:tracePt t="31668" x="6361113" y="4457700"/>
          <p14:tracePt t="31668" x="6375400" y="4457700"/>
          <p14:tracePt t="31668" x="6389688" y="4457700"/>
          <p14:tracePt t="31668" x="6403975" y="4457700"/>
          <p14:tracePt t="31668" x="6418263" y="4471988"/>
          <p14:tracePt t="31668" x="6432550" y="4471988"/>
          <p14:tracePt t="31668" x="6446838" y="4471988"/>
          <p14:tracePt t="31668" x="6475413" y="4471988"/>
          <p14:tracePt t="31668" x="6475413" y="4486275"/>
          <p14:tracePt t="31668" x="6489700" y="4486275"/>
          <p14:tracePt t="31668" x="6503988" y="4486275"/>
          <p14:tracePt t="31668" x="6518275" y="4486275"/>
          <p14:tracePt t="31668" x="6532563" y="4486275"/>
          <p14:tracePt t="31668" x="6532563" y="4500563"/>
          <p14:tracePt t="31668" x="6546850" y="4500563"/>
          <p14:tracePt t="31668" x="6561138" y="4500563"/>
          <p14:tracePt t="31668" x="6561138" y="4514850"/>
          <p14:tracePt t="31668" x="6575425" y="4514850"/>
          <p14:tracePt t="31668" x="6589713" y="4514850"/>
          <p14:tracePt t="31668" x="6604000" y="4514850"/>
          <p14:tracePt t="31668" x="6618288" y="4514850"/>
          <p14:tracePt t="31668" x="6618288" y="4529138"/>
          <p14:tracePt t="31668" x="6632575" y="4529138"/>
          <p14:tracePt t="31668" x="6646863" y="4529138"/>
          <p14:tracePt t="31668" x="6661150" y="4529138"/>
          <p14:tracePt t="31668" x="6675438" y="4529138"/>
          <p14:tracePt t="31668" x="6675438" y="4543425"/>
          <p14:tracePt t="31668" x="6689725" y="4543425"/>
          <p14:tracePt t="31668" x="6704013" y="4543425"/>
          <p14:tracePt t="31668" x="6718300" y="4543425"/>
          <p14:tracePt t="31668" x="6732588" y="4557713"/>
          <p14:tracePt t="31668" x="6746875" y="4557713"/>
          <p14:tracePt t="31668" x="6746875" y="4572000"/>
          <p14:tracePt t="31668" x="6761163" y="4572000"/>
          <p14:tracePt t="31668" x="6775450" y="4572000"/>
          <p14:tracePt t="31668" x="6789738" y="4572000"/>
          <p14:tracePt t="31668" x="6804025" y="4572000"/>
          <p14:tracePt t="31668" x="6818313" y="4572000"/>
          <p14:tracePt t="31668" x="6832600" y="4586288"/>
          <p14:tracePt t="31668" x="6846888" y="4586288"/>
          <p14:tracePt t="31668" x="6861175" y="4586288"/>
          <p14:tracePt t="31668" x="6875463" y="4586288"/>
          <p14:tracePt t="31668" x="6889750" y="4586288"/>
          <p14:tracePt t="31668" x="6904038" y="4586288"/>
          <p14:tracePt t="31668" x="6918325" y="4586288"/>
          <p14:tracePt t="31668" x="6932613" y="4586288"/>
          <p14:tracePt t="31668" x="6946900" y="4586288"/>
          <p14:tracePt t="31668" x="6961188" y="4586288"/>
          <p14:tracePt t="31668" x="6975475" y="4586288"/>
          <p14:tracePt t="31668" x="6989763" y="4586288"/>
          <p14:tracePt t="31668" x="7004050" y="4586288"/>
          <p14:tracePt t="31668" x="7018338" y="4586288"/>
          <p14:tracePt t="31668" x="7032625" y="4586288"/>
          <p14:tracePt t="31668" x="7046913" y="4586288"/>
          <p14:tracePt t="31668" x="7075488" y="4586288"/>
          <p14:tracePt t="31668" x="7089775" y="4586288"/>
          <p14:tracePt t="31668" x="7104063" y="4586288"/>
          <p14:tracePt t="31668" x="7118350" y="4586288"/>
          <p14:tracePt t="31668" x="7132638" y="4586288"/>
          <p14:tracePt t="31668" x="7146925" y="4586288"/>
          <p14:tracePt t="31668" x="7161213" y="4586288"/>
          <p14:tracePt t="31668" x="7175500" y="4586288"/>
          <p14:tracePt t="31668" x="7189788" y="4586288"/>
          <p14:tracePt t="31668" x="7204075" y="4586288"/>
          <p14:tracePt t="31668" x="7218363" y="4586288"/>
          <p14:tracePt t="31668" x="7232650" y="4586288"/>
          <p14:tracePt t="31668" x="7246938" y="4586288"/>
          <p14:tracePt t="31668" x="7261225" y="4586288"/>
          <p14:tracePt t="31668" x="7275513" y="4586288"/>
          <p14:tracePt t="31668" x="7289800" y="4586288"/>
          <p14:tracePt t="31668" x="7304088" y="4586288"/>
          <p14:tracePt t="31668" x="7318375" y="4586288"/>
          <p14:tracePt t="31668" x="7332663" y="4586288"/>
          <p14:tracePt t="31668" x="7346950" y="4586288"/>
          <p14:tracePt t="31668" x="7361238" y="4586288"/>
          <p14:tracePt t="31668" x="7375525" y="4586288"/>
          <p14:tracePt t="31668" x="7389813" y="4586288"/>
          <p14:tracePt t="31668" x="7404100" y="4586288"/>
          <p14:tracePt t="31668" x="7418388" y="4586288"/>
          <p14:tracePt t="31668" x="7432675" y="4586288"/>
          <p14:tracePt t="31668" x="7446963" y="4586288"/>
          <p14:tracePt t="31668" x="7461250" y="4586288"/>
          <p14:tracePt t="31668" x="7475538" y="4586288"/>
          <p14:tracePt t="31668" x="7489825" y="4586288"/>
          <p14:tracePt t="31668" x="7504113" y="4586288"/>
          <p14:tracePt t="31668" x="7518400" y="4586288"/>
          <p14:tracePt t="31668" x="7504113" y="4586288"/>
          <p14:tracePt t="31668" x="7504113" y="4572000"/>
          <p14:tracePt t="31668" x="7489825" y="4572000"/>
          <p14:tracePt t="31668" x="7475538" y="4557713"/>
          <p14:tracePt t="31668" x="7461250" y="4557713"/>
          <p14:tracePt t="31668" x="7446963" y="4557713"/>
          <p14:tracePt t="31668" x="7446963" y="4543425"/>
          <p14:tracePt t="31668" x="7432675" y="4543425"/>
          <p14:tracePt t="31668" x="7418388" y="4543425"/>
          <p14:tracePt t="31668" x="7404100" y="4529138"/>
          <p14:tracePt t="31668" x="7389813" y="4529138"/>
          <p14:tracePt t="31668" x="7375525" y="4529138"/>
          <p14:tracePt t="31668" x="7361238" y="4514850"/>
          <p14:tracePt t="31668" x="7332663" y="4500563"/>
          <p14:tracePt t="31668" x="7318375" y="4500563"/>
          <p14:tracePt t="31668" x="7304088" y="4486275"/>
          <p14:tracePt t="31668" x="7289800" y="4486275"/>
          <p14:tracePt t="31668" x="7275513" y="4471988"/>
          <p14:tracePt t="31668" x="7261225" y="4471988"/>
          <p14:tracePt t="31668" x="7232650" y="4471988"/>
          <p14:tracePt t="31668" x="7218363" y="4457700"/>
          <p14:tracePt t="31668" x="7189788" y="4443413"/>
          <p14:tracePt t="31668" x="7161213" y="4443413"/>
          <p14:tracePt t="31668" x="7146925" y="4443413"/>
          <p14:tracePt t="31668" x="7118350" y="4429125"/>
          <p14:tracePt t="31668" x="7089775" y="4414838"/>
          <p14:tracePt t="31668" x="7075488" y="4414838"/>
          <p14:tracePt t="31668" x="7046913" y="4414838"/>
          <p14:tracePt t="31668" x="7032625" y="4400550"/>
          <p14:tracePt t="31668" x="6989763" y="4386263"/>
          <p14:tracePt t="31668" x="6961188" y="4371975"/>
          <p14:tracePt t="31668" x="6932613" y="4371975"/>
          <p14:tracePt t="31668" x="6904038" y="4357688"/>
          <p14:tracePt t="31668" x="6875463" y="4343400"/>
          <p14:tracePt t="31668" x="6846888" y="4343400"/>
          <p14:tracePt t="31668" x="6804025" y="4343400"/>
          <p14:tracePt t="31668" x="6775450" y="4329113"/>
          <p14:tracePt t="31668" x="6746875" y="4314825"/>
          <p14:tracePt t="31668" x="6718300" y="4300538"/>
          <p14:tracePt t="31668" x="6675438" y="4300538"/>
          <p14:tracePt t="31668" x="6646863" y="4300538"/>
          <p14:tracePt t="31668" x="6618288" y="4300538"/>
          <p14:tracePt t="31668" x="6604000" y="4286250"/>
          <p14:tracePt t="31668" x="6575425" y="4271963"/>
          <p14:tracePt t="31668" x="6561138" y="4271963"/>
          <p14:tracePt t="31668" x="6532563" y="4271963"/>
          <p14:tracePt t="31668" x="6503988" y="4271963"/>
          <p14:tracePt t="31668" x="6489700" y="4257675"/>
          <p14:tracePt t="31668" x="6446838" y="4257675"/>
          <p14:tracePt t="31668" x="6418263" y="4243388"/>
          <p14:tracePt t="31668" x="6403975" y="4243388"/>
          <p14:tracePt t="31668" x="6389688" y="4243388"/>
          <p14:tracePt t="31668" x="6346825" y="4229100"/>
          <p14:tracePt t="31668" x="6332538" y="4229100"/>
          <p14:tracePt t="31668" x="6275388" y="4229100"/>
          <p14:tracePt t="31668" x="6261100" y="4229100"/>
          <p14:tracePt t="31668" x="6246813" y="4214813"/>
          <p14:tracePt t="31668" x="6218238" y="4214813"/>
          <p14:tracePt t="31668" x="6189663" y="4200525"/>
          <p14:tracePt t="31668" x="6175375" y="4200525"/>
          <p14:tracePt t="31668" x="6161088" y="4200525"/>
          <p14:tracePt t="31668" x="6132513" y="4200525"/>
          <p14:tracePt t="31668" x="6118225" y="4200525"/>
          <p14:tracePt t="31668" x="6088063" y="4200525"/>
          <p14:tracePt t="31668" x="6073775" y="4186238"/>
          <p14:tracePt t="31668" x="6059488" y="4186238"/>
          <p14:tracePt t="31668" x="6045200" y="4186238"/>
          <p14:tracePt t="31668" x="6030913" y="4171950"/>
          <p14:tracePt t="31668" x="6016625" y="4171950"/>
          <p14:tracePt t="31668" x="6002338" y="4171950"/>
          <p14:tracePt t="31668" x="5988050" y="4171950"/>
          <p14:tracePt t="31668" x="5973763" y="4171950"/>
          <p14:tracePt t="31668" x="5959475" y="4171950"/>
          <p14:tracePt t="31668" x="5945188" y="4171950"/>
          <p14:tracePt t="31668" x="5945188" y="4157663"/>
          <p14:tracePt t="31668" x="5930900" y="4157663"/>
          <p14:tracePt t="31668" x="5916613" y="4157663"/>
          <p14:tracePt t="31668" x="5902325" y="4157663"/>
          <p14:tracePt t="31668" x="5888038" y="4157663"/>
          <p14:tracePt t="31668" x="5873750" y="4157663"/>
          <p14:tracePt t="31668" x="5859463" y="4157663"/>
          <p14:tracePt t="31668" x="5845175" y="4157663"/>
          <p14:tracePt t="31668" x="5830888" y="4143375"/>
          <p14:tracePt t="31668" x="5816600" y="4129088"/>
          <p14:tracePt t="31668" x="5802313" y="4129088"/>
          <p14:tracePt t="31668" x="5788025" y="4129088"/>
          <p14:tracePt t="31668" x="5788025" y="4114800"/>
          <p14:tracePt t="31668" x="5773738" y="4114800"/>
          <p14:tracePt t="31668" x="5759450" y="4114800"/>
          <p14:tracePt t="31668" x="5745163" y="4100513"/>
          <p14:tracePt t="31668" x="5730875" y="4100513"/>
          <p14:tracePt t="31668" x="5716588" y="4100513"/>
          <p14:tracePt t="31668" x="5716588" y="4086225"/>
          <p14:tracePt t="31668" x="5702300" y="4086225"/>
          <p14:tracePt t="31668" x="5688013" y="4086225"/>
          <p14:tracePt t="31668" x="5688013" y="4071938"/>
          <p14:tracePt t="31668" x="5673725" y="4071938"/>
          <p14:tracePt t="31668" x="5659438" y="4071938"/>
          <p14:tracePt t="31668" x="5645150" y="4071938"/>
          <p14:tracePt t="31668" x="5645150" y="4057650"/>
          <p14:tracePt t="31668" x="5630863" y="4057650"/>
          <p14:tracePt t="31668" x="5616575" y="4057650"/>
          <p14:tracePt t="31668" x="5602288" y="4057650"/>
          <p14:tracePt t="31668" x="5602288" y="4043363"/>
          <p14:tracePt t="33285" x="5588000" y="4043363"/>
          <p14:tracePt t="33296" x="5573713" y="4057650"/>
          <p14:tracePt t="33318" x="5559425" y="4057650"/>
          <p14:tracePt t="33870" x="5545138" y="4057650"/>
          <p14:tracePt t="33883" x="5530850" y="4057650"/>
          <p14:tracePt t="33910" x="5516563" y="4057650"/>
          <p14:tracePt t="33967" x="5502275" y="4057650"/>
          <p14:tracePt t="33994" x="5502275" y="4071938"/>
          <p14:tracePt t="34012" x="5487988" y="4071938"/>
          <p14:tracePt t="34019" x="5487988" y="4086225"/>
          <p14:tracePt t="34033" x="5473700" y="4086225"/>
          <p14:tracePt t="34041" x="5473700" y="4100513"/>
          <p14:tracePt t="34042" x="5459413" y="4100513"/>
          <p14:tracePt t="34046" x="5445125" y="4100513"/>
          <p14:tracePt t="34056" x="5430838" y="4100513"/>
          <p14:tracePt t="34058" x="5430838" y="4114800"/>
          <p14:tracePt t="34068" x="5416550" y="4114800"/>
          <p14:tracePt t="34089" x="5402263" y="4114800"/>
          <p14:tracePt t="34109" x="5387975" y="4114800"/>
          <p14:tracePt t="34114" x="5373688" y="4114800"/>
          <p14:tracePt t="34120" x="5373688" y="4129088"/>
          <p14:tracePt t="34123" x="5359400" y="4129088"/>
          <p14:tracePt t="34128" x="5345113" y="4129088"/>
          <p14:tracePt t="34132" x="5330825" y="4129088"/>
          <p14:tracePt t="34133" x="5330825" y="4143375"/>
          <p14:tracePt t="34134" x="5316538" y="4143375"/>
          <p14:tracePt t="34138" x="5302250" y="4143375"/>
          <p14:tracePt t="34142" x="5287963" y="4143375"/>
          <p14:tracePt t="34146" x="5273675" y="4143375"/>
          <p14:tracePt t="34148" x="5259388" y="4143375"/>
          <p14:tracePt t="34152" x="5245100" y="4143375"/>
          <p14:tracePt t="34155" x="5230813" y="4143375"/>
          <p14:tracePt t="34158" x="5216525" y="4143375"/>
          <p14:tracePt t="34160" x="5202238" y="4143375"/>
          <p14:tracePt t="34163" x="5187950" y="4143375"/>
          <p14:tracePt t="34166" x="5173663" y="4157663"/>
          <p14:tracePt t="34169" x="5159375" y="4157663"/>
          <p14:tracePt t="34171" x="5145088" y="4157663"/>
          <p14:tracePt t="34174" x="5130800" y="4157663"/>
          <p14:tracePt t="34179" x="5116513" y="4157663"/>
          <p14:tracePt t="34184" x="5116513" y="4171950"/>
          <p14:tracePt t="34186" x="5102225" y="4171950"/>
          <p14:tracePt t="34189" x="5087938" y="4171950"/>
          <p14:tracePt t="34198" x="5073650" y="4171950"/>
          <p14:tracePt t="34206" x="5059363" y="4171950"/>
          <p14:tracePt t="34215" x="5059363" y="4186238"/>
          <p14:tracePt t="34218" x="5045075" y="4186238"/>
          <p14:tracePt t="34220" x="5030788" y="4186238"/>
          <p14:tracePt t="34224" x="5030788" y="4200525"/>
          <p14:tracePt t="34227" x="5016500" y="4200525"/>
          <p14:tracePt t="34231" x="5002213" y="4200525"/>
          <p14:tracePt t="34235" x="4987925" y="4200525"/>
          <p14:tracePt t="34240" x="4973638" y="4200525"/>
          <p14:tracePt t="34243" x="4959350" y="4200525"/>
          <p14:tracePt t="34245" x="4959350" y="4214813"/>
          <p14:tracePt t="34247" x="4945063" y="4214813"/>
          <p14:tracePt t="34249" x="4930775" y="4214813"/>
          <p14:tracePt t="34253" x="4916488" y="4214813"/>
          <p14:tracePt t="34254" x="4902200" y="4214813"/>
          <p14:tracePt t="34256" x="4902200" y="4229100"/>
          <p14:tracePt t="34258" x="4887913" y="4229100"/>
          <p14:tracePt t="34260" x="4873625" y="4229100"/>
          <p14:tracePt t="34264" x="4859338" y="4229100"/>
          <p14:tracePt t="34265" x="4845050" y="4229100"/>
          <p14:tracePt t="34268" x="4830763" y="4229100"/>
          <p14:tracePt t="34270" x="4816475" y="4229100"/>
          <p14:tracePt t="34274" x="4802188" y="4229100"/>
          <p14:tracePt t="34275" x="4787900" y="4229100"/>
          <p14:tracePt t="34280" x="4773613" y="4229100"/>
          <p14:tracePt t="34285" x="4759325" y="4229100"/>
          <p14:tracePt t="34290" x="4745038" y="4229100"/>
          <p14:tracePt t="34296" x="4730750" y="4229100"/>
          <p14:tracePt t="34368" x="4716463" y="4229100"/>
          <p14:tracePt t="34396" x="4702175" y="4229100"/>
          <p14:tracePt t="34404" x="4687888" y="4229100"/>
          <p14:tracePt t="34411" x="4673600" y="4229100"/>
          <p14:tracePt t="34420" x="4659313" y="4229100"/>
          <p14:tracePt t="34432" x="4645025" y="4229100"/>
          <p14:tracePt t="34443" x="4630738" y="4229100"/>
          <p14:tracePt t="34447" x="4616450" y="4229100"/>
          <p14:tracePt t="34454" x="4602163" y="4229100"/>
          <p14:tracePt t="34460" x="4587875" y="4229100"/>
          <p14:tracePt t="34464" x="4573588" y="4229100"/>
          <p14:tracePt t="34466" x="4559300" y="4229100"/>
          <p14:tracePt t="34469" x="4545013" y="4229100"/>
          <p14:tracePt t="34472" x="4530725" y="4243388"/>
          <p14:tracePt t="34475" x="4516438" y="4243388"/>
          <p14:tracePt t="34477" x="4502150" y="4243388"/>
          <p14:tracePt t="34479" x="4487863" y="4243388"/>
          <p14:tracePt t="34482" x="4473575" y="4243388"/>
          <p14:tracePt t="34484" x="4459288" y="4243388"/>
          <p14:tracePt t="34487" x="4445000" y="4243388"/>
          <p14:tracePt t="34488" x="4430713" y="4243388"/>
          <p14:tracePt t="34491" x="4416425" y="4257675"/>
          <p14:tracePt t="34494" x="4402138" y="4257675"/>
          <p14:tracePt t="34497" x="4387850" y="4257675"/>
          <p14:tracePt t="34498" x="4373563" y="4257675"/>
          <p14:tracePt t="34501" x="4359275" y="4257675"/>
          <p14:tracePt t="34504" x="4344988" y="4257675"/>
          <p14:tracePt t="34508" x="4330700" y="4257675"/>
          <p14:tracePt t="34509" x="4316413" y="4257675"/>
          <p14:tracePt t="34513" x="4302125" y="4257675"/>
          <p14:tracePt t="34516" x="4287838" y="4257675"/>
          <p14:tracePt t="34520" x="4273550" y="4257675"/>
          <p14:tracePt t="34522" x="4259263" y="4257675"/>
          <p14:tracePt t="34527" x="4244975" y="4257675"/>
          <p14:tracePt t="34535" x="4230688" y="4257675"/>
          <p14:tracePt t="34543" x="4216400" y="4257675"/>
          <p14:tracePt t="34547" x="4202113" y="4257675"/>
          <p14:tracePt t="34556" x="4187825" y="4257675"/>
          <p14:tracePt t="34563" x="4173538" y="4257675"/>
          <p14:tracePt t="34566" x="4159250" y="4257675"/>
          <p14:tracePt t="34569" x="4144963" y="4257675"/>
          <p14:tracePt t="34572" x="4130675" y="4257675"/>
          <p14:tracePt t="34576" x="4116388" y="4257675"/>
          <p14:tracePt t="34579" x="4102100" y="4257675"/>
          <p14:tracePt t="34580" x="4087813" y="4257675"/>
          <p14:tracePt t="34582" x="4073525" y="4257675"/>
          <p14:tracePt t="34584" x="4059238" y="4257675"/>
          <p14:tracePt t="34586" x="4044950" y="4257675"/>
          <p14:tracePt t="34587" x="4030663" y="4257675"/>
          <p14:tracePt t="34589" x="4016375" y="4257675"/>
          <p14:tracePt t="34590" x="4002088" y="4257675"/>
          <p14:tracePt t="34592" x="3987800" y="4257675"/>
          <p14:tracePt t="34593" x="3973513" y="4257675"/>
          <p14:tracePt t="34594" x="3959225" y="4257675"/>
          <p14:tracePt t="34596" x="3944938" y="4257675"/>
          <p14:tracePt t="34597" x="3930650" y="4257675"/>
          <p14:tracePt t="34598" x="3916363" y="4257675"/>
          <p14:tracePt t="34599" x="3902075" y="4257675"/>
          <p14:tracePt t="34600" x="3887788" y="4257675"/>
          <p14:tracePt t="34602" x="3873500" y="4257675"/>
          <p14:tracePt t="34603" x="3859213" y="4257675"/>
          <p14:tracePt t="34604" x="3844925" y="4257675"/>
          <p14:tracePt t="34605" x="3830638" y="4257675"/>
          <p14:tracePt t="34606" x="3816350" y="4257675"/>
          <p14:tracePt t="34608" x="3802063" y="4257675"/>
          <p14:tracePt t="34609" x="3787775" y="4257675"/>
          <p14:tracePt t="34610" x="3773488" y="4257675"/>
          <p14:tracePt t="34611" x="3759200" y="4257675"/>
          <p14:tracePt t="34612" x="3744913" y="4257675"/>
          <p14:tracePt t="34614" x="3730625" y="4257675"/>
          <p14:tracePt t="34615" x="3716338" y="4257675"/>
          <p14:tracePt t="34616" x="3702050" y="4257675"/>
          <p14:tracePt t="34617" x="3687763" y="4257675"/>
          <p14:tracePt t="34618" x="3673475" y="4257675"/>
          <p14:tracePt t="34620" x="3659188" y="4257675"/>
          <p14:tracePt t="34621" x="3644900" y="4257675"/>
          <p14:tracePt t="34622" x="3630613" y="4257675"/>
          <p14:tracePt t="34624" x="3616325" y="4257675"/>
          <p14:tracePt t="34625" x="3602038" y="4257675"/>
          <p14:tracePt t="34626" x="3587750" y="4257675"/>
          <p14:tracePt t="34627" x="3573463" y="4243388"/>
          <p14:tracePt t="34628" x="3559175" y="4243388"/>
          <p14:tracePt t="34630" x="3544888" y="4243388"/>
          <p14:tracePt t="34631" x="3530600" y="4243388"/>
          <p14:tracePt t="34633" x="3516313" y="4243388"/>
          <p14:tracePt t="34634" x="3502025" y="4243388"/>
          <p14:tracePt t="34635" x="3487738" y="4243388"/>
          <p14:tracePt t="34637" x="3459163" y="4243388"/>
          <p14:tracePt t="34640" x="3444875" y="4243388"/>
          <p14:tracePt t="34642" x="3430588" y="4243388"/>
          <p14:tracePt t="34644" x="3416300" y="4243388"/>
          <p14:tracePt t="34645" x="3402013" y="4243388"/>
          <p14:tracePt t="34646" x="3387725" y="4243388"/>
          <p14:tracePt t="34649" x="3373438" y="4243388"/>
          <p14:tracePt t="34651" x="3359150" y="4243388"/>
          <p14:tracePt t="34652" x="3344863" y="4243388"/>
          <p14:tracePt t="34654" x="3330575" y="4243388"/>
          <p14:tracePt t="34657" x="3316288" y="4243388"/>
          <p14:tracePt t="34661" x="3302000" y="4243388"/>
          <p14:tracePt t="34662" x="3287713" y="4243388"/>
          <p14:tracePt t="34668" x="3273425" y="4243388"/>
          <p14:tracePt t="34672" x="3259138" y="4243388"/>
          <p14:tracePt t="34981" x="3244850" y="4243388"/>
          <p14:tracePt t="34985" x="3230563" y="4243388"/>
          <p14:tracePt t="34993" x="3216275" y="4243388"/>
          <p14:tracePt t="34998" x="3201988" y="4243388"/>
          <p14:tracePt t="35004" x="3187700" y="4243388"/>
          <p14:tracePt t="35007" x="3173413" y="4243388"/>
          <p14:tracePt t="35012" x="3159125" y="4243388"/>
          <p14:tracePt t="35017" x="3144838" y="4243388"/>
          <p14:tracePt t="35021" x="3130550" y="4243388"/>
          <p14:tracePt t="35023" x="3116263" y="4243388"/>
          <p14:tracePt t="35026" x="3101975" y="4243388"/>
          <p14:tracePt t="35030" x="3087688" y="4257675"/>
          <p14:tracePt t="35033" x="3073400" y="4257675"/>
          <p14:tracePt t="35034" x="3059113" y="4257675"/>
          <p14:tracePt t="35037" x="3044825" y="4257675"/>
          <p14:tracePt t="35040" x="3030538" y="4257675"/>
          <p14:tracePt t="35044" x="3016250" y="4257675"/>
          <p14:tracePt t="35047" x="3001963" y="4257675"/>
          <p14:tracePt t="35048" x="2987675" y="4257675"/>
          <p14:tracePt t="35052" x="2973388" y="4257675"/>
          <p14:tracePt t="35056" x="2959100" y="4257675"/>
          <p14:tracePt t="35060" x="2944813" y="4257675"/>
          <p14:tracePt t="35062" x="2930525" y="4257675"/>
          <p14:tracePt t="35067" x="2916238" y="4257675"/>
          <p14:tracePt t="35072" x="2901950" y="4257675"/>
          <p14:tracePt t="35077" x="2873375" y="4257675"/>
          <p14:tracePt t="35082" x="2859088" y="4257675"/>
          <p14:tracePt t="35083" x="2859088" y="4243388"/>
          <p14:tracePt t="35085" x="2844800" y="4243388"/>
          <p14:tracePt t="35086" x="2830513" y="4243388"/>
          <p14:tracePt t="35091" x="2816225" y="4243388"/>
          <p14:tracePt t="35095" x="2801938" y="4243388"/>
          <p14:tracePt t="35099" x="2787650" y="4243388"/>
          <p14:tracePt t="35104" x="2773363" y="4243388"/>
          <p14:tracePt t="35105" x="2773363" y="4229100"/>
          <p14:tracePt t="35106" x="2759075" y="4229100"/>
          <p14:tracePt t="35111" x="2744788" y="4229100"/>
          <p14:tracePt t="35115" x="2730500" y="4229100"/>
          <p14:tracePt t="35120" x="2716213" y="4229100"/>
          <p14:tracePt t="35123" x="2701925" y="4214813"/>
          <p14:tracePt t="35130" x="2687638" y="4214813"/>
          <p14:tracePt t="35136" x="2673350" y="4214813"/>
          <p14:tracePt t="35140" x="2673350" y="4200525"/>
          <p14:tracePt t="35143" x="2659063" y="4200525"/>
          <p14:tracePt t="35148" x="2644775" y="4200525"/>
          <p14:tracePt t="35154" x="2630488" y="4200525"/>
          <p14:tracePt t="35155" x="2630488" y="4186238"/>
          <p14:tracePt t="35163" x="2616200" y="4186238"/>
          <p14:tracePt t="35171" x="2601913" y="4186238"/>
          <p14:tracePt t="35177" x="2587625" y="4186238"/>
          <p14:tracePt t="35183" x="2587625" y="4171950"/>
          <p14:tracePt t="35185" x="2573338" y="4171950"/>
          <p14:tracePt t="35198" x="2559050" y="4171950"/>
          <p14:tracePt t="35412" x="2573338" y="4171950"/>
          <p14:tracePt t="35421" x="2587625" y="4171950"/>
          <p14:tracePt t="35427" x="2601913" y="4171950"/>
          <p14:tracePt t="35436" x="2616200" y="4171950"/>
          <p14:tracePt t="35450" x="2616200" y="4186238"/>
          <p14:tracePt t="35454" x="2616200" y="4200525"/>
          <p14:tracePt t="35459" x="2616200" y="4214813"/>
          <p14:tracePt t="35462" x="2601913" y="4214813"/>
          <p14:tracePt t="35463" x="2587625" y="4214813"/>
          <p14:tracePt t="35464" x="2587625" y="4229100"/>
          <p14:tracePt t="35467" x="2573338" y="4229100"/>
          <p14:tracePt t="35468" x="2573338" y="4243388"/>
          <p14:tracePt t="35471" x="2559050" y="4257675"/>
          <p14:tracePt t="35474" x="2544763" y="4257675"/>
          <p14:tracePt t="35476" x="2530475" y="4271963"/>
          <p14:tracePt t="35479" x="2516188" y="4271963"/>
          <p14:tracePt t="35481" x="2516188" y="4286250"/>
          <p14:tracePt t="35483" x="2501900" y="4286250"/>
          <p14:tracePt t="35486" x="2487613" y="4300538"/>
          <p14:tracePt t="35487" x="2473325" y="4300538"/>
          <p14:tracePt t="35491" x="2459038" y="4300538"/>
          <p14:tracePt t="35492" x="2459038" y="4314825"/>
          <p14:tracePt t="35494" x="2444750" y="4329113"/>
          <p14:tracePt t="35497" x="2430463" y="4329113"/>
          <p14:tracePt t="35500" x="2416175" y="4329113"/>
          <p14:tracePt t="35501" x="2416175" y="4343400"/>
          <p14:tracePt t="35503" x="2401888" y="4343400"/>
          <p14:tracePt t="35507" x="2387600" y="4343400"/>
          <p14:tracePt t="35508" x="2387600" y="4357688"/>
          <p14:tracePt t="35512" x="2373313" y="4357688"/>
          <p14:tracePt t="35514" x="2359025" y="4357688"/>
          <p14:tracePt t="35515" x="2359025" y="4371975"/>
          <p14:tracePt t="35521" x="2344738" y="4371975"/>
          <p14:tracePt t="35523" x="2344738" y="4386263"/>
          <p14:tracePt t="35623" x="2330450" y="4386263"/>
          <p14:tracePt t="36024" x="2344738" y="4386263"/>
          <p14:tracePt t="36042" x="2359025" y="4386263"/>
          <p14:tracePt t="36052" x="2373313" y="4386263"/>
          <p14:tracePt t="36065" x="2387600" y="4386263"/>
          <p14:tracePt t="36074" x="2401888" y="4386263"/>
          <p14:tracePt t="36081" x="2401888" y="4400550"/>
          <p14:tracePt t="36082" x="2416175" y="4400550"/>
          <p14:tracePt t="36086" x="2430463" y="4400550"/>
          <p14:tracePt t="36095" x="2444750" y="4400550"/>
          <p14:tracePt t="36097" x="2444750" y="4414838"/>
          <p14:tracePt t="36102" x="2459038" y="4414838"/>
          <p14:tracePt t="36106" x="2459038" y="4429125"/>
          <p14:tracePt t="36111" x="2473325" y="4443413"/>
          <p14:tracePt t="36116" x="2487613" y="4443413"/>
          <p14:tracePt t="36119" x="2487613" y="4457700"/>
          <p14:tracePt t="36129" x="2487613" y="4471988"/>
          <p14:tracePt t="36130" x="2501900" y="4471988"/>
          <p14:tracePt t="36137" x="2501900" y="4486275"/>
          <p14:tracePt t="36144" x="2501900" y="4500563"/>
          <p14:tracePt t="36156" x="2516188" y="4500563"/>
          <p14:tracePt t="36179" x="2516188" y="4514850"/>
          <p14:tracePt t="36429" x="2516188" y="4529138"/>
          <p14:tracePt t="36430" x="2530475" y="4529138"/>
          <p14:tracePt t="36436" x="2544763" y="4529138"/>
          <p14:tracePt t="36451" x="2559050" y="4543425"/>
          <p14:tracePt t="36459" x="2559050" y="4557713"/>
          <p14:tracePt t="36463" x="2573338" y="4557713"/>
          <p14:tracePt t="36468" x="2573338" y="4572000"/>
          <p14:tracePt t="36472" x="2587625" y="4572000"/>
          <p14:tracePt t="36475" x="2587625" y="4586288"/>
          <p14:tracePt t="36477" x="2601913" y="4586288"/>
          <p14:tracePt t="36480" x="2601913" y="4600575"/>
          <p14:tracePt t="36482" x="2601913" y="4614863"/>
          <p14:tracePt t="36486" x="2616200" y="4614863"/>
          <p14:tracePt t="36487" x="2616200" y="4629150"/>
          <p14:tracePt t="36491" x="2616200" y="4643438"/>
          <p14:tracePt t="36495" x="2616200" y="4657725"/>
          <p14:tracePt t="36496" x="2630488" y="4657725"/>
          <p14:tracePt t="36497" x="2630488" y="4672013"/>
          <p14:tracePt t="36501" x="2630488" y="4686300"/>
          <p14:tracePt t="36503" x="2630488" y="4700588"/>
          <p14:tracePt t="36505" x="2644775" y="4700588"/>
          <p14:tracePt t="36506" x="2644775" y="4714875"/>
          <p14:tracePt t="36507" x="2659063" y="4714875"/>
          <p14:tracePt t="36508" x="2659063" y="4729163"/>
          <p14:tracePt t="36509" x="2659063" y="4743450"/>
          <p14:tracePt t="36511" x="2659063" y="4757738"/>
          <p14:tracePt t="36513" x="2659063" y="4772025"/>
          <p14:tracePt t="36516" x="2673350" y="4786313"/>
          <p14:tracePt t="36517" x="2673350" y="4800600"/>
          <p14:tracePt t="36519" x="2673350" y="4814888"/>
          <p14:tracePt t="36523" x="2673350" y="4829175"/>
          <p14:tracePt t="36527" x="2687638" y="4843463"/>
          <p14:tracePt t="36528" x="2687638" y="4857750"/>
          <p14:tracePt t="36532" x="2687638" y="4872038"/>
          <p14:tracePt t="36537" x="2687638" y="4886325"/>
          <p14:tracePt t="36543" x="2687638" y="4900613"/>
          <p14:tracePt t="36547" x="2687638" y="4914900"/>
          <p14:tracePt t="36558" x="2687638" y="4929188"/>
          <p14:tracePt t="36570" x="2687638" y="4943475"/>
          <p14:tracePt t="36582" x="2687638" y="4957763"/>
          <p14:tracePt t="36589" x="2687638" y="4972050"/>
          <p14:tracePt t="36609" x="2687638" y="4986338"/>
          <p14:tracePt t="36629" x="2687638" y="5000625"/>
          <p14:tracePt t="36633" x="2673350" y="5000625"/>
          <p14:tracePt t="36663" x="2659063" y="5000625"/>
          <p14:tracePt t="36666" x="2659063" y="5014913"/>
          <p14:tracePt t="36707" x="2644775" y="5014913"/>
          <p14:tracePt t="36739" x="2630488" y="5014913"/>
          <p14:tracePt t="36762" x="2616200" y="5014913"/>
          <p14:tracePt t="36788" x="2601913" y="5014913"/>
          <p14:tracePt t="36840" x="2587625" y="5014913"/>
          <p14:tracePt t="36865" x="2573338" y="5014913"/>
          <p14:tracePt t="36872" x="2573338" y="5000625"/>
          <p14:tracePt t="36896" x="2573338" y="4986338"/>
          <p14:tracePt t="36904" x="2573338" y="4972050"/>
          <p14:tracePt t="36909" x="2573338" y="4957763"/>
          <p14:tracePt t="36917" x="2573338" y="4943475"/>
          <p14:tracePt t="36926" x="2573338" y="4929188"/>
          <p14:tracePt t="36932" x="2573338" y="4914900"/>
          <p14:tracePt t="36935" x="2573338" y="4900613"/>
          <p14:tracePt t="36936" x="2587625" y="4900613"/>
          <p14:tracePt t="36940" x="2601913" y="4886325"/>
          <p14:tracePt t="36947" x="2601913" y="4872038"/>
          <p14:tracePt t="36952" x="2616200" y="4872038"/>
          <p14:tracePt t="36954" x="2616200" y="4857750"/>
          <p14:tracePt t="36960" x="2616200" y="4843463"/>
          <p14:tracePt t="36962" x="2630488" y="4843463"/>
          <p14:tracePt t="36969" x="2630488" y="4829175"/>
          <p14:tracePt t="36978" x="2644775" y="4829175"/>
          <p14:tracePt t="36981" x="2644775" y="4814888"/>
          <p14:tracePt t="36987" x="2659063" y="4814888"/>
          <p14:tracePt t="37005" x="2659063" y="4800600"/>
          <p14:tracePt t="37173" x="2673350" y="4800600"/>
          <p14:tracePt t="37213" x="2673350" y="4814888"/>
          <p14:tracePt t="37231" x="2687638" y="4814888"/>
          <p14:tracePt t="37247" x="2687638" y="4829175"/>
          <p14:tracePt t="37273" x="2687638" y="4843463"/>
          <p14:tracePt t="37281" x="2687638" y="4857750"/>
          <p14:tracePt t="37300" x="2687638" y="4872038"/>
          <p14:tracePt t="37317" x="2673350" y="4872038"/>
          <p14:tracePt t="37319" x="2673350" y="4886325"/>
          <p14:tracePt t="37347" x="2673350" y="4900613"/>
          <p14:tracePt t="37354" x="2673350" y="4914900"/>
          <p14:tracePt t="37355" x="2659063" y="4914900"/>
          <p14:tracePt t="37365" x="2659063" y="4929188"/>
          <p14:tracePt t="37366" x="2644775" y="4929188"/>
          <p14:tracePt t="37371" x="2644775" y="4943475"/>
          <p14:tracePt t="37376" x="2630488" y="4943475"/>
          <p14:tracePt t="37378" x="2630488" y="4957763"/>
          <p14:tracePt t="37381" x="2630488" y="4972050"/>
          <p14:tracePt t="37387" x="2630488" y="4986338"/>
          <p14:tracePt t="37388" x="2616200" y="4986338"/>
          <p14:tracePt t="37393" x="2616200" y="5000625"/>
          <p14:tracePt t="37399" x="2616200" y="5014913"/>
          <p14:tracePt t="37401" x="2601913" y="5014913"/>
          <p14:tracePt t="37402" x="2601913" y="5029200"/>
          <p14:tracePt t="37410" x="2587625" y="5029200"/>
          <p14:tracePt t="37412" x="2587625" y="5043488"/>
          <p14:tracePt t="37438" x="2587625" y="5057775"/>
          <p14:tracePt t="37468" x="2573338" y="5057775"/>
          <p14:tracePt t="37470" x="2573338" y="5072063"/>
          <p14:tracePt t="37473" x="2573338" y="5086350"/>
          <p14:tracePt t="37480" x="2559050" y="5100638"/>
          <p14:tracePt t="37487" x="2559050" y="5114925"/>
          <p14:tracePt t="37491" x="2544763" y="5114925"/>
          <p14:tracePt t="37492" x="2544763" y="5129213"/>
          <p14:tracePt t="37495" x="2530475" y="5143500"/>
          <p14:tracePt t="37500" x="2530475" y="5157788"/>
          <p14:tracePt t="37502" x="2516188" y="5157788"/>
          <p14:tracePt t="37503" x="2516188" y="5172075"/>
          <p14:tracePt t="37508" x="2516188" y="5186363"/>
          <p14:tracePt t="37510" x="2501900" y="5186363"/>
          <p14:tracePt t="37512" x="2501900" y="5200650"/>
          <p14:tracePt t="37515" x="2501900" y="5214938"/>
          <p14:tracePt t="37521" x="2487613" y="5229225"/>
          <p14:tracePt t="37527" x="2473325" y="5229225"/>
          <p14:tracePt t="37528" x="2473325" y="5243513"/>
          <p14:tracePt t="37539" x="2473325" y="5257800"/>
          <p14:tracePt t="37545" x="2473325" y="5272088"/>
          <p14:tracePt t="37706" x="2459038" y="5272088"/>
          <p14:tracePt t="37820" x="2473325" y="5272088"/>
          <p14:tracePt t="37831" x="2487613" y="5272088"/>
          <p14:tracePt t="37956" x="2501900" y="5272088"/>
          <p14:tracePt t="37977" x="2516188" y="5272088"/>
          <p14:tracePt t="38031" x="2530475" y="5272088"/>
          <p14:tracePt t="38040" x="2544763" y="5272088"/>
          <p14:tracePt t="38308" x="2544763" y="5257800"/>
          <p14:tracePt t="38316" x="2559050" y="5257800"/>
          <p14:tracePt t="38317" x="2559050" y="5243513"/>
          <p14:tracePt t="38322" x="2559050" y="5229225"/>
          <p14:tracePt t="38327" x="2573338" y="5229225"/>
          <p14:tracePt t="38328" x="2573338" y="5214938"/>
          <p14:tracePt t="38330" x="2573338" y="5200650"/>
          <p14:tracePt t="38335" x="2587625" y="5186363"/>
          <p14:tracePt t="38339" x="2601913" y="5172075"/>
          <p14:tracePt t="38343" x="2601913" y="5157788"/>
          <p14:tracePt t="38345" x="2616200" y="5157788"/>
          <p14:tracePt t="38347" x="2616200" y="5143500"/>
          <p14:tracePt t="38349" x="2616200" y="5129213"/>
          <p14:tracePt t="38351" x="2630488" y="5129213"/>
          <p14:tracePt t="38352" x="2630488" y="5114925"/>
          <p14:tracePt t="38355" x="2630488" y="5100638"/>
          <p14:tracePt t="38356" x="2644775" y="5100638"/>
          <p14:tracePt t="38358" x="2659063" y="5086350"/>
          <p14:tracePt t="38360" x="2659063" y="5072063"/>
          <p14:tracePt t="38362" x="2659063" y="5057775"/>
          <p14:tracePt t="38363" x="2673350" y="5057775"/>
          <p14:tracePt t="38366" x="2673350" y="5043488"/>
          <p14:tracePt t="38367" x="2687638" y="5043488"/>
          <p14:tracePt t="38368" x="2687638" y="5029200"/>
          <p14:tracePt t="38369" x="2687638" y="5014913"/>
          <p14:tracePt t="38371" x="2701925" y="5014913"/>
          <p14:tracePt t="38373" x="2716213" y="5000625"/>
          <p14:tracePt t="38375" x="2716213" y="4986338"/>
          <p14:tracePt t="38377" x="2730500" y="4986338"/>
          <p14:tracePt t="38379" x="2730500" y="4972050"/>
          <p14:tracePt t="38381" x="2730500" y="4957763"/>
          <p14:tracePt t="38382" x="2744788" y="4957763"/>
          <p14:tracePt t="38385" x="2744788" y="4943475"/>
          <p14:tracePt t="38387" x="2759075" y="4943475"/>
          <p14:tracePt t="38388" x="2759075" y="4929188"/>
          <p14:tracePt t="38389" x="2773363" y="4929188"/>
          <p14:tracePt t="38392" x="2773363" y="4914900"/>
          <p14:tracePt t="38393" x="2787650" y="4914900"/>
          <p14:tracePt t="38394" x="2787650" y="4900613"/>
          <p14:tracePt t="38397" x="2801938" y="4886325"/>
          <p14:tracePt t="38402" x="2816225" y="4872038"/>
          <p14:tracePt t="38406" x="2830513" y="4857750"/>
          <p14:tracePt t="38408" x="2844800" y="4843463"/>
          <p14:tracePt t="38412" x="2844800" y="4829175"/>
          <p14:tracePt t="38413" x="2859088" y="4829175"/>
          <p14:tracePt t="38417" x="2873375" y="4814888"/>
          <p14:tracePt t="38423" x="2873375" y="4800600"/>
          <p14:tracePt t="38424" x="2887663" y="4800600"/>
          <p14:tracePt t="38426" x="2901950" y="4786313"/>
          <p14:tracePt t="38435" x="2916238" y="4786313"/>
          <p14:tracePt t="38436" x="2916238" y="4772025"/>
          <p14:tracePt t="38444" x="2930525" y="4772025"/>
          <p14:tracePt t="38448" x="2930525" y="4757738"/>
          <p14:tracePt t="38500" x="2944813" y="4757738"/>
          <p14:tracePt t="38509" x="2959100" y="4757738"/>
          <p14:tracePt t="38746" x="2959100" y="4743450"/>
          <p14:tracePt t="38749" x="2973388" y="4743450"/>
          <p14:tracePt t="38751" x="2973388" y="4729163"/>
          <p14:tracePt t="38757" x="2987675" y="4729163"/>
          <p14:tracePt t="38767" x="3001963" y="4714875"/>
          <p14:tracePt t="38770" x="3016250" y="4714875"/>
          <p14:tracePt t="38779" x="3030538" y="4714875"/>
          <p14:tracePt t="38781" x="3030538" y="4700588"/>
          <p14:tracePt t="38789" x="3044825" y="4700588"/>
          <p14:tracePt t="38796" x="3059113" y="4686300"/>
          <p14:tracePt t="38800" x="3073400" y="4686300"/>
          <p14:tracePt t="38806" x="3087688" y="4686300"/>
          <p14:tracePt t="38810" x="3087688" y="4672013"/>
          <p14:tracePt t="38811" x="3101975" y="4672013"/>
          <p14:tracePt t="38816" x="3101975" y="4657725"/>
          <p14:tracePt t="38817" x="3116263" y="4657725"/>
          <p14:tracePt t="38818" x="3130550" y="4657725"/>
          <p14:tracePt t="38823" x="3144838" y="4657725"/>
          <p14:tracePt t="38825" x="3159125" y="4657725"/>
          <p14:tracePt t="38826" x="3159125" y="4643438"/>
          <p14:tracePt t="38828" x="3173413" y="4643438"/>
          <p14:tracePt t="38830" x="3187700" y="4643438"/>
          <p14:tracePt t="38833" x="3201988" y="4643438"/>
          <p14:tracePt t="38836" x="3216275" y="4629150"/>
          <p14:tracePt t="38838" x="3230563" y="4629150"/>
          <p14:tracePt t="38839" x="3244850" y="4629150"/>
          <p14:tracePt t="38842" x="3259138" y="4629150"/>
          <p14:tracePt t="38845" x="3273425" y="4629150"/>
          <p14:tracePt t="38846" x="3273425" y="4614863"/>
          <p14:tracePt t="38847" x="3287713" y="4614863"/>
          <p14:tracePt t="38848" x="3302000" y="4614863"/>
          <p14:tracePt t="38851" x="3316288" y="4614863"/>
          <p14:tracePt t="38853" x="3330575" y="4614863"/>
          <p14:tracePt t="38854" x="3330575" y="4600575"/>
          <p14:tracePt t="38856" x="3344863" y="4600575"/>
          <p14:tracePt t="38857" x="3359150" y="4600575"/>
          <p14:tracePt t="38860" x="3373438" y="4600575"/>
          <p14:tracePt t="38862" x="3387725" y="4600575"/>
          <p14:tracePt t="38864" x="3402013" y="4600575"/>
          <p14:tracePt t="38865" x="3416300" y="4600575"/>
          <p14:tracePt t="38866" x="3416300" y="4586288"/>
          <p14:tracePt t="38868" x="3430588" y="4586288"/>
          <p14:tracePt t="38870" x="3444875" y="4586288"/>
          <p14:tracePt t="38872" x="3459163" y="4586288"/>
          <p14:tracePt t="38874" x="3473450" y="4586288"/>
          <p14:tracePt t="38876" x="3487738" y="4586288"/>
          <p14:tracePt t="38879" x="3502025" y="4586288"/>
          <p14:tracePt t="38881" x="3516313" y="4586288"/>
          <p14:tracePt t="38882" x="3530600" y="4586288"/>
          <p14:tracePt t="38884" x="3530600" y="4572000"/>
          <p14:tracePt t="38885" x="3544888" y="4572000"/>
          <p14:tracePt t="38887" x="3559175" y="4572000"/>
          <p14:tracePt t="38890" x="3573463" y="4572000"/>
          <p14:tracePt t="38891" x="3587750" y="4572000"/>
          <p14:tracePt t="38894" x="3602038" y="4572000"/>
          <p14:tracePt t="38897" x="3616325" y="4572000"/>
          <p14:tracePt t="38900" x="3630613" y="4572000"/>
          <p14:tracePt t="38901" x="3644900" y="4557713"/>
          <p14:tracePt t="38904" x="3659188" y="4557713"/>
          <p14:tracePt t="38907" x="3673475" y="4557713"/>
          <p14:tracePt t="38910" x="3687763" y="4557713"/>
          <p14:tracePt t="38912" x="3702050" y="4557713"/>
          <p14:tracePt t="38915" x="3716338" y="4557713"/>
          <p14:tracePt t="38917" x="3730625" y="4557713"/>
          <p14:tracePt t="38919" x="3730625" y="4543425"/>
          <p14:tracePt t="38922" x="3744913" y="4543425"/>
          <p14:tracePt t="38925" x="3759200" y="4543425"/>
          <p14:tracePt t="38927" x="3773488" y="4543425"/>
          <p14:tracePt t="38930" x="3787775" y="4543425"/>
          <p14:tracePt t="38933" x="3802063" y="4543425"/>
          <p14:tracePt t="38936" x="3816350" y="4543425"/>
          <p14:tracePt t="38937" x="3830638" y="4543425"/>
          <p14:tracePt t="38939" x="3844925" y="4543425"/>
          <p14:tracePt t="38942" x="3859213" y="4543425"/>
          <p14:tracePt t="38943" x="3873500" y="4543425"/>
          <p14:tracePt t="38944" x="3887788" y="4543425"/>
          <p14:tracePt t="38946" x="3902075" y="4543425"/>
          <p14:tracePt t="38947" x="3916363" y="4543425"/>
          <p14:tracePt t="38949" x="3930650" y="4543425"/>
          <p14:tracePt t="38950" x="3944938" y="4543425"/>
          <p14:tracePt t="38952" x="3973513" y="4543425"/>
          <p14:tracePt t="38955" x="3987800" y="4543425"/>
          <p14:tracePt t="38956" x="4002088" y="4543425"/>
          <p14:tracePt t="38957" x="4016375" y="4543425"/>
          <p14:tracePt t="38958" x="4030663" y="4543425"/>
          <p14:tracePt t="38959" x="4044950" y="4543425"/>
          <p14:tracePt t="38960" x="4059238" y="4543425"/>
          <p14:tracePt t="38961" x="4073525" y="4543425"/>
          <p14:tracePt t="38962" x="4087813" y="4557713"/>
          <p14:tracePt t="38963" x="4102100" y="4557713"/>
          <p14:tracePt t="38964" x="4116388" y="4557713"/>
          <p14:tracePt t="38965" x="4130675" y="4557713"/>
          <p14:tracePt t="38966" x="4173538" y="4557713"/>
          <p14:tracePt t="38968" x="4187825" y="4557713"/>
          <p14:tracePt t="38969" x="4216400" y="4557713"/>
          <p14:tracePt t="38970" x="4216400" y="4572000"/>
          <p14:tracePt t="38971" x="4230688" y="4572000"/>
          <p14:tracePt t="38972" x="4259263" y="4586288"/>
          <p14:tracePt t="38973" x="4273550" y="4586288"/>
          <p14:tracePt t="38974" x="4287838" y="4586288"/>
          <p14:tracePt t="38975" x="4302125" y="4586288"/>
          <p14:tracePt t="38977" x="4330700" y="4586288"/>
          <p14:tracePt t="38978" x="4344988" y="4586288"/>
          <p14:tracePt t="38979" x="4344988" y="4600575"/>
          <p14:tracePt t="38980" x="4373563" y="4600575"/>
          <p14:tracePt t="38981" x="4387850" y="4600575"/>
          <p14:tracePt t="38982" x="4402138" y="4600575"/>
          <p14:tracePt t="38983" x="4416425" y="4600575"/>
          <p14:tracePt t="38984" x="4430713" y="4614863"/>
          <p14:tracePt t="38985" x="4459288" y="4614863"/>
          <p14:tracePt t="38986" x="4473575" y="4614863"/>
          <p14:tracePt t="38987" x="4487863" y="4629150"/>
          <p14:tracePt t="38988" x="4502150" y="4629150"/>
          <p14:tracePt t="38989" x="4530725" y="4629150"/>
          <p14:tracePt t="38991" x="4545013" y="4629150"/>
          <p14:tracePt t="38992" x="4573588" y="4643438"/>
          <p14:tracePt t="38994" x="4587875" y="4643438"/>
          <p14:tracePt t="38995" x="4602163" y="4643438"/>
          <p14:tracePt t="38996" x="4616450" y="4657725"/>
          <p14:tracePt t="38997" x="4630738" y="4657725"/>
          <p14:tracePt t="38999" x="4659313" y="4657725"/>
          <p14:tracePt t="39001" x="4673600" y="4657725"/>
          <p14:tracePt t="39002" x="4673600" y="4672013"/>
          <p14:tracePt t="39003" x="4702175" y="4672013"/>
          <p14:tracePt t="39005" x="4716463" y="4672013"/>
          <p14:tracePt t="39006" x="4730750" y="4672013"/>
          <p14:tracePt t="39008" x="4745038" y="4686300"/>
          <p14:tracePt t="39009" x="4759325" y="4686300"/>
          <p14:tracePt t="39011" x="4773613" y="4700588"/>
          <p14:tracePt t="39013" x="4787900" y="4700588"/>
          <p14:tracePt t="39014" x="4802188" y="4700588"/>
          <p14:tracePt t="39016" x="4816475" y="4700588"/>
          <p14:tracePt t="39017" x="4816475" y="4714875"/>
          <p14:tracePt t="39019" x="4830763" y="4714875"/>
          <p14:tracePt t="39022" x="4845050" y="4714875"/>
          <p14:tracePt t="39024" x="4859338" y="4714875"/>
          <p14:tracePt t="39025" x="4859338" y="4729163"/>
          <p14:tracePt t="39028" x="4873625" y="4729163"/>
          <p14:tracePt t="39037" x="4887913" y="4729163"/>
          <p14:tracePt t="39041" x="4887913" y="4743450"/>
          <p14:tracePt t="39273" x="4902200" y="4743450"/>
          <p14:tracePt t="39282" x="4916488" y="4743450"/>
          <p14:tracePt t="39296" x="4930775" y="4743450"/>
          <p14:tracePt t="39315" x="4945063" y="4743450"/>
          <p14:tracePt t="39326" x="4959350" y="4743450"/>
          <p14:tracePt t="39350" x="4973638" y="4743450"/>
          <p14:tracePt t="39372" x="4987925" y="4743450"/>
          <p14:tracePt t="39402" x="5002213" y="4743450"/>
          <p14:tracePt t="39422" x="5016500" y="4743450"/>
          <p14:tracePt t="39432" x="5030788" y="4743450"/>
          <p14:tracePt t="39454" x="5045075" y="4743450"/>
          <p14:tracePt t="39474" x="5059363" y="4743450"/>
          <p14:tracePt t="39487" x="5073650" y="4743450"/>
          <p14:tracePt t="39493" x="5087938" y="4743450"/>
          <p14:tracePt t="39504" x="5102225" y="4743450"/>
          <p14:tracePt t="39512" x="5116513" y="4743450"/>
          <p14:tracePt t="39520" x="5130800" y="4743450"/>
          <p14:tracePt t="39530" x="5145088" y="4743450"/>
          <p14:tracePt t="39533" x="5159375" y="4743450"/>
          <p14:tracePt t="39543" x="5173663" y="4743450"/>
          <p14:tracePt t="39557" x="5187950" y="4743450"/>
          <p14:tracePt t="39595" x="5202238" y="4743450"/>
          <p14:tracePt t="39596" x="5202238" y="4757738"/>
          <p14:tracePt t="39601" x="5216525" y="4757738"/>
          <p14:tracePt t="39617" x="5230813" y="4757738"/>
          <p14:tracePt t="39622" x="5230813" y="4772025"/>
          <p14:tracePt t="39631" x="5245100" y="4772025"/>
          <p14:tracePt t="39643" x="5259388" y="4772025"/>
          <p14:tracePt t="39666" x="5273675" y="4772025"/>
          <p14:tracePt t="39725" x="5287963" y="4772025"/>
          <p14:tracePt t="39726" x="5287963" y="4786313"/>
          <p14:tracePt t="39740" x="5302250" y="4786313"/>
          <p14:tracePt t="39749" x="5316538" y="4786313"/>
          <p14:tracePt t="39752" x="5316538" y="4800600"/>
          <p14:tracePt t="39753" x="5330825" y="4800600"/>
          <p14:tracePt t="39761" x="5345113" y="4800600"/>
          <p14:tracePt t="39763" x="5345113" y="4814888"/>
          <p14:tracePt t="39767" x="5345113" y="4829175"/>
          <p14:tracePt t="39768" x="5359400" y="4829175"/>
          <p14:tracePt t="39775" x="5373688" y="4843463"/>
          <p14:tracePt t="39781" x="5387975" y="4843463"/>
          <p14:tracePt t="39783" x="5387975" y="4857750"/>
          <p14:tracePt t="39785" x="5402263" y="4857750"/>
          <p14:tracePt t="39790" x="5402263" y="4872038"/>
          <p14:tracePt t="39793" x="5402263" y="4886325"/>
          <p14:tracePt t="39794" x="5416550" y="4886325"/>
          <p14:tracePt t="39801" x="5430838" y="4900613"/>
          <p14:tracePt t="39807" x="5445125" y="4900613"/>
          <p14:tracePt t="39809" x="5445125" y="4914900"/>
          <p14:tracePt t="39819" x="5459413" y="4914900"/>
          <p14:tracePt t="39821" x="5459413" y="4929188"/>
          <p14:tracePt t="39826" x="5459413" y="4943475"/>
          <p14:tracePt t="39835" x="5473700" y="4943475"/>
          <p14:tracePt t="39838" x="5473700" y="4957763"/>
          <p14:tracePt t="39847" x="5473700" y="4972050"/>
          <p14:tracePt t="39849" x="5487988" y="4972050"/>
          <p14:tracePt t="39853" x="5502275" y="4972050"/>
          <p14:tracePt t="39854" x="5502275" y="4986338"/>
          <p14:tracePt t="39857" x="5502275" y="5000625"/>
          <p14:tracePt t="39862" x="5516563" y="5000625"/>
          <p14:tracePt t="39863" x="5516563" y="5014913"/>
          <p14:tracePt t="39869" x="5516563" y="5029200"/>
          <p14:tracePt t="39872" x="5530850" y="5029200"/>
          <p14:tracePt t="39877" x="5530850" y="5043488"/>
          <p14:tracePt t="39881" x="5530850" y="5057775"/>
          <p14:tracePt t="39883" x="5545138" y="5057775"/>
          <p14:tracePt t="39892" x="5545138" y="5072063"/>
          <p14:tracePt t="39894" x="5559425" y="5072063"/>
          <p14:tracePt t="39906" x="5559425" y="5086350"/>
          <p14:tracePt t="39948" x="5559425" y="5100638"/>
          <p14:tracePt t="39951" x="5559425" y="5114925"/>
          <p14:tracePt t="39964" x="5559425" y="5129213"/>
          <p14:tracePt t="39971" x="5559425" y="5143500"/>
          <p14:tracePt t="39981" x="5559425" y="5157788"/>
          <p14:tracePt t="39984" x="5559425" y="5172075"/>
          <p14:tracePt t="39992" x="5559425" y="5186363"/>
          <p14:tracePt t="39999" x="5559425" y="5200650"/>
          <p14:tracePt t="40010" x="5559425" y="5214938"/>
          <p14:tracePt t="40014" x="5545138" y="5214938"/>
          <p14:tracePt t="40020" x="5545138" y="5229225"/>
          <p14:tracePt t="40031" x="5545138" y="5243513"/>
          <p14:tracePt t="40975" x="5530850" y="5243513"/>
          <p14:tracePt t="40994" x="5530850" y="5229225"/>
          <p14:tracePt t="41000" x="5530850" y="5214938"/>
          <p14:tracePt t="41001" x="5516563" y="5214938"/>
          <p14:tracePt t="41010" x="5516563" y="5200650"/>
          <p14:tracePt t="41266" x="5516563" y="5186363"/>
          <p14:tracePt t="41273" x="5516563" y="5172075"/>
          <p14:tracePt t="41275" x="5516563" y="5157788"/>
          <p14:tracePt t="41278" x="5502275" y="5143500"/>
          <p14:tracePt t="41281" x="5502275" y="5129213"/>
          <p14:tracePt t="41283" x="5487988" y="5129213"/>
          <p14:tracePt t="41286" x="5487988" y="5114925"/>
          <p14:tracePt t="41289" x="5487988" y="5100638"/>
          <p14:tracePt t="41294" x="5487988" y="5086350"/>
          <p14:tracePt t="41300" x="5487988" y="5072063"/>
          <p14:tracePt t="41305" x="5487988" y="5057775"/>
          <p14:tracePt t="41306" x="5473700" y="5057775"/>
          <p14:tracePt t="41308" x="5473700" y="5043488"/>
          <p14:tracePt t="41315" x="5473700" y="5029200"/>
          <p14:tracePt t="41733" x="5473700" y="5043488"/>
          <p14:tracePt t="41736" x="5473700" y="5057775"/>
          <p14:tracePt t="41740" x="5473700" y="5072063"/>
          <p14:tracePt t="41745" x="5473700" y="5086350"/>
          <p14:tracePt t="41752" x="5473700" y="5100638"/>
          <p14:tracePt t="41755" x="5473700" y="5114925"/>
          <p14:tracePt t="41761" x="5473700" y="5129213"/>
          <p14:tracePt t="41768" x="5473700" y="5143500"/>
          <p14:tracePt t="41774" x="5473700" y="5157788"/>
          <p14:tracePt t="41778" x="5473700" y="5172075"/>
          <p14:tracePt t="41790" x="5473700" y="5186363"/>
          <p14:tracePt t="41800" x="5473700" y="5200650"/>
          <p14:tracePt t="41809" x="5473700" y="5214938"/>
          <p14:tracePt t="41816" x="5473700" y="5229225"/>
          <p14:tracePt t="41819" x="5473700" y="5243513"/>
          <p14:tracePt t="41819" x="5459413" y="5243513"/>
          <p14:tracePt t="41825" x="5459413" y="5257800"/>
          <p14:tracePt t="41830" x="5445125" y="5257800"/>
          <p14:tracePt t="41832" x="5445125" y="5272088"/>
          <p14:tracePt t="41837" x="5445125" y="5286375"/>
          <p14:tracePt t="41841" x="5430838" y="5286375"/>
          <p14:tracePt t="41841" x="5430838" y="5300663"/>
          <p14:tracePt t="41849" x="5430838" y="5314950"/>
          <p14:tracePt t="41853" x="5416550" y="5314950"/>
          <p14:tracePt t="41858" x="5416550" y="5329238"/>
          <p14:tracePt t="41870" x="5416550" y="5343525"/>
          <p14:tracePt t="41874" x="5416550" y="5357813"/>
          <p14:tracePt t="41890" x="5402263" y="5357813"/>
          <p14:tracePt t="41994" x="5387975" y="5357813"/>
          <p14:tracePt t="42011" x="5373688" y="5357813"/>
          <p14:tracePt t="42017" x="5373688" y="5343525"/>
          <p14:tracePt t="42030" x="5373688" y="5329238"/>
          <p14:tracePt t="42040" x="5373688" y="5314950"/>
          <p14:tracePt t="42046" x="5373688" y="5300663"/>
          <p14:tracePt t="42050" x="5359400" y="5286375"/>
          <p14:tracePt t="42057" x="5359400" y="5272088"/>
          <p14:tracePt t="42063" x="5359400" y="5257800"/>
          <p14:tracePt t="42070" x="5359400" y="5243513"/>
          <p14:tracePt t="42073" x="5359400" y="5229225"/>
          <p14:tracePt t="42081" x="5359400" y="5214938"/>
          <p14:tracePt t="42088" x="5359400" y="5200650"/>
          <p14:tracePt t="42110" x="5359400" y="5186363"/>
          <p14:tracePt t="42148" x="5359400" y="5172075"/>
          <p14:tracePt t="42149" x="5345113" y="5172075"/>
          <p14:tracePt t="42164" x="5345113" y="5157788"/>
          <p14:tracePt t="42191" x="5330825" y="5157788"/>
          <p14:tracePt t="42192" x="5330825" y="5143500"/>
          <p14:tracePt t="42205" x="5316538" y="5143500"/>
          <p14:tracePt t="42219" x="5302250" y="5143500"/>
          <p14:tracePt t="42226" x="5287963" y="5143500"/>
          <p14:tracePt t="42230" x="5287963" y="5129213"/>
          <p14:tracePt t="42231" x="5273675" y="5129213"/>
          <p14:tracePt t="42233" x="5259388" y="5129213"/>
          <p14:tracePt t="42238" x="5245100" y="5129213"/>
          <p14:tracePt t="42240" x="5230813" y="5114925"/>
          <p14:tracePt t="42242" x="5216525" y="5114925"/>
          <p14:tracePt t="42243" x="5216525" y="5100638"/>
          <p14:tracePt t="42244" x="5202238" y="5100638"/>
          <p14:tracePt t="42247" x="5187950" y="5100638"/>
          <p14:tracePt t="42250" x="5173663" y="5100638"/>
          <p14:tracePt t="42250" x="5173663" y="5086350"/>
          <p14:tracePt t="42251" x="5159375" y="5086350"/>
          <p14:tracePt t="42252" x="5145088" y="5086350"/>
          <p14:tracePt t="42254" x="5130800" y="5086350"/>
          <p14:tracePt t="42255" x="5130800" y="5072063"/>
          <p14:tracePt t="42256" x="5116513" y="5072063"/>
          <p14:tracePt t="42257" x="5102225" y="5072063"/>
          <p14:tracePt t="42258" x="5087938" y="5072063"/>
          <p14:tracePt t="42260" x="5073650" y="5057775"/>
          <p14:tracePt t="42263" x="5045075" y="5043488"/>
          <p14:tracePt t="42264" x="5030788" y="5043488"/>
          <p14:tracePt t="42265" x="5016500" y="5043488"/>
          <p14:tracePt t="42267" x="5002213" y="5029200"/>
          <p14:tracePt t="42267" x="4987925" y="5029200"/>
          <p14:tracePt t="42268" x="4973638" y="5029200"/>
          <p14:tracePt t="42269" x="4959350" y="5029200"/>
          <p14:tracePt t="42270" x="4945063" y="5014913"/>
          <p14:tracePt t="42273" x="4916488" y="5000625"/>
          <p14:tracePt t="42274" x="4902200" y="5000625"/>
          <p14:tracePt t="42275" x="4887913" y="5000625"/>
          <p14:tracePt t="42276" x="4873625" y="4986338"/>
          <p14:tracePt t="42277" x="4859338" y="4986338"/>
          <p14:tracePt t="42278" x="4845050" y="4972050"/>
          <p14:tracePt t="42279" x="4830763" y="4972050"/>
          <p14:tracePt t="42281" x="4816475" y="4972050"/>
          <p14:tracePt t="42281" x="4816475" y="4957763"/>
          <p14:tracePt t="42282" x="4787900" y="4957763"/>
          <p14:tracePt t="42283" x="4773613" y="4957763"/>
          <p14:tracePt t="42284" x="4759325" y="4943475"/>
          <p14:tracePt t="42287" x="4745038" y="4943475"/>
          <p14:tracePt t="42288" x="4730750" y="4943475"/>
          <p14:tracePt t="42288" x="4702175" y="4943475"/>
          <p14:tracePt t="42290" x="4673600" y="4929188"/>
          <p14:tracePt t="42291" x="4659313" y="4914900"/>
          <p14:tracePt t="42292" x="4645025" y="4914900"/>
          <p14:tracePt t="42293" x="4630738" y="4914900"/>
          <p14:tracePt t="42295" x="4616450" y="4914900"/>
          <p14:tracePt t="42295" x="4602163" y="4914900"/>
          <p14:tracePt t="42296" x="4573588" y="4900613"/>
          <p14:tracePt t="42297" x="4559300" y="4900613"/>
          <p14:tracePt t="42298" x="4545013" y="4886325"/>
          <p14:tracePt t="42299" x="4516438" y="4886325"/>
          <p14:tracePt t="42302" x="4487863" y="4886325"/>
          <p14:tracePt t="42302" x="4473575" y="4886325"/>
          <p14:tracePt t="42303" x="4459288" y="4886325"/>
          <p14:tracePt t="42304" x="4445000" y="4886325"/>
          <p14:tracePt t="42305" x="4416425" y="4872038"/>
          <p14:tracePt t="42308" x="4387850" y="4872038"/>
          <p14:tracePt t="42309" x="4373563" y="4857750"/>
          <p14:tracePt t="42309" x="4359275" y="4857750"/>
          <p14:tracePt t="42310" x="4344988" y="4857750"/>
          <p14:tracePt t="42311" x="4330700" y="4857750"/>
          <p14:tracePt t="42312" x="4302125" y="4857750"/>
          <p14:tracePt t="42313" x="4287838" y="4857750"/>
          <p14:tracePt t="42314" x="4273550" y="4857750"/>
          <p14:tracePt t="42315" x="4259263" y="4843463"/>
          <p14:tracePt t="42316" x="4230688" y="4843463"/>
          <p14:tracePt t="42319" x="4202113" y="4843463"/>
          <p14:tracePt t="42319" x="4187825" y="4843463"/>
          <p14:tracePt t="42320" x="4173538" y="4843463"/>
          <p14:tracePt t="42321" x="4159250" y="4843463"/>
          <p14:tracePt t="42323" x="4130675" y="4829175"/>
          <p14:tracePt t="42323" x="4116388" y="4829175"/>
          <p14:tracePt t="42324" x="4102100" y="4829175"/>
          <p14:tracePt t="42325" x="4087813" y="4829175"/>
          <p14:tracePt t="42326" x="4059238" y="4829175"/>
          <p14:tracePt t="42329" x="4030663" y="4829175"/>
          <p14:tracePt t="42329" x="4016375" y="4829175"/>
          <p14:tracePt t="42330" x="4002088" y="4829175"/>
          <p14:tracePt t="42331" x="3987800" y="4829175"/>
          <p14:tracePt t="42332" x="3973513" y="4814888"/>
          <p14:tracePt t="42333" x="3944938" y="4814888"/>
          <p14:tracePt t="42335" x="3916363" y="4814888"/>
          <p14:tracePt t="42336" x="3916363" y="4800600"/>
          <p14:tracePt t="42337" x="3902075" y="4800600"/>
          <p14:tracePt t="42338" x="3873500" y="4800600"/>
          <p14:tracePt t="42340" x="3859213" y="4800600"/>
          <p14:tracePt t="42341" x="3830638" y="4800600"/>
          <p14:tracePt t="42344" x="3802063" y="4800600"/>
          <p14:tracePt t="42344" x="3787775" y="4800600"/>
          <p14:tracePt t="42347" x="3759200" y="4800600"/>
          <p14:tracePt t="42347" x="3744913" y="4800600"/>
          <p14:tracePt t="42348" x="3730625" y="4800600"/>
          <p14:tracePt t="42349" x="3702050" y="4786313"/>
          <p14:tracePt t="42351" x="3687763" y="4786313"/>
          <p14:tracePt t="42352" x="3659188" y="4786313"/>
          <p14:tracePt t="42353" x="3644900" y="4786313"/>
          <p14:tracePt t="42354" x="3630613" y="4786313"/>
          <p14:tracePt t="42355" x="3602038" y="4786313"/>
          <p14:tracePt t="42356" x="3573463" y="4786313"/>
          <p14:tracePt t="42357" x="3559175" y="4772025"/>
          <p14:tracePt t="42358" x="3544888" y="4772025"/>
          <p14:tracePt t="42359" x="3530600" y="4772025"/>
          <p14:tracePt t="42360" x="3502025" y="4772025"/>
          <p14:tracePt t="42363" x="3473450" y="4772025"/>
          <p14:tracePt t="42363" x="3459163" y="4772025"/>
          <p14:tracePt t="42364" x="3444875" y="4772025"/>
          <p14:tracePt t="42365" x="3416300" y="4757738"/>
          <p14:tracePt t="42366" x="3402013" y="4757738"/>
          <p14:tracePt t="42367" x="3387725" y="4757738"/>
          <p14:tracePt t="42368" x="3373438" y="4757738"/>
          <p14:tracePt t="42369" x="3344863" y="4757738"/>
          <p14:tracePt t="42370" x="3330575" y="4757738"/>
          <p14:tracePt t="42371" x="3316288" y="4743450"/>
          <p14:tracePt t="42372" x="3287713" y="4743450"/>
          <p14:tracePt t="42375" x="3273425" y="4743450"/>
          <p14:tracePt t="42375" x="3244850" y="4743450"/>
          <p14:tracePt t="42378" x="3216275" y="4743450"/>
          <p14:tracePt t="42378" x="3201988" y="4743450"/>
          <p14:tracePt t="42381" x="3173413" y="4714875"/>
          <p14:tracePt t="42383" x="3159125" y="4714875"/>
          <p14:tracePt t="42383" x="3144838" y="4714875"/>
          <p14:tracePt t="42384" x="3130550" y="4714875"/>
          <p14:tracePt t="42385" x="3116263" y="4714875"/>
          <p14:tracePt t="42386" x="3101975" y="4714875"/>
          <p14:tracePt t="42387" x="3087688" y="4714875"/>
          <p14:tracePt t="42388" x="3073400" y="4714875"/>
          <p14:tracePt t="42391" x="3059113" y="4714875"/>
          <p14:tracePt t="42392" x="3044825" y="4714875"/>
          <p14:tracePt t="42393" x="3030538" y="4714875"/>
          <p14:tracePt t="42396" x="3016250" y="4714875"/>
          <p14:tracePt t="42396" x="3001963" y="4714875"/>
          <p14:tracePt t="42397" x="3001963" y="4700588"/>
          <p14:tracePt t="42399" x="2987675" y="4700588"/>
          <p14:tracePt t="42402" x="2973388" y="4700588"/>
          <p14:tracePt t="42406" x="2959100" y="4700588"/>
          <p14:tracePt t="42406" x="2944813" y="4700588"/>
          <p14:tracePt t="42413" x="2930525" y="4700588"/>
          <p14:tracePt t="42526" x="2916238" y="4700588"/>
          <p14:tracePt t="42535" x="2901950" y="4700588"/>
          <p14:tracePt t="42543" x="2887663" y="4700588"/>
          <p14:tracePt t="42544" x="2887663" y="4714875"/>
          <p14:tracePt t="42556" x="2887663" y="4729163"/>
          <p14:tracePt t="42559" x="2873375" y="4729163"/>
          <p14:tracePt t="42564" x="2873375" y="4743450"/>
          <p14:tracePt t="42570" x="2873375" y="4757738"/>
          <p14:tracePt t="42570" x="2859088" y="4757738"/>
          <p14:tracePt t="42580" x="2859088" y="4772025"/>
          <p14:tracePt t="42584" x="2844800" y="4772025"/>
          <p14:tracePt t="42584" x="2830513" y="4772025"/>
          <p14:tracePt t="42586" x="2830513" y="4786313"/>
          <p14:tracePt t="42588" x="2830513" y="4800600"/>
          <p14:tracePt t="42591" x="2816225" y="4800600"/>
          <p14:tracePt t="42596" x="2816225" y="4814888"/>
          <p14:tracePt t="42597" x="2801938" y="4814888"/>
          <p14:tracePt t="42600" x="2787650" y="4829175"/>
          <p14:tracePt t="42603" x="2773363" y="4829175"/>
          <p14:tracePt t="42604" x="2759075" y="4843463"/>
          <p14:tracePt t="42607" x="2759075" y="4857750"/>
          <p14:tracePt t="42608" x="2744788" y="4857750"/>
          <p14:tracePt t="42612" x="2730500" y="4872038"/>
          <p14:tracePt t="42617" x="2716213" y="4886325"/>
          <p14:tracePt t="42617" x="2701925" y="4886325"/>
          <p14:tracePt t="42622" x="2687638" y="4900613"/>
          <p14:tracePt t="42627" x="2687638" y="4914900"/>
          <p14:tracePt t="42629" x="2673350" y="4914900"/>
          <p14:tracePt t="42634" x="2673350" y="4929188"/>
          <p14:tracePt t="42639" x="2659063" y="4929188"/>
          <p14:tracePt t="42643" x="2644775" y="4929188"/>
          <p14:tracePt t="42646" x="2644775" y="4943475"/>
          <p14:tracePt t="42653" x="2630488" y="4943475"/>
          <p14:tracePt t="42657" x="2630488" y="4957763"/>
          <p14:tracePt t="42669" x="2630488" y="4972050"/>
          <p14:tracePt t="42670" x="2616200" y="4972050"/>
          <p14:tracePt t="42681" x="2616200" y="4986338"/>
          <p14:tracePt t="42681" x="2601913" y="4986338"/>
          <p14:tracePt t="42688" x="2587625" y="4986338"/>
          <p14:tracePt t="42691" x="2573338" y="4986338"/>
          <p14:tracePt t="42695" x="2573338" y="5000625"/>
          <p14:tracePt t="42699" x="2559050" y="5000625"/>
          <p14:tracePt t="42703" x="2559050" y="5014913"/>
          <p14:tracePt t="42707" x="2544763" y="5014913"/>
          <p14:tracePt t="42711" x="2530475" y="5029200"/>
          <p14:tracePt t="42719" x="2516188" y="5029200"/>
          <p14:tracePt t="42722" x="2516188" y="5043488"/>
          <p14:tracePt t="42733" x="2501900" y="5043488"/>
          <p14:tracePt t="42745" x="2501900" y="5057775"/>
          <p14:tracePt t="42749" x="2487613" y="5057775"/>
          <p14:tracePt t="42755" x="2473325" y="5057775"/>
          <p14:tracePt t="42758" x="2473325" y="5072063"/>
          <p14:tracePt t="42761" x="2473325" y="5086350"/>
          <p14:tracePt t="42762" x="2459038" y="5086350"/>
          <p14:tracePt t="42774" x="2444750" y="5100638"/>
          <p14:tracePt t="42779" x="2444750" y="5114925"/>
          <p14:tracePt t="42782" x="2430463" y="5114925"/>
          <p14:tracePt t="42787" x="2416175" y="5114925"/>
          <p14:tracePt t="42788" x="2416175" y="5129213"/>
          <p14:tracePt t="42795" x="2416175" y="5143500"/>
          <p14:tracePt t="42796" x="2401888" y="5143500"/>
          <p14:tracePt t="42800" x="2401888" y="5157788"/>
          <p14:tracePt t="42810" x="2401888" y="5172075"/>
          <p14:tracePt t="42816" x="2387600" y="5172075"/>
          <p14:tracePt t="42821" x="2387600" y="5186363"/>
          <p14:tracePt t="42829" x="2387600" y="5200650"/>
          <p14:tracePt t="42832" x="2373313" y="5200650"/>
          <p14:tracePt t="42834" x="2373313" y="5214938"/>
          <p14:tracePt t="42842" x="2373313" y="5229225"/>
          <p14:tracePt t="42842" x="2359025" y="5229225"/>
          <p14:tracePt t="42851" x="2359025" y="5243513"/>
          <p14:tracePt t="42861" x="2359025" y="5257800"/>
          <p14:tracePt t="42864" x="2359025" y="5272088"/>
          <p14:tracePt t="42865" x="2344738" y="5272088"/>
          <p14:tracePt t="42874" x="2344738" y="5286375"/>
          <p14:tracePt t="42888" x="2344738" y="5300663"/>
          <p14:tracePt t="42888" x="2330450" y="5300663"/>
          <p14:tracePt t="42896" x="2330450" y="5314950"/>
          <p14:tracePt t="42903" x="2330450" y="5329238"/>
          <p14:tracePt t="42906" x="2316163" y="5329238"/>
          <p14:tracePt t="42911" x="2316163" y="5343525"/>
          <p14:tracePt t="42917" x="2301875" y="5343525"/>
          <p14:tracePt t="42920" x="2287588" y="5343525"/>
          <p14:tracePt t="42924" x="2287588" y="5357813"/>
          <p14:tracePt t="42925" x="2273300" y="5357813"/>
          <p14:tracePt t="42929" x="2259013" y="5357813"/>
          <p14:tracePt t="42931" x="2244725" y="5372100"/>
          <p14:tracePt t="42932" x="2230438" y="5372100"/>
          <p14:tracePt t="42934" x="2230438" y="5386388"/>
          <p14:tracePt t="42936" x="2216150" y="5386388"/>
          <p14:tracePt t="42938" x="2201863" y="5386388"/>
          <p14:tracePt t="42941" x="2187575" y="5386388"/>
          <p14:tracePt t="42941" x="2173288" y="5386388"/>
          <p14:tracePt t="42943" x="2159000" y="5386388"/>
          <p14:tracePt t="42944" x="2159000" y="5400675"/>
          <p14:tracePt t="42947" x="2130425" y="5400675"/>
          <p14:tracePt t="42948" x="2116138" y="5400675"/>
          <p14:tracePt t="42950" x="2101850" y="5400675"/>
          <p14:tracePt t="42951" x="2087563" y="5400675"/>
          <p14:tracePt t="42952" x="2073275" y="5400675"/>
          <p14:tracePt t="42955" x="2058988" y="5400675"/>
          <p14:tracePt t="42955" x="2044700" y="5400675"/>
          <p14:tracePt t="42956" x="2028825" y="5414963"/>
          <p14:tracePt t="42957" x="2014538" y="5414963"/>
          <p14:tracePt t="42959" x="2000250" y="5414963"/>
          <p14:tracePt t="42962" x="1985963" y="5414963"/>
          <p14:tracePt t="42962" x="1971675" y="5414963"/>
          <p14:tracePt t="42963" x="1957388" y="5414963"/>
          <p14:tracePt t="42965" x="1928813" y="5414963"/>
          <p14:tracePt t="42966" x="1928813" y="5429250"/>
          <p14:tracePt t="42967" x="1914525" y="5429250"/>
          <p14:tracePt t="42969" x="1885950" y="5429250"/>
          <p14:tracePt t="42972" x="1871663" y="5429250"/>
          <p14:tracePt t="42972" x="1857375" y="5429250"/>
          <p14:tracePt t="42973" x="1857375" y="5443538"/>
          <p14:tracePt t="42974" x="1843088" y="5443538"/>
          <p14:tracePt t="42975" x="1828800" y="5443538"/>
          <p14:tracePt t="42976" x="1814513" y="5443538"/>
          <p14:tracePt t="42978" x="1800225" y="5443538"/>
          <p14:tracePt t="42979" x="1785938" y="5443538"/>
          <p14:tracePt t="42980" x="1771650" y="5443538"/>
          <p14:tracePt t="42981" x="1757363" y="5443538"/>
          <p14:tracePt t="42982" x="1743075" y="5443538"/>
          <p14:tracePt t="42984" x="1728788" y="5443538"/>
          <p14:tracePt t="42985" x="1714500" y="5443538"/>
          <p14:tracePt t="42987" x="1685925" y="5443538"/>
          <p14:tracePt t="42989" x="1671638" y="5443538"/>
          <p14:tracePt t="42990" x="1657350" y="5443538"/>
          <p14:tracePt t="42991" x="1643063" y="5443538"/>
          <p14:tracePt t="42993" x="1628775" y="5443538"/>
          <p14:tracePt t="42995" x="1614488" y="5443538"/>
          <p14:tracePt t="42996" x="1600200" y="5443538"/>
          <p14:tracePt t="42997" x="1585913" y="5443538"/>
          <p14:tracePt t="42999" x="1571625" y="5443538"/>
          <p14:tracePt t="43000" x="1557338" y="5443538"/>
          <p14:tracePt t="43001" x="1543050" y="5443538"/>
          <p14:tracePt t="43003" x="1528763" y="5443538"/>
          <p14:tracePt t="43004" x="1514475" y="5443538"/>
          <p14:tracePt t="43007" x="1500188" y="5443538"/>
          <p14:tracePt t="43007" x="1485900" y="5443538"/>
          <p14:tracePt t="43010" x="1471613" y="5443538"/>
          <p14:tracePt t="43011" x="1457325" y="5443538"/>
          <p14:tracePt t="43013" x="1443038" y="5443538"/>
          <p14:tracePt t="43014" x="1428750" y="5443538"/>
          <p14:tracePt t="43017" x="1414463" y="5443538"/>
          <p14:tracePt t="43018" x="1400175" y="5443538"/>
          <p14:tracePt t="43020" x="1385888" y="5443538"/>
          <p14:tracePt t="43021" x="1371600" y="5443538"/>
          <p14:tracePt t="43024" x="1357313" y="5443538"/>
          <p14:tracePt t="43025" x="1357313" y="5429250"/>
          <p14:tracePt t="43026" x="1343025" y="5429250"/>
          <p14:tracePt t="43029" x="1328738" y="5429250"/>
          <p14:tracePt t="43031" x="1314450" y="5429250"/>
          <p14:tracePt t="43033" x="1300163" y="5429250"/>
          <p14:tracePt t="43036" x="1285875" y="5429250"/>
          <p14:tracePt t="43040" x="1271588" y="5429250"/>
          <p14:tracePt t="43042" x="1257300" y="5429250"/>
          <p14:tracePt t="43043" x="1243013" y="5429250"/>
          <p14:tracePt t="43047" x="1228725" y="5429250"/>
          <p14:tracePt t="43050" x="1214438" y="5429250"/>
          <p14:tracePt t="43053" x="1200150" y="5429250"/>
          <p14:tracePt t="43055" x="1185863" y="5429250"/>
          <p14:tracePt t="43057" x="1171575" y="5429250"/>
          <p14:tracePt t="43060" x="1157288" y="5429250"/>
          <p14:tracePt t="43063" x="1143000" y="5429250"/>
          <p14:tracePt t="43066" x="1128713" y="5429250"/>
          <p14:tracePt t="43067" x="1114425" y="5429250"/>
          <p14:tracePt t="43070" x="1085850" y="5429250"/>
          <p14:tracePt t="43073" x="1071563" y="5429250"/>
          <p14:tracePt t="43075" x="1057275" y="5429250"/>
          <p14:tracePt t="43077" x="1042988" y="5429250"/>
          <p14:tracePt t="43080" x="1028700" y="5429250"/>
          <p14:tracePt t="43081" x="1014413" y="5429250"/>
          <p14:tracePt t="43084" x="1000125" y="5429250"/>
          <p14:tracePt t="43088" x="985838" y="5429250"/>
          <p14:tracePt t="43089" x="971550" y="5429250"/>
          <p14:tracePt t="43094" x="957263" y="5429250"/>
          <p14:tracePt t="43096" x="942975" y="5429250"/>
          <p14:tracePt t="43103" x="928688" y="5429250"/>
          <p14:tracePt t="43104" x="914400" y="5429250"/>
          <p14:tracePt t="43287" x="928688" y="5429250"/>
          <p14:tracePt t="43297" x="942975" y="5429250"/>
          <p14:tracePt t="43306" x="942975" y="5414963"/>
          <p14:tracePt t="43310" x="957263" y="5414963"/>
          <p14:tracePt t="43321" x="971550" y="5414963"/>
          <p14:tracePt t="43324" x="985838" y="5414963"/>
          <p14:tracePt t="43335" x="1000125" y="5414963"/>
          <p14:tracePt t="43346" x="1014413" y="5414963"/>
          <p14:tracePt t="43369" x="1028700" y="5414963"/>
          <p14:tracePt t="43381" x="1042988" y="5414963"/>
          <p14:tracePt t="43405" x="1057275" y="5414963"/>
          <p14:tracePt t="43420" x="1071563" y="5414963"/>
          <p14:tracePt t="43436" x="1085850" y="5414963"/>
          <p14:tracePt t="43441" x="1100138" y="5414963"/>
          <p14:tracePt t="43463" x="1114425" y="5414963"/>
          <p14:tracePt t="43726" x="1100138" y="5414963"/>
          <p14:tracePt t="43729" x="1100138" y="5400675"/>
          <p14:tracePt t="43745" x="1085850" y="5400675"/>
          <p14:tracePt t="43800" x="1071563" y="5400675"/>
          <p14:tracePt t="43810" x="1071563" y="5386388"/>
          <p14:tracePt t="43830" x="1057275" y="5386388"/>
          <p14:tracePt t="44013" x="1057275" y="5372100"/>
          <p14:tracePt t="44014" x="1042988" y="5372100"/>
          <p14:tracePt t="44125" x="1042988" y="5357813"/>
          <p14:tracePt t="46635" x="1042988" y="5372100"/>
          <p14:tracePt t="46639" x="1042988" y="5386388"/>
          <p14:tracePt t="46654" x="1042988" y="5400675"/>
          <p14:tracePt t="46674" x="1057275" y="5400675"/>
          <p14:tracePt t="46677" x="1057275" y="5414963"/>
          <p14:tracePt t="46953" x="1042988" y="5414963"/>
          <p14:tracePt t="46962" x="1028700" y="5414963"/>
          <p14:tracePt t="46973" x="1028700" y="5429250"/>
          <p14:tracePt t="46986" x="1014413" y="5443538"/>
          <p14:tracePt t="47033" x="1000125" y="5443538"/>
          <p14:tracePt t="47134" x="985838" y="5443538"/>
          <p14:tracePt t="47515" x="1000125" y="5443538"/>
          <p14:tracePt t="47538" x="1014413" y="5443538"/>
          <p14:tracePt t="47552" x="1028700" y="5443538"/>
          <p14:tracePt t="47557" x="1042988" y="5443538"/>
          <p14:tracePt t="47568" x="1057275" y="5443538"/>
          <p14:tracePt t="47575" x="1071563" y="5443538"/>
          <p14:tracePt t="47583" x="1085850" y="5443538"/>
          <p14:tracePt t="47586" x="1100138" y="5443538"/>
          <p14:tracePt t="47590" x="1114425" y="5443538"/>
          <p14:tracePt t="47595" x="1128713" y="5443538"/>
          <p14:tracePt t="47597" x="1143000" y="5443538"/>
          <p14:tracePt t="47599" x="1157288" y="5443538"/>
          <p14:tracePt t="47603" x="1171575" y="5443538"/>
          <p14:tracePt t="47604" x="1185863" y="5443538"/>
          <p14:tracePt t="47608" x="1200150" y="5443538"/>
          <p14:tracePt t="47609" x="1214438" y="5443538"/>
          <p14:tracePt t="47611" x="1228725" y="5443538"/>
          <p14:tracePt t="47613" x="1243013" y="5443538"/>
          <p14:tracePt t="47615" x="1257300" y="5443538"/>
          <p14:tracePt t="47616" x="1271588" y="5443538"/>
          <p14:tracePt t="47618" x="1285875" y="5443538"/>
          <p14:tracePt t="47620" x="1300163" y="5443538"/>
          <p14:tracePt t="47622" x="1314450" y="5443538"/>
          <p14:tracePt t="47623" x="1328738" y="5443538"/>
          <p14:tracePt t="47625" x="1343025" y="5443538"/>
          <p14:tracePt t="47627" x="1357313" y="5443538"/>
          <p14:tracePt t="47631" x="1371600" y="5443538"/>
          <p14:tracePt t="47632" x="1385888" y="5443538"/>
          <p14:tracePt t="47636" x="1400175" y="5443538"/>
          <p14:tracePt t="47640" x="1414463" y="5443538"/>
          <p14:tracePt t="47644" x="1428750" y="5443538"/>
          <p14:tracePt t="47647" x="1443038" y="5443538"/>
          <p14:tracePt t="47655" x="1457325" y="5443538"/>
          <p14:tracePt t="47803" x="1471613" y="5443538"/>
          <p14:tracePt t="47811" x="1485900" y="5443538"/>
          <p14:tracePt t="47814" x="1500188" y="5443538"/>
          <p14:tracePt t="47821" x="1514475" y="5443538"/>
          <p14:tracePt t="47825" x="1528763" y="5443538"/>
          <p14:tracePt t="47830" x="1543050" y="5443538"/>
          <p14:tracePt t="47831" x="1557338" y="5443538"/>
          <p14:tracePt t="47835" x="1571625" y="5443538"/>
          <p14:tracePt t="47839" x="1585913" y="5443538"/>
          <p14:tracePt t="47841" x="1600200" y="5443538"/>
          <p14:tracePt t="47842" x="1614488" y="5443538"/>
          <p14:tracePt t="47846" x="1628775" y="5443538"/>
          <p14:tracePt t="47848" x="1643063" y="5443538"/>
          <p14:tracePt t="47852" x="1657350" y="5443538"/>
          <p14:tracePt t="47853" x="1671638" y="5443538"/>
          <p14:tracePt t="47855" x="1685925" y="5443538"/>
          <p14:tracePt t="47859" x="1700213" y="5443538"/>
          <p14:tracePt t="47861" x="1714500" y="5429250"/>
          <p14:tracePt t="47862" x="1728788" y="5429250"/>
          <p14:tracePt t="47865" x="1743075" y="5429250"/>
          <p14:tracePt t="47867" x="1757363" y="5429250"/>
          <p14:tracePt t="47869" x="1771650" y="5429250"/>
          <p14:tracePt t="47872" x="1785938" y="5429250"/>
          <p14:tracePt t="47873" x="1800225" y="5429250"/>
          <p14:tracePt t="47874" x="1814513" y="5429250"/>
          <p14:tracePt t="47877" x="1828800" y="5429250"/>
          <p14:tracePt t="47878" x="1843088" y="5429250"/>
          <p14:tracePt t="47880" x="1857375" y="5429250"/>
          <p14:tracePt t="47882" x="1871663" y="5429250"/>
          <p14:tracePt t="47883" x="1885950" y="5429250"/>
          <p14:tracePt t="47884" x="1900238" y="5429250"/>
          <p14:tracePt t="47887" x="1914525" y="5429250"/>
          <p14:tracePt t="47888" x="1928813" y="5429250"/>
          <p14:tracePt t="47890" x="1943100" y="5429250"/>
          <p14:tracePt t="47892" x="1957388" y="5429250"/>
          <p14:tracePt t="47893" x="1971675" y="5429250"/>
          <p14:tracePt t="47894" x="1985963" y="5429250"/>
          <p14:tracePt t="47899" x="2028825" y="5429250"/>
          <p14:tracePt t="47900" x="2044700" y="5429250"/>
          <p14:tracePt t="47902" x="2058988" y="5429250"/>
          <p14:tracePt t="47903" x="2073275" y="5429250"/>
          <p14:tracePt t="47904" x="2087563" y="5429250"/>
          <p14:tracePt t="47905" x="2101850" y="5429250"/>
          <p14:tracePt t="47907" x="2130425" y="5429250"/>
          <p14:tracePt t="47909" x="2144713" y="5443538"/>
          <p14:tracePt t="47911" x="2159000" y="5443538"/>
          <p14:tracePt t="47913" x="2173288" y="5443538"/>
          <p14:tracePt t="47913" x="2187575" y="5443538"/>
          <p14:tracePt t="47915" x="2201863" y="5443538"/>
          <p14:tracePt t="47916" x="2216150" y="5443538"/>
          <p14:tracePt t="47918" x="2244725" y="5443538"/>
          <p14:tracePt t="47920" x="2273300" y="5457825"/>
          <p14:tracePt t="47921" x="2301875" y="5472113"/>
          <p14:tracePt t="47923" x="2316163" y="5472113"/>
          <p14:tracePt t="47925" x="2330450" y="5472113"/>
          <p14:tracePt t="47926" x="2344738" y="5472113"/>
          <p14:tracePt t="47927" x="2359025" y="5472113"/>
          <p14:tracePt t="47928" x="2373313" y="5472113"/>
          <p14:tracePt t="47929" x="2387600" y="5472113"/>
          <p14:tracePt t="47931" x="2401888" y="5486400"/>
          <p14:tracePt t="47932" x="2416175" y="5486400"/>
          <p14:tracePt t="47933" x="2430463" y="5486400"/>
          <p14:tracePt t="47935" x="2444750" y="5486400"/>
          <p14:tracePt t="47937" x="2487613" y="5486400"/>
          <p14:tracePt t="47939" x="2487613" y="5500688"/>
          <p14:tracePt t="47940" x="2501900" y="5500688"/>
          <p14:tracePt t="47941" x="2516188" y="5500688"/>
          <p14:tracePt t="47943" x="2544763" y="5500688"/>
          <p14:tracePt t="47946" x="2559050" y="5514975"/>
          <p14:tracePt t="47950" x="2573338" y="5514975"/>
          <p14:tracePt t="47951" x="2587625" y="5514975"/>
          <p14:tracePt t="47955" x="2601913" y="5514975"/>
          <p14:tracePt t="48004" x="2616200" y="5514975"/>
          <p14:tracePt t="48074" x="2601913" y="5514975"/>
          <p14:tracePt t="48092" x="2601913" y="5529263"/>
          <p14:tracePt t="48100" x="2587625" y="5529263"/>
          <p14:tracePt t="48120" x="2573338" y="5529263"/>
          <p14:tracePt t="48143" x="2559050" y="5529263"/>
          <p14:tracePt t="48162" x="2544763" y="5529263"/>
          <p14:tracePt t="48178" x="2530475" y="5543550"/>
          <p14:tracePt t="48184" x="2516188" y="5543550"/>
          <p14:tracePt t="48201" x="2501900" y="5543550"/>
          <p14:tracePt t="48212" x="2487613" y="5543550"/>
          <p14:tracePt t="48222" x="2473325" y="5543550"/>
          <p14:tracePt t="48226" x="2459038" y="5543550"/>
          <p14:tracePt t="48233" x="2444750" y="5543550"/>
          <p14:tracePt t="48238" x="2430463" y="5543550"/>
          <p14:tracePt t="48246" x="2416175" y="5543550"/>
          <p14:tracePt t="48250" x="2401888" y="5543550"/>
          <p14:tracePt t="48260" x="2387600" y="5543550"/>
          <p14:tracePt t="48375" x="2401888" y="5543550"/>
          <p14:tracePt t="48378" x="2401888" y="5529263"/>
          <p14:tracePt t="48379" x="2416175" y="5529263"/>
          <p14:tracePt t="48386" x="2430463" y="5529263"/>
          <p14:tracePt t="48393" x="2444750" y="5529263"/>
          <p14:tracePt t="48396" x="2444750" y="5514975"/>
          <p14:tracePt t="48400" x="2459038" y="5514975"/>
          <p14:tracePt t="48403" x="2473325" y="5514975"/>
          <p14:tracePt t="48404" x="2473325" y="5500688"/>
          <p14:tracePt t="48407" x="2487613" y="5500688"/>
          <p14:tracePt t="48419" x="2501900" y="5500688"/>
          <p14:tracePt t="48439" x="2516188" y="5500688"/>
          <p14:tracePt t="48447" x="2530475" y="5500688"/>
          <p14:tracePt t="48455" x="2544763" y="5500688"/>
          <p14:tracePt t="48459" x="2544763" y="5486400"/>
          <p14:tracePt t="48464" x="2559050" y="5486400"/>
          <p14:tracePt t="48469" x="2573338" y="5486400"/>
          <p14:tracePt t="48473" x="2587625" y="5486400"/>
          <p14:tracePt t="48477" x="2601913" y="5486400"/>
          <p14:tracePt t="48484" x="2616200" y="5486400"/>
          <p14:tracePt t="48490" x="2630488" y="5486400"/>
          <p14:tracePt t="48494" x="2644775" y="5486400"/>
          <p14:tracePt t="48609" x="2659063" y="5486400"/>
          <p14:tracePt t="48617" x="2673350" y="5486400"/>
          <p14:tracePt t="48623" x="2687638" y="5472113"/>
          <p14:tracePt t="48624" x="2701925" y="5472113"/>
          <p14:tracePt t="48629" x="2716213" y="5472113"/>
          <p14:tracePt t="48635" x="2730500" y="5472113"/>
          <p14:tracePt t="48640" x="2744788" y="5472113"/>
          <p14:tracePt t="48643" x="2759075" y="5472113"/>
          <p14:tracePt t="48647" x="2773363" y="5472113"/>
          <p14:tracePt t="48652" x="2787650" y="5472113"/>
          <p14:tracePt t="48653" x="2787650" y="5457825"/>
          <p14:tracePt t="48656" x="2801938" y="5457825"/>
          <p14:tracePt t="48657" x="2816225" y="5457825"/>
          <p14:tracePt t="48663" x="2830513" y="5457825"/>
          <p14:tracePt t="48664" x="2844800" y="5457825"/>
          <p14:tracePt t="48665" x="2844800" y="5443538"/>
          <p14:tracePt t="48666" x="2859088" y="5443538"/>
          <p14:tracePt t="48670" x="2873375" y="5443538"/>
          <p14:tracePt t="48673" x="2887663" y="5443538"/>
          <p14:tracePt t="48677" x="2901950" y="5443538"/>
          <p14:tracePt t="48677" x="2916238" y="5443538"/>
          <p14:tracePt t="48681" x="2930525" y="5443538"/>
          <p14:tracePt t="48685" x="2944813" y="5443538"/>
          <p14:tracePt t="48687" x="2944813" y="5429250"/>
          <p14:tracePt t="48688" x="2959100" y="5429250"/>
          <p14:tracePt t="48690" x="2973388" y="5429250"/>
          <p14:tracePt t="48691" x="2987675" y="5429250"/>
          <p14:tracePt t="48695" x="3001963" y="5429250"/>
          <p14:tracePt t="48699" x="3016250" y="5429250"/>
          <p14:tracePt t="48701" x="3030538" y="5429250"/>
          <p14:tracePt t="48702" x="3044825" y="5429250"/>
          <p14:tracePt t="48706" x="3059113" y="5429250"/>
          <p14:tracePt t="48709" x="3073400" y="5429250"/>
          <p14:tracePt t="48710" x="3087688" y="5429250"/>
          <p14:tracePt t="48713" x="3101975" y="5429250"/>
          <p14:tracePt t="48714" x="3116263" y="5429250"/>
          <p14:tracePt t="48716" x="3130550" y="5429250"/>
          <p14:tracePt t="48717" x="3144838" y="5429250"/>
          <p14:tracePt t="48719" x="3159125" y="5429250"/>
          <p14:tracePt t="48721" x="3173413" y="5429250"/>
          <p14:tracePt t="48722" x="3187700" y="5429250"/>
          <p14:tracePt t="48723" x="3201988" y="5429250"/>
          <p14:tracePt t="48724" x="3216275" y="5429250"/>
          <p14:tracePt t="48725" x="3230563" y="5429250"/>
          <p14:tracePt t="48726" x="3244850" y="5429250"/>
          <p14:tracePt t="48727" x="3273425" y="5429250"/>
          <p14:tracePt t="48728" x="3287713" y="5429250"/>
          <p14:tracePt t="48729" x="3302000" y="5429250"/>
          <p14:tracePt t="48730" x="3316288" y="5429250"/>
          <p14:tracePt t="48731" x="3330575" y="5429250"/>
          <p14:tracePt t="48732" x="3344863" y="5429250"/>
          <p14:tracePt t="48733" x="3373438" y="5429250"/>
          <p14:tracePt t="48734" x="3402013" y="5429250"/>
          <p14:tracePt t="48735" x="3416300" y="5429250"/>
          <p14:tracePt t="48736" x="3430588" y="5443538"/>
          <p14:tracePt t="48737" x="3473450" y="5443538"/>
          <p14:tracePt t="48738" x="3487738" y="5443538"/>
          <p14:tracePt t="48739" x="3516313" y="5443538"/>
          <p14:tracePt t="48740" x="3544888" y="5443538"/>
          <p14:tracePt t="48741" x="3573463" y="5443538"/>
          <p14:tracePt t="48742" x="3602038" y="5443538"/>
          <p14:tracePt t="48743" x="3659188" y="5443538"/>
          <p14:tracePt t="48744" x="3702050" y="5443538"/>
          <p14:tracePt t="48745" x="3730625" y="5443538"/>
          <p14:tracePt t="48746" x="3759200" y="5457825"/>
          <p14:tracePt t="48747" x="3802063" y="5457825"/>
          <p14:tracePt t="48748" x="3830638" y="5457825"/>
          <p14:tracePt t="48749" x="3873500" y="5472113"/>
          <p14:tracePt t="48750" x="3902075" y="5472113"/>
          <p14:tracePt t="48751" x="3944938" y="5472113"/>
          <p14:tracePt t="48752" x="3987800" y="5472113"/>
          <p14:tracePt t="48753" x="4030663" y="5472113"/>
          <p14:tracePt t="48754" x="4059238" y="5472113"/>
          <p14:tracePt t="48755" x="4102100" y="5486400"/>
          <p14:tracePt t="48756" x="4144963" y="5486400"/>
          <p14:tracePt t="48757" x="4187825" y="5486400"/>
          <p14:tracePt t="48758" x="4230688" y="5486400"/>
          <p14:tracePt t="48759" x="4273550" y="5486400"/>
          <p14:tracePt t="48760" x="4316413" y="5486400"/>
          <p14:tracePt t="48761" x="4359275" y="5486400"/>
          <p14:tracePt t="48762" x="4402138" y="5500688"/>
          <p14:tracePt t="48763" x="4430713" y="5500688"/>
          <p14:tracePt t="48764" x="4473575" y="5500688"/>
          <p14:tracePt t="48765" x="4502150" y="5500688"/>
          <p14:tracePt t="48766" x="4545013" y="5500688"/>
          <p14:tracePt t="48767" x="4587875" y="5500688"/>
          <p14:tracePt t="48768" x="4630738" y="5500688"/>
          <p14:tracePt t="48769" x="4659313" y="5500688"/>
          <p14:tracePt t="48770" x="4702175" y="5500688"/>
          <p14:tracePt t="48771" x="4745038" y="5500688"/>
          <p14:tracePt t="48772" x="4802188" y="5500688"/>
          <p14:tracePt t="48774" x="4845050" y="5500688"/>
          <p14:tracePt t="48774" x="4887913" y="5500688"/>
          <p14:tracePt t="48775" x="4916488" y="5500688"/>
          <p14:tracePt t="48776" x="4959350" y="5500688"/>
          <p14:tracePt t="48777" x="4987925" y="5500688"/>
          <p14:tracePt t="48778" x="5030788" y="5500688"/>
          <p14:tracePt t="48779" x="5059363" y="5500688"/>
          <p14:tracePt t="48780" x="5073650" y="5500688"/>
          <p14:tracePt t="48781" x="5102225" y="5500688"/>
          <p14:tracePt t="48782" x="5130800" y="5500688"/>
          <p14:tracePt t="48783" x="5173663" y="5500688"/>
          <p14:tracePt t="48784" x="5187950" y="5500688"/>
          <p14:tracePt t="48785" x="5230813" y="5500688"/>
          <p14:tracePt t="48786" x="5259388" y="5500688"/>
          <p14:tracePt t="48788" x="5287963" y="5500688"/>
          <p14:tracePt t="48788" x="5316538" y="5500688"/>
          <p14:tracePt t="48789" x="5345113" y="5500688"/>
          <p14:tracePt t="48790" x="5359400" y="5500688"/>
          <p14:tracePt t="48791" x="5387975" y="5500688"/>
          <p14:tracePt t="48792" x="5416550" y="5500688"/>
          <p14:tracePt t="48793" x="5430838" y="5500688"/>
          <p14:tracePt t="48794" x="5445125" y="5500688"/>
          <p14:tracePt t="48795" x="5459413" y="5500688"/>
          <p14:tracePt t="48796" x="5473700" y="5500688"/>
          <p14:tracePt t="48797" x="5487988" y="5500688"/>
          <p14:tracePt t="48799" x="5502275" y="5500688"/>
          <p14:tracePt t="48802" x="5516563" y="5500688"/>
          <p14:tracePt t="48802" x="5530850" y="5500688"/>
          <p14:tracePt t="48805" x="5545138" y="5500688"/>
          <p14:tracePt t="48849" x="5545138" y="5486400"/>
          <p14:tracePt t="48854" x="5545138" y="5472113"/>
          <p14:tracePt t="48856" x="5530850" y="5472113"/>
          <p14:tracePt t="48859" x="5516563" y="5472113"/>
          <p14:tracePt t="48861" x="5516563" y="5457825"/>
          <p14:tracePt t="48864" x="5502275" y="5457825"/>
          <p14:tracePt t="48868" x="5487988" y="5457825"/>
          <p14:tracePt t="48869" x="5487988" y="5443538"/>
          <p14:tracePt t="48870" x="5473700" y="5443538"/>
          <p14:tracePt t="48872" x="5459413" y="5443538"/>
          <p14:tracePt t="48876" x="5459413" y="5429250"/>
          <p14:tracePt t="48877" x="5445125" y="5429250"/>
          <p14:tracePt t="48878" x="5445125" y="5414963"/>
          <p14:tracePt t="48879" x="5430838" y="5414963"/>
          <p14:tracePt t="48882" x="5416550" y="5414963"/>
          <p14:tracePt t="48884" x="5402263" y="5400675"/>
          <p14:tracePt t="48885" x="5387975" y="5400675"/>
          <p14:tracePt t="48887" x="5373688" y="5400675"/>
          <p14:tracePt t="48889" x="5359400" y="5386388"/>
          <p14:tracePt t="48891" x="5345113" y="5386388"/>
          <p14:tracePt t="48892" x="5330825" y="5386388"/>
          <p14:tracePt t="48893" x="5330825" y="5372100"/>
          <p14:tracePt t="48894" x="5316538" y="5372100"/>
          <p14:tracePt t="48895" x="5316538" y="5357813"/>
          <p14:tracePt t="48896" x="5287963" y="5357813"/>
          <p14:tracePt t="48898" x="5273675" y="5357813"/>
          <p14:tracePt t="48899" x="5273675" y="5343525"/>
          <p14:tracePt t="48900" x="5259388" y="5343525"/>
          <p14:tracePt t="48902" x="5230813" y="5343525"/>
          <p14:tracePt t="48903" x="5230813" y="5329238"/>
          <p14:tracePt t="48904" x="5216525" y="5329238"/>
          <p14:tracePt t="48906" x="5202238" y="5329238"/>
          <p14:tracePt t="48907" x="5187950" y="5329238"/>
          <p14:tracePt t="48908" x="5173663" y="5314950"/>
          <p14:tracePt t="48909" x="5173663" y="5300663"/>
          <p14:tracePt t="48910" x="5159375" y="5300663"/>
          <p14:tracePt t="48911" x="5145088" y="5300663"/>
          <p14:tracePt t="48913" x="5130800" y="5300663"/>
          <p14:tracePt t="48914" x="5116513" y="5286375"/>
          <p14:tracePt t="48915" x="5102225" y="5286375"/>
          <p14:tracePt t="48916" x="5087938" y="5286375"/>
          <p14:tracePt t="48917" x="5073650" y="5286375"/>
          <p14:tracePt t="48919" x="5059363" y="5286375"/>
          <p14:tracePt t="48920" x="5045075" y="5272088"/>
          <p14:tracePt t="48922" x="5030788" y="5257800"/>
          <p14:tracePt t="48923" x="5016500" y="5257800"/>
          <p14:tracePt t="48925" x="4987925" y="5257800"/>
          <p14:tracePt t="48926" x="4973638" y="5257800"/>
          <p14:tracePt t="48927" x="4959350" y="5257800"/>
          <p14:tracePt t="48928" x="4930775" y="5243513"/>
          <p14:tracePt t="48932" x="4916488" y="5243513"/>
          <p14:tracePt t="48933" x="4902200" y="5243513"/>
          <p14:tracePt t="48935" x="4887913" y="5243513"/>
          <p14:tracePt t="48936" x="4873625" y="5243513"/>
          <p14:tracePt t="48939" x="4845050" y="5229225"/>
          <p14:tracePt t="48942" x="4830763" y="5229225"/>
          <p14:tracePt t="48944" x="4816475" y="5214938"/>
          <p14:tracePt t="48945" x="4802188" y="5214938"/>
          <p14:tracePt t="48948" x="4787900" y="5214938"/>
          <p14:tracePt t="48949" x="4773613" y="5214938"/>
          <p14:tracePt t="48953" x="4745038" y="5214938"/>
          <p14:tracePt t="48955" x="4730750" y="5214938"/>
          <p14:tracePt t="48959" x="4716463" y="5214938"/>
          <p14:tracePt t="48960" x="4702175" y="5214938"/>
          <p14:tracePt t="48962" x="4687888" y="5214938"/>
          <p14:tracePt t="48964" x="4673600" y="5214938"/>
          <p14:tracePt t="48966" x="4645025" y="5214938"/>
          <p14:tracePt t="48970" x="4630738" y="5214938"/>
          <p14:tracePt t="48971" x="4616450" y="5214938"/>
          <p14:tracePt t="48973" x="4602163" y="5214938"/>
          <p14:tracePt t="48974" x="4587875" y="5214938"/>
          <p14:tracePt t="48975" x="4573588" y="5214938"/>
          <p14:tracePt t="48977" x="4559300" y="5214938"/>
          <p14:tracePt t="48978" x="4545013" y="5214938"/>
          <p14:tracePt t="48979" x="4530725" y="5214938"/>
          <p14:tracePt t="48981" x="4502150" y="5214938"/>
          <p14:tracePt t="48982" x="4487863" y="5214938"/>
          <p14:tracePt t="48983" x="4473575" y="5214938"/>
          <p14:tracePt t="48984" x="4459288" y="5229225"/>
          <p14:tracePt t="48985" x="4430713" y="5229225"/>
          <p14:tracePt t="48986" x="4416425" y="5229225"/>
          <p14:tracePt t="48987" x="4402138" y="5229225"/>
          <p14:tracePt t="48988" x="4387850" y="5229225"/>
          <p14:tracePt t="48989" x="4359275" y="5229225"/>
          <p14:tracePt t="48990" x="4344988" y="5229225"/>
          <p14:tracePt t="48991" x="4330700" y="5229225"/>
          <p14:tracePt t="48992" x="4302125" y="5243513"/>
          <p14:tracePt t="48993" x="4287838" y="5243513"/>
          <p14:tracePt t="48994" x="4259263" y="5243513"/>
          <p14:tracePt t="48995" x="4244975" y="5243513"/>
          <p14:tracePt t="48996" x="4216400" y="5243513"/>
          <p14:tracePt t="48997" x="4187825" y="5243513"/>
          <p14:tracePt t="48998" x="4173538" y="5257800"/>
          <p14:tracePt t="48999" x="4144963" y="5257800"/>
          <p14:tracePt t="49000" x="4116388" y="5257800"/>
          <p14:tracePt t="49001" x="4102100" y="5257800"/>
          <p14:tracePt t="49002" x="4073525" y="5257800"/>
          <p14:tracePt t="49003" x="4044950" y="5257800"/>
          <p14:tracePt t="49004" x="4016375" y="5272088"/>
          <p14:tracePt t="49005" x="3987800" y="5272088"/>
          <p14:tracePt t="49006" x="3959225" y="5272088"/>
          <p14:tracePt t="49007" x="3944938" y="5272088"/>
          <p14:tracePt t="49008" x="3916363" y="5272088"/>
          <p14:tracePt t="49009" x="3873500" y="5286375"/>
          <p14:tracePt t="49010" x="3844925" y="5286375"/>
          <p14:tracePt t="49011" x="3816350" y="5286375"/>
          <p14:tracePt t="49012" x="3787775" y="5286375"/>
          <p14:tracePt t="49013" x="3759200" y="5286375"/>
          <p14:tracePt t="49014" x="3730625" y="5300663"/>
          <p14:tracePt t="49015" x="3702050" y="5300663"/>
          <p14:tracePt t="49016" x="3659188" y="5300663"/>
          <p14:tracePt t="49017" x="3630613" y="5300663"/>
          <p14:tracePt t="49019" x="3616325" y="5300663"/>
          <p14:tracePt t="49020" x="3573463" y="5300663"/>
          <p14:tracePt t="49021" x="3544888" y="5300663"/>
          <p14:tracePt t="49022" x="3516313" y="5300663"/>
          <p14:tracePt t="49024" x="3502025" y="5300663"/>
          <p14:tracePt t="49024" x="3473450" y="5300663"/>
          <p14:tracePt t="49025" x="3444875" y="5300663"/>
          <p14:tracePt t="49026" x="3416300" y="5300663"/>
          <p14:tracePt t="49027" x="3373438" y="5300663"/>
          <p14:tracePt t="49028" x="3359150" y="5314950"/>
          <p14:tracePt t="49029" x="3344863" y="5314950"/>
          <p14:tracePt t="49030" x="3316288" y="5314950"/>
          <p14:tracePt t="49031" x="3302000" y="5314950"/>
          <p14:tracePt t="49032" x="3273425" y="5314950"/>
          <p14:tracePt t="49033" x="3259138" y="5314950"/>
          <p14:tracePt t="49034" x="3230563" y="5314950"/>
          <p14:tracePt t="49036" x="3216275" y="5314950"/>
          <p14:tracePt t="49037" x="3187700" y="5314950"/>
          <p14:tracePt t="49038" x="3173413" y="5314950"/>
          <p14:tracePt t="49039" x="3159125" y="5314950"/>
          <p14:tracePt t="49040" x="3144838" y="5314950"/>
          <p14:tracePt t="49041" x="3130550" y="5314950"/>
          <p14:tracePt t="49042" x="3116263" y="5314950"/>
          <p14:tracePt t="49043" x="3101975" y="5314950"/>
          <p14:tracePt t="49044" x="3087688" y="5314950"/>
          <p14:tracePt t="49045" x="3073400" y="5314950"/>
          <p14:tracePt t="49047" x="3059113" y="5314950"/>
          <p14:tracePt t="49048" x="3044825" y="5314950"/>
          <p14:tracePt t="49049" x="3030538" y="5314950"/>
          <p14:tracePt t="49052" x="3016250" y="5314950"/>
          <p14:tracePt t="49054" x="3001963" y="5314950"/>
          <p14:tracePt t="49056" x="2987675" y="5314950"/>
          <p14:tracePt t="49058" x="2973388" y="5314950"/>
          <p14:tracePt t="49124" x="2987675" y="5314950"/>
          <p14:tracePt t="49135" x="3001963" y="5314950"/>
          <p14:tracePt t="49139" x="3016250" y="5314950"/>
          <p14:tracePt t="49144" x="3030538" y="5314950"/>
          <p14:tracePt t="49146" x="3044825" y="5314950"/>
          <p14:tracePt t="49148" x="3059113" y="5314950"/>
          <p14:tracePt t="49150" x="3073400" y="5314950"/>
          <p14:tracePt t="49152" x="3101975" y="5300663"/>
          <p14:tracePt t="49154" x="3116263" y="5300663"/>
          <p14:tracePt t="49155" x="3130550" y="5300663"/>
          <p14:tracePt t="49156" x="3144838" y="5300663"/>
          <p14:tracePt t="49157" x="3159125" y="5300663"/>
          <p14:tracePt t="49158" x="3173413" y="5300663"/>
          <p14:tracePt t="49159" x="3187700" y="5300663"/>
          <p14:tracePt t="49160" x="3201988" y="5300663"/>
          <p14:tracePt t="49161" x="3216275" y="5300663"/>
          <p14:tracePt t="49163" x="3230563" y="5300663"/>
          <p14:tracePt t="49164" x="3259138" y="5300663"/>
          <p14:tracePt t="49165" x="3273425" y="5300663"/>
          <p14:tracePt t="49166" x="3287713" y="5300663"/>
          <p14:tracePt t="49167" x="3302000" y="5300663"/>
          <p14:tracePt t="49168" x="3330575" y="5300663"/>
          <p14:tracePt t="49169" x="3344863" y="5300663"/>
          <p14:tracePt t="49170" x="3373438" y="5300663"/>
          <p14:tracePt t="49171" x="3387725" y="5300663"/>
          <p14:tracePt t="49172" x="3430588" y="5300663"/>
          <p14:tracePt t="49173" x="3444875" y="5300663"/>
          <p14:tracePt t="49174" x="3459163" y="5300663"/>
          <p14:tracePt t="49175" x="3487738" y="5300663"/>
          <p14:tracePt t="49176" x="3516313" y="5300663"/>
          <p14:tracePt t="49177" x="3544888" y="5300663"/>
          <p14:tracePt t="49178" x="3559175" y="5300663"/>
          <p14:tracePt t="49179" x="3587750" y="5300663"/>
          <p14:tracePt t="49180" x="3616325" y="5314950"/>
          <p14:tracePt t="49181" x="3644900" y="5314950"/>
          <p14:tracePt t="49182" x="3659188" y="5314950"/>
          <p14:tracePt t="49183" x="3687763" y="5314950"/>
          <p14:tracePt t="49184" x="3716338" y="5314950"/>
          <p14:tracePt t="49185" x="3773488" y="5314950"/>
          <p14:tracePt t="49186" x="3802063" y="5314950"/>
          <p14:tracePt t="49187" x="3830638" y="5314950"/>
          <p14:tracePt t="49188" x="3859213" y="5314950"/>
          <p14:tracePt t="49189" x="3887788" y="5314950"/>
          <p14:tracePt t="49190" x="3916363" y="5329238"/>
          <p14:tracePt t="49191" x="3944938" y="5329238"/>
          <p14:tracePt t="49192" x="3973513" y="5329238"/>
          <p14:tracePt t="49193" x="4016375" y="5343525"/>
          <p14:tracePt t="49194" x="4044950" y="5343525"/>
          <p14:tracePt t="49195" x="4073525" y="5343525"/>
          <p14:tracePt t="49196" x="4102100" y="5343525"/>
          <p14:tracePt t="49197" x="4116388" y="5357813"/>
          <p14:tracePt t="49198" x="4159250" y="5357813"/>
          <p14:tracePt t="49199" x="4173538" y="5357813"/>
          <p14:tracePt t="49200" x="4216400" y="5357813"/>
          <p14:tracePt t="49201" x="4244975" y="5357813"/>
          <p14:tracePt t="49202" x="4273550" y="5357813"/>
          <p14:tracePt t="49203" x="4302125" y="5357813"/>
          <p14:tracePt t="49204" x="4344988" y="5372100"/>
          <p14:tracePt t="49205" x="4373563" y="5372100"/>
          <p14:tracePt t="49206" x="4402138" y="5372100"/>
          <p14:tracePt t="49207" x="4430713" y="5372100"/>
          <p14:tracePt t="49208" x="4459288" y="5386388"/>
          <p14:tracePt t="49209" x="4487863" y="5386388"/>
          <p14:tracePt t="49210" x="4516438" y="5386388"/>
          <p14:tracePt t="49211" x="4559300" y="5386388"/>
          <p14:tracePt t="49212" x="4587875" y="5400675"/>
          <p14:tracePt t="49213" x="4616450" y="5400675"/>
          <p14:tracePt t="49214" x="4645025" y="5400675"/>
          <p14:tracePt t="49215" x="4659313" y="5400675"/>
          <p14:tracePt t="49216" x="4687888" y="5400675"/>
          <p14:tracePt t="49217" x="4730750" y="5400675"/>
          <p14:tracePt t="49218" x="4759325" y="5400675"/>
          <p14:tracePt t="49219" x="4773613" y="5400675"/>
          <p14:tracePt t="49220" x="4816475" y="5400675"/>
          <p14:tracePt t="49221" x="4845050" y="5414963"/>
          <p14:tracePt t="49222" x="4873625" y="5414963"/>
          <p14:tracePt t="49223" x="4902200" y="5414963"/>
          <p14:tracePt t="49224" x="4930775" y="5414963"/>
          <p14:tracePt t="49225" x="4959350" y="5429250"/>
          <p14:tracePt t="49226" x="4973638" y="5429250"/>
          <p14:tracePt t="49227" x="5002213" y="5429250"/>
          <p14:tracePt t="49228" x="5030788" y="5429250"/>
          <p14:tracePt t="49229" x="5059363" y="5429250"/>
          <p14:tracePt t="49230" x="5073650" y="5429250"/>
          <p14:tracePt t="49231" x="5087938" y="5429250"/>
          <p14:tracePt t="49232" x="5130800" y="5429250"/>
          <p14:tracePt t="49233" x="5159375" y="5429250"/>
          <p14:tracePt t="49234" x="5187950" y="5429250"/>
          <p14:tracePt t="49235" x="5202238" y="5443538"/>
          <p14:tracePt t="49236" x="5216525" y="5443538"/>
          <p14:tracePt t="49237" x="5245100" y="5443538"/>
          <p14:tracePt t="49238" x="5259388" y="5443538"/>
          <p14:tracePt t="49240" x="5273675" y="5443538"/>
          <p14:tracePt t="49241" x="5302250" y="5443538"/>
          <p14:tracePt t="49242" x="5302250" y="5457825"/>
          <p14:tracePt t="49243" x="5316538" y="5457825"/>
          <p14:tracePt t="49244" x="5345113" y="5457825"/>
          <p14:tracePt t="49246" x="5359400" y="5457825"/>
          <p14:tracePt t="49248" x="5387975" y="5457825"/>
          <p14:tracePt t="49250" x="5402263" y="5457825"/>
          <p14:tracePt t="49252" x="5416550" y="5457825"/>
          <p14:tracePt t="49253" x="5430838" y="5457825"/>
          <p14:tracePt t="49254" x="5445125" y="5457825"/>
          <p14:tracePt t="49258" x="5459413" y="5457825"/>
          <p14:tracePt t="49265" x="5473700" y="5457825"/>
          <p14:tracePt t="49345" x="5487988" y="5457825"/>
          <p14:tracePt t="49354" x="5502275" y="5457825"/>
          <p14:tracePt t="49737" x="5516563" y="5457825"/>
          <p14:tracePt t="49740" x="5516563" y="5443538"/>
          <p14:tracePt t="49743" x="5530850" y="5443538"/>
          <p14:tracePt t="49746" x="5530850" y="5429250"/>
          <p14:tracePt t="49750" x="5545138" y="5429250"/>
          <p14:tracePt t="49754" x="5559425" y="5429250"/>
          <p14:tracePt t="49762" x="5573713" y="5414963"/>
          <p14:tracePt t="49770" x="5588000" y="5414963"/>
          <p14:tracePt t="49781" x="5602288" y="5414963"/>
          <p14:tracePt t="49783" x="5602288" y="5400675"/>
          <p14:tracePt t="49788" x="5616575" y="5400675"/>
          <p14:tracePt t="50771" x="5616575" y="5386388"/>
          <p14:tracePt t="50775" x="5602288" y="5386388"/>
          <p14:tracePt t="50778" x="5602288" y="5372100"/>
          <p14:tracePt t="50787" x="5588000" y="5372100"/>
          <p14:tracePt t="50797" x="5573713" y="5372100"/>
          <p14:tracePt t="50800" x="5573713" y="5357813"/>
          <p14:tracePt t="50804" x="5559425" y="5357813"/>
          <p14:tracePt t="50807" x="5545138" y="5357813"/>
          <p14:tracePt t="50812" x="5530850" y="5343525"/>
          <p14:tracePt t="50816" x="5516563" y="5343525"/>
          <p14:tracePt t="50820" x="5502275" y="5343525"/>
          <p14:tracePt t="50821" x="5487988" y="5343525"/>
          <p14:tracePt t="50823" x="5487988" y="5329238"/>
          <p14:tracePt t="50825" x="5473700" y="5329238"/>
          <p14:tracePt t="50828" x="5459413" y="5329238"/>
          <p14:tracePt t="50829" x="5459413" y="5314950"/>
          <p14:tracePt t="50831" x="5445125" y="5314950"/>
          <p14:tracePt t="50832" x="5430838" y="5314950"/>
          <p14:tracePt t="50835" x="5416550" y="5314950"/>
          <p14:tracePt t="50838" x="5402263" y="5314950"/>
          <p14:tracePt t="50840" x="5387975" y="5314950"/>
          <p14:tracePt t="50841" x="5373688" y="5314950"/>
          <p14:tracePt t="50844" x="5359400" y="5314950"/>
          <p14:tracePt t="50846" x="5345113" y="5314950"/>
          <p14:tracePt t="50849" x="5330825" y="5314950"/>
          <p14:tracePt t="50850" x="5316538" y="5314950"/>
          <p14:tracePt t="50851" x="5316538" y="5300663"/>
          <p14:tracePt t="50852" x="5302250" y="5300663"/>
          <p14:tracePt t="50854" x="5287963" y="5300663"/>
          <p14:tracePt t="50856" x="5273675" y="5300663"/>
          <p14:tracePt t="50858" x="5259388" y="5300663"/>
          <p14:tracePt t="50859" x="5245100" y="5300663"/>
          <p14:tracePt t="50861" x="5230813" y="5300663"/>
          <p14:tracePt t="50863" x="5216525" y="5300663"/>
          <p14:tracePt t="50865" x="5202238" y="5300663"/>
          <p14:tracePt t="50866" x="5187950" y="5300663"/>
          <p14:tracePt t="50868" x="5173663" y="5300663"/>
          <p14:tracePt t="50869" x="5159375" y="5286375"/>
          <p14:tracePt t="50870" x="5145088" y="5286375"/>
          <p14:tracePt t="50872" x="5130800" y="5286375"/>
          <p14:tracePt t="50874" x="5116513" y="5286375"/>
          <p14:tracePt t="50877" x="5102225" y="5286375"/>
          <p14:tracePt t="50878" x="5087938" y="5286375"/>
          <p14:tracePt t="50880" x="5073650" y="5272088"/>
          <p14:tracePt t="50882" x="5059363" y="5272088"/>
          <p14:tracePt t="50884" x="5045075" y="5272088"/>
          <p14:tracePt t="50885" x="5030788" y="5272088"/>
          <p14:tracePt t="50886" x="5016500" y="5257800"/>
          <p14:tracePt t="50889" x="4987925" y="5257800"/>
          <p14:tracePt t="50891" x="4973638" y="5257800"/>
          <p14:tracePt t="50894" x="4959350" y="5257800"/>
          <p14:tracePt t="50896" x="4945063" y="5243513"/>
          <p14:tracePt t="50897" x="4930775" y="5243513"/>
          <p14:tracePt t="50898" x="4916488" y="5243513"/>
          <p14:tracePt t="50901" x="4902200" y="5243513"/>
          <p14:tracePt t="50903" x="4887913" y="5243513"/>
          <p14:tracePt t="50904" x="4873625" y="5243513"/>
          <p14:tracePt t="50906" x="4859338" y="5243513"/>
          <p14:tracePt t="50907" x="4859338" y="5229225"/>
          <p14:tracePt t="50908" x="4845050" y="5229225"/>
          <p14:tracePt t="50910" x="4816475" y="5229225"/>
          <p14:tracePt t="50912" x="4802188" y="5229225"/>
          <p14:tracePt t="50913" x="4773613" y="5214938"/>
          <p14:tracePt t="50915" x="4759325" y="5214938"/>
          <p14:tracePt t="50916" x="4745038" y="5214938"/>
          <p14:tracePt t="50917" x="4730750" y="5214938"/>
          <p14:tracePt t="50919" x="4716463" y="5214938"/>
          <p14:tracePt t="50920" x="4702175" y="5214938"/>
          <p14:tracePt t="50921" x="4687888" y="5214938"/>
          <p14:tracePt t="50923" x="4673600" y="5214938"/>
          <p14:tracePt t="50924" x="4645025" y="5214938"/>
          <p14:tracePt t="50927" x="4630738" y="5214938"/>
          <p14:tracePt t="50928" x="4616450" y="5214938"/>
          <p14:tracePt t="50929" x="4602163" y="5214938"/>
          <p14:tracePt t="50930" x="4587875" y="5214938"/>
          <p14:tracePt t="50932" x="4573588" y="5214938"/>
          <p14:tracePt t="50933" x="4559300" y="5214938"/>
          <p14:tracePt t="50935" x="4545013" y="5214938"/>
          <p14:tracePt t="50937" x="4516438" y="5214938"/>
          <p14:tracePt t="50938" x="4516438" y="5200650"/>
          <p14:tracePt t="50939" x="4502150" y="5200650"/>
          <p14:tracePt t="50941" x="4487863" y="5200650"/>
          <p14:tracePt t="50942" x="4473575" y="5200650"/>
          <p14:tracePt t="50944" x="4459288" y="5200650"/>
          <p14:tracePt t="50946" x="4445000" y="5200650"/>
          <p14:tracePt t="50947" x="4430713" y="5200650"/>
          <p14:tracePt t="50949" x="4416425" y="5200650"/>
          <p14:tracePt t="50951" x="4402138" y="5200650"/>
          <p14:tracePt t="50954" x="4373563" y="5200650"/>
          <p14:tracePt t="50957" x="4359275" y="5200650"/>
          <p14:tracePt t="50959" x="4344988" y="5200650"/>
          <p14:tracePt t="50962" x="4330700" y="5200650"/>
          <p14:tracePt t="50964" x="4316413" y="5200650"/>
          <p14:tracePt t="50966" x="4302125" y="5200650"/>
          <p14:tracePt t="50968" x="4287838" y="5200650"/>
          <p14:tracePt t="50971" x="4273550" y="5200650"/>
          <p14:tracePt t="50975" x="4259263" y="5200650"/>
          <p14:tracePt t="50977" x="4244975" y="5200650"/>
          <p14:tracePt t="50987" x="4230688" y="5200650"/>
          <p14:tracePt t="51010" x="4216400" y="5200650"/>
          <p14:tracePt t="51015" x="4202113" y="5200650"/>
          <p14:tracePt t="51019" x="4187825" y="5200650"/>
          <p14:tracePt t="51023" x="4173538" y="5200650"/>
          <p14:tracePt t="51026" x="4159250" y="5200650"/>
          <p14:tracePt t="51030" x="4144963" y="5200650"/>
          <p14:tracePt t="51031" x="4130675" y="5200650"/>
          <p14:tracePt t="51034" x="4116388" y="5200650"/>
          <p14:tracePt t="51036" x="4102100" y="5200650"/>
          <p14:tracePt t="51038" x="4087813" y="5200650"/>
          <p14:tracePt t="51039" x="4073525" y="5200650"/>
          <p14:tracePt t="51041" x="4059238" y="5200650"/>
          <p14:tracePt t="51042" x="4044950" y="5200650"/>
          <p14:tracePt t="51044" x="4030663" y="5200650"/>
          <p14:tracePt t="51045" x="4016375" y="5200650"/>
          <p14:tracePt t="51046" x="4002088" y="5200650"/>
          <p14:tracePt t="51047" x="3987800" y="5200650"/>
          <p14:tracePt t="51049" x="3973513" y="5200650"/>
          <p14:tracePt t="51050" x="3959225" y="5200650"/>
          <p14:tracePt t="51051" x="3944938" y="5200650"/>
          <p14:tracePt t="51052" x="3930650" y="5200650"/>
          <p14:tracePt t="51053" x="3916363" y="5200650"/>
          <p14:tracePt t="51054" x="3902075" y="5200650"/>
          <p14:tracePt t="51055" x="3887788" y="5200650"/>
          <p14:tracePt t="51056" x="3887788" y="5214938"/>
          <p14:tracePt t="51057" x="3859213" y="5214938"/>
          <p14:tracePt t="51059" x="3844925" y="5214938"/>
          <p14:tracePt t="51060" x="3830638" y="5214938"/>
          <p14:tracePt t="51061" x="3830638" y="5229225"/>
          <p14:tracePt t="51062" x="3802063" y="5229225"/>
          <p14:tracePt t="51064" x="3787775" y="5229225"/>
          <p14:tracePt t="51066" x="3759200" y="5229225"/>
          <p14:tracePt t="51068" x="3744913" y="5229225"/>
          <p14:tracePt t="51069" x="3730625" y="5229225"/>
          <p14:tracePt t="51070" x="3716338" y="5229225"/>
          <p14:tracePt t="51072" x="3702050" y="5243513"/>
          <p14:tracePt t="51074" x="3673475" y="5243513"/>
          <p14:tracePt t="51077" x="3659188" y="5243513"/>
          <p14:tracePt t="51079" x="3644900" y="5243513"/>
          <p14:tracePt t="51081" x="3630613" y="5243513"/>
          <p14:tracePt t="51082" x="3616325" y="5243513"/>
          <p14:tracePt t="51084" x="3602038" y="5243513"/>
          <p14:tracePt t="51087" x="3587750" y="5243513"/>
          <p14:tracePt t="51089" x="3573463" y="5243513"/>
          <p14:tracePt t="51090" x="3573463" y="5257800"/>
          <p14:tracePt t="51091" x="3559175" y="5257800"/>
          <p14:tracePt t="51094" x="3544888" y="5257800"/>
          <p14:tracePt t="51099" x="3530600" y="5257800"/>
          <p14:tracePt t="51325" x="3516313" y="5257800"/>
          <p14:tracePt t="51328" x="3516313" y="5272088"/>
          <p14:tracePt t="51329" x="3502025" y="5272088"/>
          <p14:tracePt t="51331" x="3502025" y="5286375"/>
          <p14:tracePt t="51335" x="3487738" y="5286375"/>
          <p14:tracePt t="51336" x="3487738" y="5300663"/>
          <p14:tracePt t="51338" x="3473450" y="5300663"/>
          <p14:tracePt t="51341" x="3473450" y="5314950"/>
          <p14:tracePt t="51342" x="3459163" y="5314950"/>
          <p14:tracePt t="51344" x="3444875" y="5314950"/>
          <p14:tracePt t="51345" x="3444875" y="5329238"/>
          <p14:tracePt t="51347" x="3430588" y="5343525"/>
          <p14:tracePt t="51350" x="3416300" y="5343525"/>
          <p14:tracePt t="51351" x="3416300" y="5357813"/>
          <p14:tracePt t="51353" x="3402013" y="5372100"/>
          <p14:tracePt t="51355" x="3387725" y="5372100"/>
          <p14:tracePt t="51356" x="3387725" y="5386388"/>
          <p14:tracePt t="51357" x="3373438" y="5400675"/>
          <p14:tracePt t="51359" x="3359150" y="5400675"/>
          <p14:tracePt t="51360" x="3344863" y="5414963"/>
          <p14:tracePt t="51361" x="3344863" y="5429250"/>
          <p14:tracePt t="51362" x="3330575" y="5429250"/>
          <p14:tracePt t="51363" x="3330575" y="5443538"/>
          <p14:tracePt t="51364" x="3316288" y="5457825"/>
          <p14:tracePt t="51366" x="3302000" y="5457825"/>
          <p14:tracePt t="51367" x="3287713" y="5472113"/>
          <p14:tracePt t="51368" x="3287713" y="5486400"/>
          <p14:tracePt t="51369" x="3273425" y="5500688"/>
          <p14:tracePt t="51371" x="3259138" y="5500688"/>
          <p14:tracePt t="51372" x="3244850" y="5529263"/>
          <p14:tracePt t="51374" x="3230563" y="5543550"/>
          <p14:tracePt t="51376" x="3216275" y="5557838"/>
          <p14:tracePt t="51377" x="3216275" y="5572125"/>
          <p14:tracePt t="51378" x="3201988" y="5572125"/>
          <p14:tracePt t="51379" x="3201988" y="5586413"/>
          <p14:tracePt t="51381" x="3173413" y="5600700"/>
          <p14:tracePt t="51383" x="3173413" y="5614988"/>
          <p14:tracePt t="51384" x="3159125" y="5629275"/>
          <p14:tracePt t="51386" x="3144838" y="5629275"/>
          <p14:tracePt t="51387" x="3130550" y="5643563"/>
          <p14:tracePt t="51390" x="3116263" y="5657850"/>
          <p14:tracePt t="51392" x="3116263" y="5672138"/>
          <p14:tracePt t="51393" x="3101975" y="5686425"/>
          <p14:tracePt t="51395" x="3087688" y="5700713"/>
          <p14:tracePt t="51398" x="3087688" y="5715000"/>
          <p14:tracePt t="51399" x="3073400" y="5715000"/>
          <p14:tracePt t="51400" x="3059113" y="5715000"/>
          <p14:tracePt t="51401" x="3059113" y="5729288"/>
          <p14:tracePt t="51402" x="3059113" y="5743575"/>
          <p14:tracePt t="51403" x="3044825" y="5743575"/>
          <p14:tracePt t="51405" x="3044825" y="5757863"/>
          <p14:tracePt t="51407" x="3030538" y="5772150"/>
          <p14:tracePt t="51410" x="3030538" y="5786438"/>
          <p14:tracePt t="51412" x="3016250" y="5800725"/>
          <p14:tracePt t="51415" x="3001963" y="5800725"/>
          <p14:tracePt t="51416" x="3001963" y="5815013"/>
          <p14:tracePt t="51420" x="2987675" y="5829300"/>
          <p14:tracePt t="51427" x="2987675" y="5843588"/>
          <p14:tracePt t="51429" x="2987675" y="5857875"/>
          <p14:tracePt t="51433" x="2973388" y="5857875"/>
          <p14:tracePt t="51435" x="2973388" y="5872163"/>
          <p14:tracePt t="51440" x="2973388" y="5886450"/>
          <p14:tracePt t="51445" x="2973388" y="5900738"/>
          <p14:tracePt t="51448" x="2973388" y="5915025"/>
          <p14:tracePt t="51452" x="2959100" y="5929313"/>
          <p14:tracePt t="51456" x="2959100" y="5943600"/>
          <p14:tracePt t="51460" x="2959100" y="5957888"/>
          <p14:tracePt t="51461" x="2944813" y="5957888"/>
          <p14:tracePt t="51462" x="2944813" y="5972175"/>
          <p14:tracePt t="51465" x="2944813" y="5986463"/>
          <p14:tracePt t="51468" x="2944813" y="6000750"/>
          <p14:tracePt t="51472" x="2944813" y="6015038"/>
          <p14:tracePt t="51476" x="2944813" y="6029325"/>
          <p14:tracePt t="51477" x="2930525" y="6029325"/>
          <p14:tracePt t="51478" x="2930525" y="6043613"/>
          <p14:tracePt t="51483" x="2930525" y="6057900"/>
          <p14:tracePt t="51489" x="2930525" y="6072188"/>
          <p14:tracePt t="51500" x="2930525" y="6086475"/>
          <p14:tracePt t="51611" x="2916238" y="6086475"/>
          <p14:tracePt t="51625" x="2901950" y="6086475"/>
          <p14:tracePt t="51632" x="2887663" y="6086475"/>
          <p14:tracePt t="51639" x="2873375" y="6086475"/>
          <p14:tracePt t="51650" x="2859088" y="6086475"/>
          <p14:tracePt t="51659" x="2844800" y="6086475"/>
          <p14:tracePt t="51663" x="2830513" y="6086475"/>
          <p14:tracePt t="51672" x="2816225" y="6086475"/>
          <p14:tracePt t="51680" x="2801938" y="6086475"/>
          <p14:tracePt t="51682" x="2801938" y="6072188"/>
          <p14:tracePt t="51688" x="2787650" y="6072188"/>
          <p14:tracePt t="51692" x="2773363" y="6072188"/>
          <p14:tracePt t="51697" x="2773363" y="6057900"/>
          <p14:tracePt t="51698" x="2759075" y="6057900"/>
          <p14:tracePt t="51704" x="2744788" y="6057900"/>
          <p14:tracePt t="51707" x="2744788" y="6043613"/>
          <p14:tracePt t="51710" x="2730500" y="6043613"/>
          <p14:tracePt t="51713" x="2716213" y="6043613"/>
          <p14:tracePt t="51714" x="2716213" y="6029325"/>
          <p14:tracePt t="51720" x="2701925" y="6029325"/>
          <p14:tracePt t="51728" x="2687638" y="6029325"/>
          <p14:tracePt t="51729" x="2687638" y="6015038"/>
          <p14:tracePt t="51737" x="2673350" y="6015038"/>
          <p14:tracePt t="51745" x="2659063" y="6015038"/>
          <p14:tracePt t="51935" x="2644775" y="6015038"/>
          <p14:tracePt t="51945" x="2630488" y="6015038"/>
          <p14:tracePt t="51949" x="2616200" y="6015038"/>
          <p14:tracePt t="51953" x="2601913" y="6015038"/>
          <p14:tracePt t="51955" x="2587625" y="6015038"/>
          <p14:tracePt t="51960" x="2573338" y="6015038"/>
          <p14:tracePt t="51965" x="2559050" y="6015038"/>
          <p14:tracePt t="51966" x="2559050" y="6029325"/>
          <p14:tracePt t="51970" x="2544763" y="6029325"/>
          <p14:tracePt t="51971" x="2544763" y="6043613"/>
          <p14:tracePt t="51973" x="2530475" y="6043613"/>
          <p14:tracePt t="51983" x="2516188" y="6043613"/>
          <p14:tracePt t="52059" x="2501900" y="6043613"/>
          <p14:tracePt t="52122" x="2487613" y="6043613"/>
          <p14:tracePt t="52129" x="2473325" y="6043613"/>
          <p14:tracePt t="52149" x="2459038" y="6043613"/>
          <p14:tracePt t="52171" x="2459038" y="6057900"/>
          <p14:tracePt t="52198" x="2444750" y="6057900"/>
          <p14:tracePt t="52222" x="2430463" y="6057900"/>
          <p14:tracePt t="52232" x="2416175" y="6057900"/>
          <p14:tracePt t="52241" x="2401888" y="6057900"/>
          <p14:tracePt t="52249" x="2387600" y="6057900"/>
          <p14:tracePt t="52254" x="2373313" y="6057900"/>
          <p14:tracePt t="52256" x="2359025" y="6057900"/>
          <p14:tracePt t="52260" x="2344738" y="6057900"/>
          <p14:tracePt t="52263" x="2330450" y="6057900"/>
          <p14:tracePt t="52266" x="2316163" y="6057900"/>
          <p14:tracePt t="52267" x="2301875" y="6057900"/>
          <p14:tracePt t="52269" x="2287588" y="6057900"/>
          <p14:tracePt t="52271" x="2273300" y="6057900"/>
          <p14:tracePt t="52272" x="2259013" y="6057900"/>
          <p14:tracePt t="52273" x="2244725" y="6057900"/>
          <p14:tracePt t="52274" x="2230438" y="6057900"/>
          <p14:tracePt t="52276" x="2201863" y="6057900"/>
          <p14:tracePt t="52277" x="2187575" y="6057900"/>
          <p14:tracePt t="52278" x="2173288" y="6057900"/>
          <p14:tracePt t="52279" x="2159000" y="6057900"/>
          <p14:tracePt t="52280" x="2144713" y="6057900"/>
          <p14:tracePt t="52281" x="2130425" y="6057900"/>
          <p14:tracePt t="52282" x="2116138" y="6057900"/>
          <p14:tracePt t="52283" x="2101850" y="6057900"/>
          <p14:tracePt t="52284" x="2087563" y="6057900"/>
          <p14:tracePt t="52285" x="2073275" y="6057900"/>
          <p14:tracePt t="52286" x="2073275" y="6043613"/>
          <p14:tracePt t="52287" x="2058988" y="6043613"/>
          <p14:tracePt t="52288" x="2044700" y="6043613"/>
          <p14:tracePt t="52289" x="2028825" y="6043613"/>
          <p14:tracePt t="52291" x="2000250" y="6029325"/>
          <p14:tracePt t="52293" x="1985963" y="6029325"/>
          <p14:tracePt t="52295" x="1971675" y="6029325"/>
          <p14:tracePt t="52296" x="1957388" y="6029325"/>
          <p14:tracePt t="52297" x="1943100" y="6029325"/>
          <p14:tracePt t="52299" x="1928813" y="6015038"/>
          <p14:tracePt t="52300" x="1914525" y="6015038"/>
          <p14:tracePt t="52301" x="1900238" y="6015038"/>
          <p14:tracePt t="52304" x="1885950" y="6015038"/>
          <p14:tracePt t="52305" x="1871663" y="6015038"/>
          <p14:tracePt t="52306" x="1857375" y="6000750"/>
          <p14:tracePt t="52307" x="1843088" y="6000750"/>
          <p14:tracePt t="52309" x="1814513" y="5986463"/>
          <p14:tracePt t="52311" x="1800225" y="5986463"/>
          <p14:tracePt t="52313" x="1785938" y="5986463"/>
          <p14:tracePt t="52314" x="1771650" y="5986463"/>
          <p14:tracePt t="52317" x="1757363" y="5986463"/>
          <p14:tracePt t="52319" x="1743075" y="5972175"/>
          <p14:tracePt t="52322" x="1728788" y="5972175"/>
          <p14:tracePt t="52325" x="1714500" y="5972175"/>
          <p14:tracePt t="52328" x="1700213" y="5972175"/>
          <p14:tracePt t="52334" x="1685925" y="5972175"/>
          <p14:tracePt t="52342" x="1671638" y="5972175"/>
          <p14:tracePt t="52461" x="1685925" y="5972175"/>
          <p14:tracePt t="52467" x="1700213" y="5972175"/>
          <p14:tracePt t="52470" x="1714500" y="5972175"/>
          <p14:tracePt t="52475" x="1728788" y="5972175"/>
          <p14:tracePt t="52479" x="1743075" y="5972175"/>
          <p14:tracePt t="52483" x="1757363" y="5972175"/>
          <p14:tracePt t="52487" x="1771650" y="5972175"/>
          <p14:tracePt t="52488" x="1785938" y="5972175"/>
          <p14:tracePt t="52489" x="1785938" y="5957888"/>
          <p14:tracePt t="52492" x="1800225" y="5957888"/>
          <p14:tracePt t="52495" x="1814513" y="5957888"/>
          <p14:tracePt t="52498" x="1828800" y="5957888"/>
          <p14:tracePt t="52499" x="1843088" y="5957888"/>
          <p14:tracePt t="52502" x="1857375" y="5957888"/>
          <p14:tracePt t="52505" x="1871663" y="5957888"/>
          <p14:tracePt t="52508" x="1885950" y="5957888"/>
          <p14:tracePt t="52509" x="1900238" y="5957888"/>
          <p14:tracePt t="52512" x="1914525" y="5957888"/>
          <p14:tracePt t="52514" x="1928813" y="5943600"/>
          <p14:tracePt t="52517" x="1943100" y="5943600"/>
          <p14:tracePt t="52518" x="1957388" y="5943600"/>
          <p14:tracePt t="52520" x="1971675" y="5943600"/>
          <p14:tracePt t="52522" x="1985963" y="5943600"/>
          <p14:tracePt t="52525" x="2000250" y="5943600"/>
          <p14:tracePt t="52526" x="2014538" y="5943600"/>
          <p14:tracePt t="52528" x="2028825" y="5943600"/>
          <p14:tracePt t="52530" x="2044700" y="5943600"/>
          <p14:tracePt t="52532" x="2058988" y="5929313"/>
          <p14:tracePt t="52533" x="2073275" y="5929313"/>
          <p14:tracePt t="52536" x="2087563" y="5929313"/>
          <p14:tracePt t="52538" x="2101850" y="5929313"/>
          <p14:tracePt t="52540" x="2116138" y="5929313"/>
          <p14:tracePt t="52542" x="2130425" y="5929313"/>
          <p14:tracePt t="52544" x="2144713" y="5929313"/>
          <p14:tracePt t="52547" x="2159000" y="5929313"/>
          <p14:tracePt t="52549" x="2173288" y="5929313"/>
          <p14:tracePt t="52552" x="2187575" y="5929313"/>
          <p14:tracePt t="52557" x="2201863" y="5929313"/>
          <p14:tracePt t="52562" x="2216150" y="5929313"/>
          <p14:tracePt t="52608" x="2230438" y="5929313"/>
          <p14:tracePt t="52621" x="2244725" y="5929313"/>
          <p14:tracePt t="52631" x="2259013" y="5929313"/>
          <p14:tracePt t="52640" x="2273300" y="5929313"/>
          <p14:tracePt t="52652" x="2287588" y="5929313"/>
          <p14:tracePt t="52655" x="2301875" y="5929313"/>
          <p14:tracePt t="52673" x="2316163" y="5929313"/>
          <p14:tracePt t="52689" x="2330450" y="5929313"/>
          <p14:tracePt t="52705" x="2344738" y="5929313"/>
          <p14:tracePt t="52709" x="2359025" y="5929313"/>
          <p14:tracePt t="52722" x="2373313" y="5929313"/>
          <p14:tracePt t="52730" x="2387600" y="5915025"/>
          <p14:tracePt t="52737" x="2401888" y="5915025"/>
          <p14:tracePt t="52740" x="2416175" y="5915025"/>
          <p14:tracePt t="52747" x="2430463" y="5915025"/>
          <p14:tracePt t="52753" x="2444750" y="5915025"/>
          <p14:tracePt t="52758" x="2459038" y="5915025"/>
          <p14:tracePt t="52760" x="2473325" y="5915025"/>
          <p14:tracePt t="52763" x="2487613" y="5915025"/>
          <p14:tracePt t="52767" x="2501900" y="5915025"/>
          <p14:tracePt t="52770" x="2516188" y="5915025"/>
          <p14:tracePt t="52772" x="2530475" y="5915025"/>
          <p14:tracePt t="52774" x="2544763" y="5900738"/>
          <p14:tracePt t="52778" x="2559050" y="5900738"/>
          <p14:tracePt t="52784" x="2573338" y="5900738"/>
          <p14:tracePt t="52785" x="2587625" y="5900738"/>
          <p14:tracePt t="52793" x="2601913" y="5900738"/>
          <p14:tracePt t="52800" x="2616200" y="5900738"/>
          <p14:tracePt t="52818" x="2616200" y="5886450"/>
          <p14:tracePt t="52820" x="2630488" y="5886450"/>
          <p14:tracePt t="52832" x="2644775" y="5886450"/>
          <p14:tracePt t="52842" x="2644775" y="5872163"/>
          <p14:tracePt t="52868" x="2659063" y="5872163"/>
          <p14:tracePt t="52884" x="2659063" y="5857875"/>
          <p14:tracePt t="52892" x="2659063" y="5843588"/>
          <p14:tracePt t="52902" x="2659063" y="5829300"/>
          <p14:tracePt t="52904" x="2673350" y="5829300"/>
          <p14:tracePt t="52905" x="2673350" y="5815013"/>
          <p14:tracePt t="52914" x="2673350" y="5800725"/>
          <p14:tracePt t="52925" x="2673350" y="5786438"/>
          <p14:tracePt t="53032" x="2673350" y="5772150"/>
          <p14:tracePt t="53040" x="2673350" y="5757863"/>
          <p14:tracePt t="53044" x="2659063" y="5757863"/>
          <p14:tracePt t="53061" x="2659063" y="5743575"/>
          <p14:tracePt t="53077" x="2644775" y="5743575"/>
          <p14:tracePt t="53118" x="2630488" y="5743575"/>
          <p14:tracePt t="53170" x="2616200" y="5743575"/>
          <p14:tracePt t="53197" x="2601913" y="5743575"/>
          <p14:tracePt t="53394" x="2616200" y="5743575"/>
          <p14:tracePt t="53395" x="2616200" y="5729288"/>
          <p14:tracePt t="53398" x="2630488" y="5729288"/>
          <p14:tracePt t="53400" x="2644775" y="5729288"/>
          <p14:tracePt t="53403" x="2659063" y="5715000"/>
          <p14:tracePt t="53405" x="2673350" y="5715000"/>
          <p14:tracePt t="53406" x="2673350" y="5700713"/>
          <p14:tracePt t="53408" x="2687638" y="5700713"/>
          <p14:tracePt t="53410" x="2701925" y="5700713"/>
          <p14:tracePt t="53411" x="2716213" y="5700713"/>
          <p14:tracePt t="53414" x="2730500" y="5686425"/>
          <p14:tracePt t="53417" x="2744788" y="5686425"/>
          <p14:tracePt t="53419" x="2759075" y="5686425"/>
          <p14:tracePt t="53421" x="2773363" y="5686425"/>
          <p14:tracePt t="53423" x="2787650" y="5686425"/>
          <p14:tracePt t="53425" x="2801938" y="5686425"/>
          <p14:tracePt t="53426" x="2801938" y="5672138"/>
          <p14:tracePt t="53427" x="2816225" y="5672138"/>
          <p14:tracePt t="53428" x="2830513" y="5672138"/>
          <p14:tracePt t="53432" x="2844800" y="5672138"/>
          <p14:tracePt t="53434" x="2859088" y="5672138"/>
          <p14:tracePt t="53435" x="2873375" y="5672138"/>
          <p14:tracePt t="53437" x="2887663" y="5672138"/>
          <p14:tracePt t="53439" x="2901950" y="5672138"/>
          <p14:tracePt t="53441" x="2916238" y="5657850"/>
          <p14:tracePt t="53442" x="2930525" y="5657850"/>
          <p14:tracePt t="53444" x="2944813" y="5657850"/>
          <p14:tracePt t="53445" x="2959100" y="5657850"/>
          <p14:tracePt t="53446" x="2973388" y="5657850"/>
          <p14:tracePt t="53447" x="2987675" y="5657850"/>
          <p14:tracePt t="53449" x="3001963" y="5657850"/>
          <p14:tracePt t="53450" x="3016250" y="5657850"/>
          <p14:tracePt t="53451" x="3030538" y="5657850"/>
          <p14:tracePt t="53452" x="3044825" y="5657850"/>
          <p14:tracePt t="53454" x="3073400" y="5657850"/>
          <p14:tracePt t="53455" x="3073400" y="5643563"/>
          <p14:tracePt t="53456" x="3087688" y="5643563"/>
          <p14:tracePt t="53457" x="3101975" y="5643563"/>
          <p14:tracePt t="53459" x="3130550" y="5643563"/>
          <p14:tracePt t="53461" x="3144838" y="5643563"/>
          <p14:tracePt t="53462" x="3159125" y="5643563"/>
          <p14:tracePt t="53463" x="3173413" y="5643563"/>
          <p14:tracePt t="53464" x="3187700" y="5643563"/>
          <p14:tracePt t="53465" x="3201988" y="5643563"/>
          <p14:tracePt t="53466" x="3216275" y="5643563"/>
          <p14:tracePt t="53467" x="3230563" y="5643563"/>
          <p14:tracePt t="53469" x="3259138" y="5643563"/>
          <p14:tracePt t="53470" x="3273425" y="5643563"/>
          <p14:tracePt t="53471" x="3287713" y="5643563"/>
          <p14:tracePt t="53472" x="3302000" y="5643563"/>
          <p14:tracePt t="53474" x="3330575" y="5629275"/>
          <p14:tracePt t="53475" x="3344863" y="5629275"/>
          <p14:tracePt t="53476" x="3359150" y="5629275"/>
          <p14:tracePt t="53477" x="3387725" y="5629275"/>
          <p14:tracePt t="53478" x="3402013" y="5629275"/>
          <p14:tracePt t="53480" x="3430588" y="5629275"/>
          <p14:tracePt t="53481" x="3459163" y="5614988"/>
          <p14:tracePt t="53483" x="3487738" y="5614988"/>
          <p14:tracePt t="53484" x="3516313" y="5614988"/>
          <p14:tracePt t="53485" x="3516313" y="5600700"/>
          <p14:tracePt t="53486" x="3544888" y="5600700"/>
          <p14:tracePt t="53487" x="3573463" y="5600700"/>
          <p14:tracePt t="53488" x="3602038" y="5600700"/>
          <p14:tracePt t="53489" x="3616325" y="5600700"/>
          <p14:tracePt t="53490" x="3630613" y="5586413"/>
          <p14:tracePt t="53491" x="3659188" y="5586413"/>
          <p14:tracePt t="53492" x="3673475" y="5586413"/>
          <p14:tracePt t="53493" x="3687763" y="5586413"/>
          <p14:tracePt t="53494" x="3716338" y="5572125"/>
          <p14:tracePt t="53495" x="3730625" y="5572125"/>
          <p14:tracePt t="53496" x="3744913" y="5572125"/>
          <p14:tracePt t="53497" x="3759200" y="5572125"/>
          <p14:tracePt t="53498" x="3787775" y="5572125"/>
          <p14:tracePt t="53499" x="3802063" y="5557838"/>
          <p14:tracePt t="53500" x="3816350" y="5557838"/>
          <p14:tracePt t="53501" x="3844925" y="5557838"/>
          <p14:tracePt t="53502" x="3844925" y="5543550"/>
          <p14:tracePt t="53503" x="3859213" y="5543550"/>
          <p14:tracePt t="53504" x="3887788" y="5543550"/>
          <p14:tracePt t="53506" x="3916363" y="5529263"/>
          <p14:tracePt t="53507" x="3930650" y="5529263"/>
          <p14:tracePt t="53508" x="3944938" y="5514975"/>
          <p14:tracePt t="53509" x="3959225" y="5514975"/>
          <p14:tracePt t="53510" x="3973513" y="5514975"/>
          <p14:tracePt t="53511" x="3987800" y="5500688"/>
          <p14:tracePt t="53512" x="4016375" y="5500688"/>
          <p14:tracePt t="53513" x="4030663" y="5486400"/>
          <p14:tracePt t="53514" x="4044950" y="5486400"/>
          <p14:tracePt t="53515" x="4059238" y="5486400"/>
          <p14:tracePt t="53516" x="4073525" y="5472113"/>
          <p14:tracePt t="53517" x="4102100" y="5472113"/>
          <p14:tracePt t="53518" x="4102100" y="5457825"/>
          <p14:tracePt t="53519" x="4116388" y="5457825"/>
          <p14:tracePt t="53520" x="4144963" y="5457825"/>
          <p14:tracePt t="53521" x="4159250" y="5457825"/>
          <p14:tracePt t="53522" x="4173538" y="5443538"/>
          <p14:tracePt t="53523" x="4202113" y="5443538"/>
          <p14:tracePt t="53525" x="4216400" y="5443538"/>
          <p14:tracePt t="53526" x="4244975" y="5429250"/>
          <p14:tracePt t="53527" x="4259263" y="5429250"/>
          <p14:tracePt t="53528" x="4273550" y="5414963"/>
          <p14:tracePt t="53530" x="4302125" y="5414963"/>
          <p14:tracePt t="53531" x="4316413" y="5414963"/>
          <p14:tracePt t="53532" x="4330700" y="5414963"/>
          <p14:tracePt t="53534" x="4359275" y="5414963"/>
          <p14:tracePt t="53535" x="4359275" y="5400675"/>
          <p14:tracePt t="53536" x="4373563" y="5400675"/>
          <p14:tracePt t="53537" x="4387850" y="5400675"/>
          <p14:tracePt t="53538" x="4402138" y="5400675"/>
          <p14:tracePt t="53539" x="4416425" y="5400675"/>
          <p14:tracePt t="53540" x="4430713" y="5400675"/>
          <p14:tracePt t="53541" x="4445000" y="5400675"/>
          <p14:tracePt t="53542" x="4459288" y="5400675"/>
          <p14:tracePt t="53544" x="4473575" y="5400675"/>
          <p14:tracePt t="53546" x="4487863" y="5386388"/>
          <p14:tracePt t="53547" x="4502150" y="5386388"/>
          <p14:tracePt t="53548" x="4516438" y="5386388"/>
          <p14:tracePt t="53550" x="4530725" y="5386388"/>
          <p14:tracePt t="53551" x="4545013" y="5386388"/>
          <p14:tracePt t="53553" x="4559300" y="5386388"/>
          <p14:tracePt t="53555" x="4587875" y="5386388"/>
          <p14:tracePt t="53559" x="4602163" y="5386388"/>
          <p14:tracePt t="53561" x="4616450" y="5386388"/>
          <p14:tracePt t="53563" x="4630738" y="5386388"/>
          <p14:tracePt t="53567" x="4645025" y="5386388"/>
          <p14:tracePt t="53570" x="4659313" y="5386388"/>
          <p14:tracePt t="53580" x="4673600" y="5386388"/>
          <p14:tracePt t="53582" x="4687888" y="5386388"/>
          <p14:tracePt t="53596" x="4702175" y="5386388"/>
          <p14:tracePt t="53604" x="4716463" y="5386388"/>
          <p14:tracePt t="53610" x="4730750" y="5386388"/>
          <p14:tracePt t="53611" x="4745038" y="5386388"/>
          <p14:tracePt t="53615" x="4759325" y="5386388"/>
          <p14:tracePt t="53616" x="4759325" y="5400675"/>
          <p14:tracePt t="53619" x="4773613" y="5400675"/>
          <p14:tracePt t="53622" x="4787900" y="5400675"/>
          <p14:tracePt t="53625" x="4802188" y="5400675"/>
          <p14:tracePt t="53626" x="4816475" y="5414963"/>
          <p14:tracePt t="53629" x="4830763" y="5414963"/>
          <p14:tracePt t="53632" x="4845050" y="5414963"/>
          <p14:tracePt t="53634" x="4859338" y="5414963"/>
          <p14:tracePt t="53635" x="4873625" y="5429250"/>
          <p14:tracePt t="53638" x="4887913" y="5429250"/>
          <p14:tracePt t="53640" x="4902200" y="5443538"/>
          <p14:tracePt t="53642" x="4916488" y="5443538"/>
          <p14:tracePt t="53643" x="4930775" y="5443538"/>
          <p14:tracePt t="53645" x="4945063" y="5443538"/>
          <p14:tracePt t="53647" x="4959350" y="5443538"/>
          <p14:tracePt t="53649" x="4973638" y="5443538"/>
          <p14:tracePt t="53650" x="4987925" y="5443538"/>
          <p14:tracePt t="53652" x="5002213" y="5443538"/>
          <p14:tracePt t="53654" x="5016500" y="5443538"/>
          <p14:tracePt t="53656" x="5030788" y="5443538"/>
          <p14:tracePt t="53657" x="5045075" y="5443538"/>
          <p14:tracePt t="53659" x="5059363" y="5457825"/>
          <p14:tracePt t="53660" x="5073650" y="5457825"/>
          <p14:tracePt t="53661" x="5087938" y="5457825"/>
          <p14:tracePt t="53663" x="5102225" y="5457825"/>
          <p14:tracePt t="53665" x="5116513" y="5457825"/>
          <p14:tracePt t="53668" x="5145088" y="5457825"/>
          <p14:tracePt t="53671" x="5159375" y="5457825"/>
          <p14:tracePt t="53672" x="5173663" y="5457825"/>
          <p14:tracePt t="53674" x="5187950" y="5457825"/>
          <p14:tracePt t="53677" x="5202238" y="5457825"/>
          <p14:tracePt t="53679" x="5216525" y="5457825"/>
          <p14:tracePt t="53683" x="5245100" y="5472113"/>
          <p14:tracePt t="53687" x="5259388" y="5472113"/>
          <p14:tracePt t="53689" x="5273675" y="5472113"/>
          <p14:tracePt t="53692" x="5287963" y="5472113"/>
          <p14:tracePt t="53695" x="5302250" y="5472113"/>
          <p14:tracePt t="53697" x="5302250" y="5486400"/>
          <p14:tracePt t="53700" x="5316538" y="5486400"/>
          <p14:tracePt t="53703" x="5316538" y="5500688"/>
          <p14:tracePt t="53704" x="5330825" y="5500688"/>
          <p14:tracePt t="53708" x="5345113" y="5500688"/>
          <p14:tracePt t="53712" x="5359400" y="5514975"/>
          <p14:tracePt t="53717" x="5373688" y="5514975"/>
          <p14:tracePt t="53720" x="5373688" y="5529263"/>
          <p14:tracePt t="53723" x="5387975" y="5529263"/>
          <p14:tracePt t="53724" x="5387975" y="5543550"/>
          <p14:tracePt t="53726" x="5402263" y="5543550"/>
          <p14:tracePt t="53727" x="5402263" y="5557838"/>
          <p14:tracePt t="53728" x="5416550" y="5557838"/>
          <p14:tracePt t="53731" x="5416550" y="5572125"/>
          <p14:tracePt t="53733" x="5430838" y="5572125"/>
          <p14:tracePt t="53735" x="5430838" y="5586413"/>
          <p14:tracePt t="53737" x="5445125" y="5586413"/>
          <p14:tracePt t="53739" x="5445125" y="5600700"/>
          <p14:tracePt t="53740" x="5445125" y="5614988"/>
          <p14:tracePt t="53741" x="5459413" y="5614988"/>
          <p14:tracePt t="53742" x="5473700" y="5614988"/>
          <p14:tracePt t="53744" x="5473700" y="5629275"/>
          <p14:tracePt t="53746" x="5487988" y="5643563"/>
          <p14:tracePt t="53749" x="5502275" y="5643563"/>
          <p14:tracePt t="53750" x="5502275" y="5657850"/>
          <p14:tracePt t="53752" x="5516563" y="5657850"/>
          <p14:tracePt t="53753" x="5530850" y="5672138"/>
          <p14:tracePt t="53755" x="5530850" y="5686425"/>
          <p14:tracePt t="53757" x="5545138" y="5686425"/>
          <p14:tracePt t="53759" x="5545138" y="5700713"/>
          <p14:tracePt t="53760" x="5559425" y="5700713"/>
          <p14:tracePt t="53764" x="5573713" y="5715000"/>
          <p14:tracePt t="53765" x="5588000" y="5715000"/>
          <p14:tracePt t="53771" x="5602288" y="5729288"/>
          <p14:tracePt t="53781" x="5616575" y="5729288"/>
          <p14:tracePt t="53781" x="5616575" y="5743575"/>
          <p14:tracePt t="53873" x="5602288" y="5743575"/>
          <p14:tracePt t="53881" x="5588000" y="5743575"/>
          <p14:tracePt t="53884" x="5573713" y="5743575"/>
          <p14:tracePt t="53893" x="5573713" y="5757863"/>
          <p14:tracePt t="53894" x="5559425" y="5757863"/>
          <p14:tracePt t="53909" x="5545138" y="5757863"/>
          <p14:tracePt t="53981" x="5530850" y="5757863"/>
          <p14:tracePt t="55280" x="5545138" y="5757863"/>
          <p14:tracePt t="55304" x="5559425" y="5757863"/>
          <p14:tracePt t="55331" x="5573713" y="5757863"/>
          <p14:tracePt t="55339" x="5588000" y="5757863"/>
          <p14:tracePt t="55422" x="5602288" y="5757863"/>
          <p14:tracePt t="55580" x="5602288" y="5772150"/>
          <p14:tracePt t="55602" x="5588000" y="5772150"/>
          <p14:tracePt t="55608" x="5588000" y="5786438"/>
          <p14:tracePt t="55611" x="5573713" y="5786438"/>
          <p14:tracePt t="55621" x="5559425" y="5786438"/>
          <p14:tracePt t="55625" x="5559425" y="5800725"/>
          <p14:tracePt t="55631" x="5545138" y="5800725"/>
          <p14:tracePt t="55643" x="5530850" y="5815013"/>
          <p14:tracePt t="55650" x="5516563" y="5815013"/>
          <p14:tracePt t="55664" x="5502275" y="5815013"/>
          <p14:tracePt t="55673" x="5502275" y="5829300"/>
          <p14:tracePt t="55684" x="5487988" y="5829300"/>
          <p14:tracePt t="56349" x="5502275" y="5829300"/>
          <p14:tracePt t="56446" x="5502275" y="5843588"/>
          <p14:tracePt t="56452" x="5502275" y="5857875"/>
          <p14:tracePt t="56461" x="5502275" y="5872163"/>
          <p14:tracePt t="56463" x="5487988" y="5872163"/>
          <p14:tracePt t="56469" x="5473700" y="5886450"/>
          <p14:tracePt t="56471" x="5459413" y="5886450"/>
          <p14:tracePt t="56474" x="5445125" y="5886450"/>
          <p14:tracePt t="56476" x="5445125" y="5900738"/>
          <p14:tracePt t="56478" x="5430838" y="5915025"/>
          <p14:tracePt t="56482" x="5416550" y="5915025"/>
          <p14:tracePt t="56483" x="5416550" y="5929313"/>
          <p14:tracePt t="56484" x="5402263" y="5929313"/>
          <p14:tracePt t="56487" x="5387975" y="5929313"/>
          <p14:tracePt t="56488" x="5387975" y="5943600"/>
          <p14:tracePt t="56491" x="5373688" y="5957888"/>
          <p14:tracePt t="56493" x="5359400" y="5957888"/>
          <p14:tracePt t="56494" x="5359400" y="5972175"/>
          <p14:tracePt t="56495" x="5345113" y="5972175"/>
          <p14:tracePt t="56497" x="5330825" y="5972175"/>
          <p14:tracePt t="56498" x="5330825" y="5986463"/>
          <p14:tracePt t="56500" x="5316538" y="5986463"/>
          <p14:tracePt t="56503" x="5302250" y="6000750"/>
          <p14:tracePt t="56504" x="5287963" y="6000750"/>
          <p14:tracePt t="56507" x="5273675" y="6015038"/>
          <p14:tracePt t="56508" x="5273675" y="6029325"/>
          <p14:tracePt t="56509" x="5259388" y="6029325"/>
          <p14:tracePt t="56512" x="5245100" y="6029325"/>
          <p14:tracePt t="56513" x="5230813" y="6043613"/>
          <p14:tracePt t="56515" x="5216525" y="6043613"/>
          <p14:tracePt t="56517" x="5202238" y="6057900"/>
          <p14:tracePt t="56520" x="5173663" y="6072188"/>
          <p14:tracePt t="56521" x="5173663" y="6086475"/>
          <p14:tracePt t="56522" x="5159375" y="6086475"/>
          <p14:tracePt t="56525" x="5145088" y="6100763"/>
          <p14:tracePt t="56527" x="5130800" y="6100763"/>
          <p14:tracePt t="56528" x="5116513" y="6100763"/>
          <p14:tracePt t="56529" x="5116513" y="6115050"/>
          <p14:tracePt t="56530" x="5102225" y="6115050"/>
          <p14:tracePt t="56531" x="5087938" y="6129338"/>
          <p14:tracePt t="56533" x="5073650" y="6129338"/>
          <p14:tracePt t="56535" x="5059363" y="6143625"/>
          <p14:tracePt t="56538" x="5045075" y="6157913"/>
          <p14:tracePt t="56540" x="5030788" y="6157913"/>
          <p14:tracePt t="56541" x="5016500" y="6157913"/>
          <p14:tracePt t="56543" x="5002213" y="6157913"/>
          <p14:tracePt t="56544" x="5002213" y="6172200"/>
          <p14:tracePt t="56546" x="4973638" y="6186488"/>
          <p14:tracePt t="56549" x="4959350" y="6186488"/>
          <p14:tracePt t="56551" x="4945063" y="6200775"/>
          <p14:tracePt t="56553" x="4930775" y="6200775"/>
          <p14:tracePt t="56556" x="4902200" y="6215063"/>
          <p14:tracePt t="56559" x="4887913" y="6215063"/>
          <p14:tracePt t="56560" x="4887913" y="6229350"/>
          <p14:tracePt t="56561" x="4873625" y="6229350"/>
          <p14:tracePt t="56562" x="4859338" y="6243638"/>
          <p14:tracePt t="56563" x="4845050" y="6243638"/>
          <p14:tracePt t="56565" x="4830763" y="6257925"/>
          <p14:tracePt t="56566" x="4816475" y="6257925"/>
          <p14:tracePt t="56568" x="4802188" y="6257925"/>
          <p14:tracePt t="56569" x="4802188" y="6272213"/>
          <p14:tracePt t="56570" x="4773613" y="6272213"/>
          <p14:tracePt t="56572" x="4759325" y="6286500"/>
          <p14:tracePt t="56574" x="4730750" y="6300788"/>
          <p14:tracePt t="56576" x="4716463" y="6300788"/>
          <p14:tracePt t="56577" x="4702175" y="6300788"/>
          <p14:tracePt t="56578" x="4687888" y="6315075"/>
          <p14:tracePt t="56580" x="4659313" y="6329363"/>
          <p14:tracePt t="56582" x="4645025" y="6329363"/>
          <p14:tracePt t="56584" x="4630738" y="6329363"/>
          <p14:tracePt t="56585" x="4616450" y="6343650"/>
          <p14:tracePt t="56586" x="4602163" y="6343650"/>
          <p14:tracePt t="56587" x="4587875" y="6343650"/>
          <p14:tracePt t="56588" x="4587875" y="6357938"/>
          <p14:tracePt t="56589" x="4573588" y="6357938"/>
          <p14:tracePt t="56590" x="4559300" y="6357938"/>
          <p14:tracePt t="56591" x="4545013" y="6357938"/>
          <p14:tracePt t="56593" x="4530725" y="6357938"/>
          <p14:tracePt t="56594" x="4516438" y="6357938"/>
          <p14:tracePt t="56595" x="4502150" y="6357938"/>
          <p14:tracePt t="56596" x="4502150" y="6372225"/>
          <p14:tracePt t="56597" x="4487863" y="6372225"/>
          <p14:tracePt t="56599" x="4473575" y="6386513"/>
          <p14:tracePt t="56600" x="4459288" y="6386513"/>
          <p14:tracePt t="56601" x="4445000" y="6386513"/>
          <p14:tracePt t="56603" x="4430713" y="6386513"/>
          <p14:tracePt t="56605" x="4402138" y="6386513"/>
          <p14:tracePt t="56606" x="4402138" y="6400800"/>
          <p14:tracePt t="56607" x="4387850" y="6400800"/>
          <p14:tracePt t="56609" x="4373563" y="6400800"/>
          <p14:tracePt t="56610" x="4359275" y="6400800"/>
          <p14:tracePt t="56611" x="4344988" y="6400800"/>
          <p14:tracePt t="56613" x="4330700" y="6400800"/>
          <p14:tracePt t="56615" x="4316413" y="6415088"/>
          <p14:tracePt t="56616" x="4302125" y="6415088"/>
          <p14:tracePt t="56618" x="4287838" y="6429375"/>
          <p14:tracePt t="56619" x="4273550" y="6429375"/>
          <p14:tracePt t="56621" x="4259263" y="6429375"/>
          <p14:tracePt t="56624" x="4244975" y="6429375"/>
          <p14:tracePt t="56627" x="4230688" y="6429375"/>
          <p14:tracePt t="56630" x="4216400" y="6429375"/>
          <p14:tracePt t="56632" x="4202113" y="6429375"/>
          <p14:tracePt t="56637" x="4187825" y="6429375"/>
          <p14:tracePt t="56641" x="4187825" y="6443663"/>
          <p14:tracePt t="56643" x="4173538" y="6443663"/>
          <p14:tracePt t="56654" x="4159250" y="6443663"/>
          <p14:tracePt t="56672" x="4144963" y="6443663"/>
          <p14:tracePt t="56675" x="4130675" y="6443663"/>
          <p14:tracePt t="56681" x="4116388" y="6443663"/>
          <p14:tracePt t="56685" x="4102100" y="6443663"/>
          <p14:tracePt t="56688" x="4087813" y="6443663"/>
          <p14:tracePt t="56690" x="4073525" y="6443663"/>
          <p14:tracePt t="56694" x="4059238" y="6443663"/>
          <p14:tracePt t="56697" x="4044950" y="6443663"/>
          <p14:tracePt t="56699" x="4030663" y="6443663"/>
          <p14:tracePt t="56700" x="4016375" y="6443663"/>
          <p14:tracePt t="56702" x="4002088" y="6443663"/>
          <p14:tracePt t="56705" x="3973513" y="6443663"/>
          <p14:tracePt t="56708" x="3959225" y="6443663"/>
          <p14:tracePt t="56710" x="3944938" y="6443663"/>
          <p14:tracePt t="56712" x="3930650" y="6443663"/>
          <p14:tracePt t="56713" x="3916363" y="6443663"/>
          <p14:tracePt t="56715" x="3902075" y="6443663"/>
          <p14:tracePt t="56717" x="3887788" y="6443663"/>
          <p14:tracePt t="56719" x="3873500" y="6443663"/>
          <p14:tracePt t="56721" x="3859213" y="6443663"/>
          <p14:tracePt t="56723" x="3844925" y="6443663"/>
          <p14:tracePt t="56725" x="3830638" y="6443663"/>
          <p14:tracePt t="56728" x="3816350" y="6443663"/>
          <p14:tracePt t="56729" x="3802063" y="6443663"/>
          <p14:tracePt t="56731" x="3787775" y="6443663"/>
          <p14:tracePt t="56733" x="3773488" y="6443663"/>
          <p14:tracePt t="56736" x="3759200" y="6443663"/>
          <p14:tracePt t="56737" x="3744913" y="6443663"/>
          <p14:tracePt t="56739" x="3730625" y="6443663"/>
          <p14:tracePt t="56741" x="3716338" y="6443663"/>
          <p14:tracePt t="56744" x="3702050" y="6443663"/>
          <p14:tracePt t="56745" x="3687763" y="6443663"/>
          <p14:tracePt t="56748" x="3673475" y="6443663"/>
          <p14:tracePt t="56750" x="3659188" y="6443663"/>
          <p14:tracePt t="56754" x="3630613" y="6443663"/>
          <p14:tracePt t="56757" x="3616325" y="6443663"/>
          <p14:tracePt t="56760" x="3602038" y="6443663"/>
          <p14:tracePt t="56762" x="3587750" y="6443663"/>
          <p14:tracePt t="56764" x="3573463" y="6443663"/>
          <p14:tracePt t="56767" x="3559175" y="6443663"/>
          <p14:tracePt t="56771" x="3544888" y="6443663"/>
          <p14:tracePt t="56775" x="3530600" y="6443663"/>
          <p14:tracePt t="56781" x="3502025" y="6443663"/>
          <p14:tracePt t="56785" x="3487738" y="6443663"/>
          <p14:tracePt t="56790" x="3473450" y="6443663"/>
          <p14:tracePt t="56792" x="3459163" y="6443663"/>
          <p14:tracePt t="56798" x="3444875" y="6443663"/>
          <p14:tracePt t="56802" x="3430588" y="6443663"/>
          <p14:tracePt t="56806" x="3416300" y="6443663"/>
          <p14:tracePt t="56807" x="3402013" y="6443663"/>
          <p14:tracePt t="56810" x="3402013" y="6429375"/>
          <p14:tracePt t="56811" x="3387725" y="6429375"/>
          <p14:tracePt t="56813" x="3373438" y="6429375"/>
          <p14:tracePt t="56815" x="3373438" y="6415088"/>
          <p14:tracePt t="56816" x="3359150" y="6415088"/>
          <p14:tracePt t="56818" x="3344863" y="6415088"/>
          <p14:tracePt t="56821" x="3330575" y="6415088"/>
          <p14:tracePt t="56824" x="3330575" y="6400800"/>
          <p14:tracePt t="56825" x="3316288" y="6400800"/>
          <p14:tracePt t="56828" x="3302000" y="6400800"/>
          <p14:tracePt t="56830" x="3287713" y="6400800"/>
          <p14:tracePt t="56832" x="3273425" y="6386513"/>
          <p14:tracePt t="56835" x="3259138" y="6386513"/>
          <p14:tracePt t="56838" x="3244850" y="6372225"/>
          <p14:tracePt t="56841" x="3216275" y="6357938"/>
          <p14:tracePt t="56844" x="3201988" y="6357938"/>
          <p14:tracePt t="56846" x="3187700" y="6343650"/>
          <p14:tracePt t="56847" x="3173413" y="6343650"/>
          <p14:tracePt t="56850" x="3159125" y="6343650"/>
          <p14:tracePt t="56851" x="3159125" y="6329363"/>
          <p14:tracePt t="56852" x="3144838" y="6329363"/>
          <p14:tracePt t="56854" x="3130550" y="6329363"/>
          <p14:tracePt t="56856" x="3116263" y="6329363"/>
          <p14:tracePt t="56859" x="3101975" y="6315075"/>
          <p14:tracePt t="56860" x="3087688" y="6315075"/>
          <p14:tracePt t="56861" x="3087688" y="6300788"/>
          <p14:tracePt t="56862" x="3073400" y="6300788"/>
          <p14:tracePt t="56864" x="3059113" y="6300788"/>
          <p14:tracePt t="56865" x="3044825" y="6300788"/>
          <p14:tracePt t="56866" x="3030538" y="6300788"/>
          <p14:tracePt t="56867" x="3030538" y="6286500"/>
          <p14:tracePt t="56869" x="3016250" y="6286500"/>
          <p14:tracePt t="56871" x="3001963" y="6286500"/>
          <p14:tracePt t="56873" x="2987675" y="6286500"/>
          <p14:tracePt t="56874" x="2987675" y="6272213"/>
          <p14:tracePt t="56875" x="2973388" y="6272213"/>
          <p14:tracePt t="56877" x="2959100" y="6272213"/>
          <p14:tracePt t="56879" x="2944813" y="6272213"/>
          <p14:tracePt t="56880" x="2930525" y="6272213"/>
          <p14:tracePt t="56882" x="2930525" y="6257925"/>
          <p14:tracePt t="56883" x="2916238" y="6257925"/>
          <p14:tracePt t="56885" x="2901950" y="6257925"/>
          <p14:tracePt t="56889" x="2887663" y="6257925"/>
          <p14:tracePt t="56890" x="2873375" y="6257925"/>
          <p14:tracePt t="56892" x="2859088" y="6257925"/>
          <p14:tracePt t="56895" x="2844800" y="6257925"/>
          <p14:tracePt t="56899" x="2830513" y="6257925"/>
          <p14:tracePt t="56900" x="2816225" y="6257925"/>
          <p14:tracePt t="56903" x="2816225" y="6243638"/>
          <p14:tracePt t="56904" x="2801938" y="6243638"/>
          <p14:tracePt t="56908" x="2787650" y="6243638"/>
          <p14:tracePt t="56914" x="2773363" y="6243638"/>
          <p14:tracePt t="56916" x="2759075" y="6243638"/>
          <p14:tracePt t="56923" x="2744788" y="6243638"/>
          <p14:tracePt t="56945" x="2730500" y="6243638"/>
          <p14:tracePt t="56971" x="2716213" y="6243638"/>
          <p14:tracePt t="56976" x="2701925" y="6243638"/>
          <p14:tracePt t="56981" x="2701925" y="6229350"/>
          <p14:tracePt t="56987" x="2687638" y="6229350"/>
          <p14:tracePt t="57002" x="2687638" y="6215063"/>
          <p14:tracePt t="57003" x="2673350" y="6215063"/>
          <p14:tracePt t="57010" x="2673350" y="6200775"/>
          <p14:tracePt t="57014" x="2659063" y="6200775"/>
          <p14:tracePt t="57020" x="2659063" y="6186488"/>
          <p14:tracePt t="57022" x="2644775" y="6186488"/>
          <p14:tracePt t="57028" x="2644775" y="6172200"/>
          <p14:tracePt t="57029" x="2630488" y="6172200"/>
          <p14:tracePt t="57036" x="2630488" y="6157913"/>
          <p14:tracePt t="57038" x="2616200" y="6157913"/>
          <p14:tracePt t="57039" x="2616200" y="6143625"/>
          <p14:tracePt t="57045" x="2601913" y="6129338"/>
          <p14:tracePt t="57050" x="2601913" y="6115050"/>
          <p14:tracePt t="57051" x="2587625" y="6115050"/>
          <p14:tracePt t="57056" x="2573338" y="6115050"/>
          <p14:tracePt t="57057" x="2573338" y="6100763"/>
          <p14:tracePt t="57059" x="2573338" y="6086475"/>
          <p14:tracePt t="57060" x="2559050" y="6086475"/>
          <p14:tracePt t="57068" x="2559050" y="6072188"/>
          <p14:tracePt t="57070" x="2544763" y="6072188"/>
          <p14:tracePt t="57075" x="2544763" y="6057900"/>
          <p14:tracePt t="57077" x="2530475" y="6057900"/>
          <p14:tracePt t="57128" x="2530475" y="6043613"/>
          <p14:tracePt t="57133" x="2530475" y="6029325"/>
          <p14:tracePt t="57136" x="2516188" y="6029325"/>
          <p14:tracePt t="57167" x="2516188" y="6015038"/>
          <p14:tracePt t="57188" x="2516188" y="6000750"/>
          <p14:tracePt t="57196" x="2501900" y="6000750"/>
          <p14:tracePt t="57199" x="2501900" y="5986463"/>
          <p14:tracePt t="57204" x="2501900" y="5972175"/>
          <p14:tracePt t="57237" x="2501900" y="5957888"/>
          <p14:tracePt t="57250" x="2501900" y="5943600"/>
          <p14:tracePt t="57259" x="2501900" y="5929313"/>
          <p14:tracePt t="57266" x="2501900" y="5915025"/>
          <p14:tracePt t="57270" x="2501900" y="5900738"/>
          <p14:tracePt t="57271" x="2516188" y="5900738"/>
          <p14:tracePt t="57276" x="2516188" y="5886450"/>
          <p14:tracePt t="57282" x="2516188" y="5872163"/>
          <p14:tracePt t="57289" x="2516188" y="5857875"/>
          <p14:tracePt t="57290" x="2530475" y="5857875"/>
          <p14:tracePt t="57291" x="2530475" y="5843588"/>
          <p14:tracePt t="57297" x="2544763" y="5829300"/>
          <p14:tracePt t="57304" x="2544763" y="5815013"/>
          <p14:tracePt t="57313" x="2559050" y="5815013"/>
          <p14:tracePt t="57316" x="2559050" y="5800725"/>
          <p14:tracePt t="57351" x="2559050" y="5786438"/>
          <p14:tracePt t="57356" x="2573338" y="5786438"/>
          <p14:tracePt t="57383" x="2587625" y="5786438"/>
          <p14:tracePt t="57390" x="2601913" y="5786438"/>
          <p14:tracePt t="57678" x="2616200" y="5786438"/>
          <p14:tracePt t="57893" x="2616200" y="5800725"/>
          <p14:tracePt t="57897" x="2630488" y="5800725"/>
          <p14:tracePt t="57901" x="2630488" y="5815013"/>
          <p14:tracePt t="57906" x="2630488" y="5829300"/>
          <p14:tracePt t="57911" x="2630488" y="5843588"/>
          <p14:tracePt t="57913" x="2630488" y="5857875"/>
          <p14:tracePt t="57916" x="2630488" y="5872163"/>
          <p14:tracePt t="57919" x="2630488" y="5886450"/>
          <p14:tracePt t="57921" x="2630488" y="5900738"/>
          <p14:tracePt t="57923" x="2644775" y="5915025"/>
          <p14:tracePt t="57925" x="2644775" y="5929313"/>
          <p14:tracePt t="57927" x="2644775" y="5943600"/>
          <p14:tracePt t="57929" x="2659063" y="5972175"/>
          <p14:tracePt t="57930" x="2659063" y="5986463"/>
          <p14:tracePt t="57933" x="2659063" y="6015038"/>
          <p14:tracePt t="57935" x="2659063" y="6029325"/>
          <p14:tracePt t="57937" x="2659063" y="6043613"/>
          <p14:tracePt t="57938" x="2659063" y="6057900"/>
          <p14:tracePt t="57940" x="2659063" y="6072188"/>
          <p14:tracePt t="57941" x="2659063" y="6086475"/>
          <p14:tracePt t="57942" x="2673350" y="6086475"/>
          <p14:tracePt t="57944" x="2673350" y="6115050"/>
          <p14:tracePt t="57946" x="2673350" y="6129338"/>
          <p14:tracePt t="57948" x="2673350" y="6143625"/>
          <p14:tracePt t="57949" x="2687638" y="6143625"/>
          <p14:tracePt t="57951" x="2687638" y="6157913"/>
          <p14:tracePt t="57952" x="2687638" y="6172200"/>
          <p14:tracePt t="57955" x="2687638" y="6186488"/>
          <p14:tracePt t="57958" x="2687638" y="6200775"/>
          <p14:tracePt t="57959" x="2701925" y="6200775"/>
          <p14:tracePt t="57961" x="2716213" y="6215063"/>
          <p14:tracePt t="57963" x="2716213" y="6229350"/>
          <p14:tracePt t="57967" x="2716213" y="6243638"/>
          <p14:tracePt t="57968" x="2730500" y="6243638"/>
          <p14:tracePt t="57973" x="2730500" y="6257925"/>
          <p14:tracePt t="57976" x="2744788" y="6257925"/>
          <p14:tracePt t="57979" x="2759075" y="6257925"/>
          <p14:tracePt t="57981" x="2759075" y="6272213"/>
          <p14:tracePt t="57983" x="2773363" y="6272213"/>
          <p14:tracePt t="57987" x="2787650" y="6272213"/>
          <p14:tracePt t="57989" x="2787650" y="6286500"/>
          <p14:tracePt t="57991" x="2801938" y="6286500"/>
          <p14:tracePt t="57994" x="2816225" y="6286500"/>
          <p14:tracePt t="57996" x="2830513" y="6286500"/>
          <p14:tracePt t="57999" x="2844800" y="6286500"/>
          <p14:tracePt t="58000" x="2859088" y="6300788"/>
          <p14:tracePt t="58002" x="2873375" y="6300788"/>
          <p14:tracePt t="58003" x="2887663" y="6300788"/>
          <p14:tracePt t="58005" x="2901950" y="6300788"/>
          <p14:tracePt t="58006" x="2916238" y="6300788"/>
          <p14:tracePt t="58008" x="2930525" y="6300788"/>
          <p14:tracePt t="58009" x="2944813" y="6300788"/>
          <p14:tracePt t="58010" x="2959100" y="6300788"/>
          <p14:tracePt t="58011" x="2973388" y="6315075"/>
          <p14:tracePt t="58012" x="2987675" y="6315075"/>
          <p14:tracePt t="58013" x="3001963" y="6315075"/>
          <p14:tracePt t="58014" x="3030538" y="6315075"/>
          <p14:tracePt t="58015" x="3044825" y="6315075"/>
          <p14:tracePt t="58016" x="3059113" y="6315075"/>
          <p14:tracePt t="58017" x="3073400" y="6315075"/>
          <p14:tracePt t="58018" x="3116263" y="6329363"/>
          <p14:tracePt t="58020" x="3144838" y="6329363"/>
          <p14:tracePt t="58021" x="3159125" y="6329363"/>
          <p14:tracePt t="58022" x="3187700" y="6329363"/>
          <p14:tracePt t="58023" x="3201988" y="6329363"/>
          <p14:tracePt t="58024" x="3230563" y="6329363"/>
          <p14:tracePt t="58025" x="3259138" y="6343650"/>
          <p14:tracePt t="58026" x="3287713" y="6343650"/>
          <p14:tracePt t="58027" x="3316288" y="6357938"/>
          <p14:tracePt t="58028" x="3330575" y="6357938"/>
          <p14:tracePt t="58029" x="3344863" y="6357938"/>
          <p14:tracePt t="58030" x="3387725" y="6372225"/>
          <p14:tracePt t="58031" x="3402013" y="6372225"/>
          <p14:tracePt t="58032" x="3430588" y="6372225"/>
          <p14:tracePt t="58033" x="3459163" y="6372225"/>
          <p14:tracePt t="58034" x="3487738" y="6372225"/>
          <p14:tracePt t="58035" x="3530600" y="6386513"/>
          <p14:tracePt t="58036" x="3559175" y="6400800"/>
          <p14:tracePt t="58038" x="3587750" y="6400800"/>
          <p14:tracePt t="58039" x="3616325" y="6415088"/>
          <p14:tracePt t="58040" x="3644900" y="6415088"/>
          <p14:tracePt t="58041" x="3673475" y="6415088"/>
          <p14:tracePt t="58042" x="3702050" y="6415088"/>
          <p14:tracePt t="58043" x="3730625" y="6429375"/>
          <p14:tracePt t="58044" x="3759200" y="6443663"/>
          <p14:tracePt t="58045" x="3802063" y="6443663"/>
          <p14:tracePt t="58046" x="3830638" y="6443663"/>
          <p14:tracePt t="58047" x="3873500" y="6457950"/>
          <p14:tracePt t="58048" x="3887788" y="6457950"/>
          <p14:tracePt t="58049" x="3930650" y="6472238"/>
          <p14:tracePt t="58050" x="3959225" y="6486525"/>
          <p14:tracePt t="58051" x="3987800" y="6486525"/>
          <p14:tracePt t="58052" x="4016375" y="6486525"/>
          <p14:tracePt t="58053" x="4044950" y="6500813"/>
          <p14:tracePt t="58054" x="4073525" y="6515100"/>
          <p14:tracePt t="58055" x="4102100" y="6529388"/>
          <p14:tracePt t="58056" x="4144963" y="6529388"/>
          <p14:tracePt t="58057" x="4173538" y="6529388"/>
          <p14:tracePt t="58058" x="4202113" y="6543675"/>
          <p14:tracePt t="58059" x="4230688" y="6543675"/>
          <p14:tracePt t="58060" x="4259263" y="6557963"/>
          <p14:tracePt t="58061" x="4287838" y="6557963"/>
          <p14:tracePt t="58062" x="4302125" y="6557963"/>
          <p14:tracePt t="58063" x="4330700" y="6572250"/>
          <p14:tracePt t="58064" x="4359275" y="6572250"/>
          <p14:tracePt t="58065" x="4387850" y="6586538"/>
          <p14:tracePt t="58066" x="4402138" y="6600825"/>
          <p14:tracePt t="58067" x="4416425" y="6600825"/>
          <p14:tracePt t="58068" x="4459288" y="6600825"/>
          <p14:tracePt t="58069" x="4487863" y="6615113"/>
          <p14:tracePt t="58070" x="4502150" y="6629400"/>
          <p14:tracePt t="58071" x="4516438" y="6629400"/>
          <p14:tracePt t="58072" x="4559300" y="6629400"/>
          <p14:tracePt t="58073" x="4573588" y="6643688"/>
          <p14:tracePt t="58074" x="4587875" y="6643688"/>
          <p14:tracePt t="58075" x="4616450" y="6657975"/>
          <p14:tracePt t="58076" x="4630738" y="6657975"/>
          <p14:tracePt t="58077" x="4645025" y="6657975"/>
          <p14:tracePt t="58078" x="4673600" y="6672263"/>
          <p14:tracePt t="58079" x="4687888" y="6672263"/>
          <p14:tracePt t="58080" x="4702175" y="6686550"/>
          <p14:tracePt t="58081" x="4730750" y="6686550"/>
          <p14:tracePt t="58082" x="4745038" y="6686550"/>
          <p14:tracePt t="58083" x="4759325" y="6700838"/>
          <p14:tracePt t="58084" x="4773613" y="6700838"/>
          <p14:tracePt t="58085" x="4787900" y="6700838"/>
          <p14:tracePt t="58086" x="4802188" y="6700838"/>
          <p14:tracePt t="58087" x="4816475" y="6700838"/>
          <p14:tracePt t="58088" x="4830763" y="6715125"/>
          <p14:tracePt t="58089" x="4845050" y="6715125"/>
          <p14:tracePt t="58090" x="4859338" y="6715125"/>
          <p14:tracePt t="58092" x="4873625" y="6715125"/>
          <p14:tracePt t="58093" x="4887913" y="6715125"/>
          <p14:tracePt t="58094" x="4902200" y="6715125"/>
          <p14:tracePt t="58095" x="4916488" y="6715125"/>
          <p14:tracePt t="58096" x="4916488" y="6729413"/>
          <p14:tracePt t="58097" x="4930775" y="6729413"/>
          <p14:tracePt t="58098" x="4945063" y="6729413"/>
          <p14:tracePt t="58100" x="4959350" y="6729413"/>
          <p14:tracePt t="58102" x="4973638" y="6729413"/>
          <p14:tracePt t="58103" x="4987925" y="6729413"/>
          <p14:tracePt t="58105" x="5016500" y="6729413"/>
          <p14:tracePt t="58107" x="5030788" y="6729413"/>
          <p14:tracePt t="58109" x="5045075" y="6729413"/>
          <p14:tracePt t="58112" x="5073650" y="6729413"/>
          <p14:tracePt t="58114" x="5087938" y="6729413"/>
          <p14:tracePt t="58116" x="5102225" y="6729413"/>
          <p14:tracePt t="58117" x="5116513" y="6729413"/>
          <p14:tracePt t="58118" x="5116513" y="6715125"/>
          <p14:tracePt t="58119" x="5130800" y="6715125"/>
          <p14:tracePt t="58121" x="5145088" y="6715125"/>
          <p14:tracePt t="58122" x="5145088" y="6700838"/>
          <p14:tracePt t="58123" x="5159375" y="6700838"/>
          <p14:tracePt t="58124" x="5173663" y="6700838"/>
          <p14:tracePt t="58125" x="5187950" y="6686550"/>
          <p14:tracePt t="58127" x="5202238" y="6686550"/>
          <p14:tracePt t="58128" x="5216525" y="6672263"/>
          <p14:tracePt t="58130" x="5230813" y="6672263"/>
          <p14:tracePt t="58131" x="5230813" y="6657975"/>
          <p14:tracePt t="58132" x="5245100" y="6657975"/>
          <p14:tracePt t="58133" x="5259388" y="6657975"/>
          <p14:tracePt t="58134" x="5273675" y="6657975"/>
          <p14:tracePt t="58135" x="5273675" y="6643688"/>
          <p14:tracePt t="58136" x="5287963" y="6629400"/>
          <p14:tracePt t="58138" x="5302250" y="6629400"/>
          <p14:tracePt t="58139" x="5302250" y="6615113"/>
          <p14:tracePt t="58140" x="5330825" y="6615113"/>
          <p14:tracePt t="58141" x="5330825" y="6600825"/>
          <p14:tracePt t="58143" x="5359400" y="6586538"/>
          <p14:tracePt t="58145" x="5373688" y="6572250"/>
          <p14:tracePt t="58147" x="5387975" y="6572250"/>
          <p14:tracePt t="58148" x="5402263" y="6557963"/>
          <p14:tracePt t="58149" x="5416550" y="6557963"/>
          <p14:tracePt t="58150" x="5416550" y="6543675"/>
          <p14:tracePt t="58152" x="5445125" y="6543675"/>
          <p14:tracePt t="58153" x="5445125" y="6529388"/>
          <p14:tracePt t="58155" x="5459413" y="6515100"/>
          <p14:tracePt t="58157" x="5473700" y="6500813"/>
          <p14:tracePt t="58158" x="5487988" y="6500813"/>
          <p14:tracePt t="58159" x="5502275" y="6486525"/>
          <p14:tracePt t="58161" x="5516563" y="6486525"/>
          <p14:tracePt t="58162" x="5530850" y="6472238"/>
          <p14:tracePt t="58164" x="5559425" y="6457950"/>
          <p14:tracePt t="58166" x="5573713" y="6443663"/>
          <p14:tracePt t="58168" x="5588000" y="6443663"/>
          <p14:tracePt t="58169" x="5602288" y="6429375"/>
          <p14:tracePt t="58170" x="5602288" y="6415088"/>
          <p14:tracePt t="58171" x="5616575" y="6415088"/>
          <p14:tracePt t="58173" x="5630863" y="6415088"/>
          <p14:tracePt t="58174" x="5630863" y="6400800"/>
          <p14:tracePt t="58175" x="5659438" y="6400800"/>
          <p14:tracePt t="58177" x="5673725" y="6400800"/>
          <p14:tracePt t="58178" x="5673725" y="6386513"/>
          <p14:tracePt t="58179" x="5688013" y="6386513"/>
          <p14:tracePt t="58180" x="5702300" y="6386513"/>
          <p14:tracePt t="58181" x="5702300" y="6372225"/>
          <p14:tracePt t="58182" x="5716588" y="6372225"/>
          <p14:tracePt t="58184" x="5730875" y="6372225"/>
          <p14:tracePt t="58186" x="5745163" y="6372225"/>
          <p14:tracePt t="58187" x="5745163" y="6357938"/>
          <p14:tracePt t="58188" x="5759450" y="6357938"/>
          <p14:tracePt t="58189" x="5773738" y="6343650"/>
          <p14:tracePt t="58192" x="5788025" y="6343650"/>
          <p14:tracePt t="58194" x="5802313" y="6343650"/>
          <p14:tracePt t="58195" x="5816600" y="6329363"/>
          <p14:tracePt t="58197" x="5830888" y="6329363"/>
          <p14:tracePt t="58199" x="5845175" y="6315075"/>
          <p14:tracePt t="58202" x="5859463" y="6315075"/>
          <p14:tracePt t="58203" x="5873750" y="6315075"/>
          <p14:tracePt t="58207" x="5888038" y="6315075"/>
          <p14:tracePt t="58208" x="5888038" y="6300788"/>
          <p14:tracePt t="58211" x="5902325" y="6286500"/>
          <p14:tracePt t="58216" x="5916613" y="6286500"/>
          <p14:tracePt t="58218" x="5930900" y="6286500"/>
          <p14:tracePt t="58224" x="5930900" y="6272213"/>
          <p14:tracePt t="58226" x="5945188" y="6272213"/>
          <p14:tracePt t="58232" x="5945188" y="6257925"/>
          <p14:tracePt t="58235" x="5959475" y="6257925"/>
          <p14:tracePt t="58240" x="5959475" y="6243638"/>
          <p14:tracePt t="58241" x="5959475" y="6229350"/>
          <p14:tracePt t="58244" x="5973763" y="6229350"/>
          <p14:tracePt t="58246" x="5973763" y="6215063"/>
          <p14:tracePt t="58251" x="5973763" y="6200775"/>
          <p14:tracePt t="58255" x="5973763" y="6186488"/>
          <p14:tracePt t="58257" x="5973763" y="6172200"/>
          <p14:tracePt t="58261" x="5973763" y="6157913"/>
          <p14:tracePt t="58265" x="5973763" y="6143625"/>
          <p14:tracePt t="58267" x="5973763" y="6129338"/>
          <p14:tracePt t="58270" x="5973763" y="6115050"/>
          <p14:tracePt t="58273" x="5973763" y="6100763"/>
          <p14:tracePt t="58277" x="5973763" y="6086475"/>
          <p14:tracePt t="58280" x="5973763" y="6072188"/>
          <p14:tracePt t="58283" x="5973763" y="6057900"/>
          <p14:tracePt t="58286" x="5973763" y="6043613"/>
          <p14:tracePt t="58291" x="5973763" y="6029325"/>
          <p14:tracePt t="58296" x="5973763" y="6015038"/>
          <p14:tracePt t="58301" x="5973763" y="6000750"/>
          <p14:tracePt t="58305" x="5973763" y="5986463"/>
          <p14:tracePt t="58313" x="5959475" y="5986463"/>
          <p14:tracePt t="58315" x="5959475" y="5972175"/>
          <p14:tracePt t="58327" x="5959475" y="5957888"/>
          <p14:tracePt t="58330" x="5945188" y="5957888"/>
          <p14:tracePt t="58334" x="5945188" y="5943600"/>
          <p14:tracePt t="58347" x="5930900" y="5943600"/>
          <p14:tracePt t="58348" x="5930900" y="5929313"/>
          <p14:tracePt t="58355" x="5916613" y="5929313"/>
          <p14:tracePt t="58364" x="5916613" y="5915025"/>
          <p14:tracePt t="58365" x="5902325" y="5915025"/>
          <p14:tracePt t="58377" x="5902325" y="5900738"/>
          <p14:tracePt t="58378" x="5888038" y="5900738"/>
          <p14:tracePt t="58385" x="5888038" y="5886450"/>
          <p14:tracePt t="58387" x="5873750" y="5886450"/>
          <p14:tracePt t="58393" x="5873750" y="5872163"/>
          <p14:tracePt t="58394" x="5859463" y="5872163"/>
          <p14:tracePt t="58401" x="5845175" y="5857875"/>
          <p14:tracePt t="58412" x="5830888" y="5857875"/>
          <p14:tracePt t="58415" x="5830888" y="5843588"/>
          <p14:tracePt t="58541" x="5816600" y="5843588"/>
          <p14:tracePt t="58665" x="5802313" y="5843588"/>
          <p14:tracePt t="58688" x="5788025" y="5843588"/>
          <p14:tracePt t="58696" x="5773738" y="5843588"/>
          <p14:tracePt t="58702" x="5759450" y="5843588"/>
          <p14:tracePt t="58704" x="5745163" y="5843588"/>
          <p14:tracePt t="58705" x="5745163" y="5857875"/>
          <p14:tracePt t="58712" x="5730875" y="5857875"/>
          <p14:tracePt t="58904" x="5716588" y="5857875"/>
          <p14:tracePt t="58956" x="5702300" y="5857875"/>
          <p14:tracePt t="58981" x="5688013" y="5857875"/>
          <p14:tracePt t="59184" x="5673725" y="5857875"/>
          <p14:tracePt t="59219" x="5659438" y="5857875"/>
          <p14:tracePt t="59234" x="5645150" y="5857875"/>
          <p14:tracePt t="59245" x="5630863" y="5857875"/>
          <p14:tracePt t="59256" x="5616575" y="5857875"/>
          <p14:tracePt t="59711" x="5602288" y="5857875"/>
          <p14:tracePt t="59945" x="5602288" y="5843588"/>
          <p14:tracePt t="59977" x="5588000" y="5843588"/>
          <p14:tracePt t="60498" x="5573713" y="5843588"/>
          <p14:tracePt t="61670" x="5573713" y="5829300"/>
          <p14:tracePt t="61673" x="5573713" y="5815013"/>
          <p14:tracePt t="61678" x="5573713" y="5800725"/>
          <p14:tracePt t="61683" x="5573713" y="5786438"/>
          <p14:tracePt t="61685" x="5573713" y="5772150"/>
          <p14:tracePt t="61688" x="5573713" y="5757863"/>
          <p14:tracePt t="61690" x="5573713" y="5743575"/>
          <p14:tracePt t="61693" x="5573713" y="5715000"/>
          <p14:tracePt t="61696" x="5573713" y="5700713"/>
          <p14:tracePt t="61699" x="5573713" y="5686425"/>
          <p14:tracePt t="61701" x="5573713" y="5657850"/>
          <p14:tracePt t="61703" x="5573713" y="5643563"/>
          <p14:tracePt t="61704" x="5588000" y="5629275"/>
          <p14:tracePt t="61707" x="5588000" y="5614988"/>
          <p14:tracePt t="61707" x="5588000" y="5600700"/>
          <p14:tracePt t="61708" x="5588000" y="5586413"/>
          <p14:tracePt t="61709" x="5602288" y="5586413"/>
          <p14:tracePt t="61711" x="5602288" y="5572125"/>
          <p14:tracePt t="61711" x="5602288" y="5557838"/>
          <p14:tracePt t="61712" x="5602288" y="5543550"/>
          <p14:tracePt t="61713" x="5616575" y="5529263"/>
          <p14:tracePt t="61714" x="5616575" y="5514975"/>
          <p14:tracePt t="61715" x="5630863" y="5500688"/>
          <p14:tracePt t="61716" x="5630863" y="5486400"/>
          <p14:tracePt t="61718" x="5630863" y="5472113"/>
          <p14:tracePt t="61718" x="5630863" y="5457825"/>
          <p14:tracePt t="61719" x="5645150" y="5429250"/>
          <p14:tracePt t="61722" x="5645150" y="5400675"/>
          <p14:tracePt t="61723" x="5659438" y="5372100"/>
          <p14:tracePt t="61723" x="5673725" y="5357813"/>
          <p14:tracePt t="61725" x="5688013" y="5329238"/>
          <p14:tracePt t="61725" x="5688013" y="5300663"/>
          <p14:tracePt t="61726" x="5688013" y="5272088"/>
          <p14:tracePt t="61727" x="5716588" y="5214938"/>
          <p14:tracePt t="61728" x="5716588" y="5200650"/>
          <p14:tracePt t="61729" x="5730875" y="5157788"/>
          <p14:tracePt t="61730" x="5745163" y="5129213"/>
          <p14:tracePt t="61732" x="5759450" y="5086350"/>
          <p14:tracePt t="61732" x="5773738" y="5043488"/>
          <p14:tracePt t="61733" x="5773738" y="5000625"/>
          <p14:tracePt t="61734" x="5802313" y="4972050"/>
          <p14:tracePt t="61735" x="5816600" y="4929188"/>
          <p14:tracePt t="61736" x="5816600" y="4886325"/>
          <p14:tracePt t="61737" x="5816600" y="4843463"/>
          <p14:tracePt t="61739" x="5845175" y="4800600"/>
          <p14:tracePt t="61739" x="5859463" y="4729163"/>
          <p14:tracePt t="61740" x="5873750" y="4686300"/>
          <p14:tracePt t="61741" x="5888038" y="4629150"/>
          <p14:tracePt t="61742" x="5888038" y="4557713"/>
          <p14:tracePt t="61743" x="5902325" y="4514850"/>
          <p14:tracePt t="61744" x="5916613" y="4457700"/>
          <p14:tracePt t="61746" x="5930900" y="4400550"/>
          <p14:tracePt t="61746" x="5945188" y="4329113"/>
          <p14:tracePt t="61747" x="5959475" y="4257675"/>
          <p14:tracePt t="61748" x="5973763" y="4200525"/>
          <p14:tracePt t="61749" x="5988050" y="4143375"/>
          <p14:tracePt t="61750" x="6002338" y="4086225"/>
          <p14:tracePt t="61752" x="6016625" y="4014788"/>
          <p14:tracePt t="61753" x="6030913" y="3971925"/>
          <p14:tracePt t="61753" x="6045200" y="3929063"/>
          <p14:tracePt t="61754" x="6045200" y="3871913"/>
          <p14:tracePt t="61755" x="6073775" y="3786188"/>
          <p14:tracePt t="61756" x="6073775" y="3729038"/>
          <p14:tracePt t="61757" x="6088063" y="3671888"/>
          <p14:tracePt t="61758" x="6103938" y="3629025"/>
          <p14:tracePt t="61760" x="6118225" y="3543300"/>
          <p14:tracePt t="61760" x="6118225" y="3529013"/>
          <p14:tracePt t="61761" x="6132513" y="3486150"/>
          <p14:tracePt t="61762" x="6132513" y="3429000"/>
          <p14:tracePt t="61763" x="6146800" y="3386138"/>
          <p14:tracePt t="61764" x="6175375" y="3314700"/>
          <p14:tracePt t="61765" x="6175375" y="3271838"/>
          <p14:tracePt t="61766" x="6203950" y="3157538"/>
          <p14:tracePt t="61774" x="6261100" y="2800350"/>
          <p14:tracePt t="61774" x="6275388" y="2743200"/>
          <p14:tracePt t="61775" x="6289675" y="2686050"/>
          <p14:tracePt t="61776" x="6303963" y="2614613"/>
          <p14:tracePt t="61777" x="6318250" y="2500313"/>
          <p14:tracePt t="61778" x="6318250" y="2443163"/>
          <p14:tracePt t="61779" x="6332538" y="2371725"/>
          <p14:tracePt t="61781" x="6346825" y="2314575"/>
          <p14:tracePt t="61781" x="6346825" y="2243138"/>
          <p14:tracePt t="61782" x="6361113" y="2200275"/>
          <p14:tracePt t="61783" x="6361113" y="2143125"/>
          <p14:tracePt t="61784" x="6375400" y="2071688"/>
          <p14:tracePt t="61785" x="6389688" y="2000250"/>
          <p14:tracePt t="61786" x="6403975" y="1928813"/>
          <p14:tracePt t="61788" x="6418263" y="1814513"/>
          <p14:tracePt t="61788" x="6432550" y="1728788"/>
          <p14:tracePt t="61789" x="6432550" y="1671638"/>
          <p14:tracePt t="61790" x="6432550" y="1614488"/>
          <p14:tracePt t="61791" x="6446838" y="1571625"/>
          <p14:tracePt t="61792" x="6446838" y="1500188"/>
          <p14:tracePt t="61793" x="6461125" y="1443038"/>
          <p14:tracePt t="61795" x="6475413" y="1385888"/>
          <p14:tracePt t="61795" x="6475413" y="1300163"/>
          <p14:tracePt t="61796" x="6475413" y="1243013"/>
          <p14:tracePt t="61797" x="6489700" y="1200150"/>
          <p14:tracePt t="61799" x="6503988" y="1143000"/>
          <p14:tracePt t="61799" x="6503988" y="1057275"/>
          <p14:tracePt t="61800" x="6503988" y="1014413"/>
          <p14:tracePt t="61802" x="6503988" y="885825"/>
          <p14:tracePt t="61802" x="6518275" y="857250"/>
          <p14:tracePt t="61803" x="6518275" y="771525"/>
          <p14:tracePt t="61804" x="6532563" y="685800"/>
          <p14:tracePt t="61805" x="6532563" y="628650"/>
          <p14:tracePt t="61806" x="6532563" y="542925"/>
          <p14:tracePt t="61807" x="6532563" y="500063"/>
          <p14:tracePt t="61808" x="6532563" y="428625"/>
          <p14:tracePt t="61809" x="6532563" y="357188"/>
          <p14:tracePt t="61810" x="6532563" y="257175"/>
          <p14:tracePt t="61811" x="6532563" y="200025"/>
          <p14:tracePt t="61812" x="6532563" y="100013"/>
          <p14:tracePt t="61813" x="6532563" y="142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A227-8194-64D0-A72C-C674EA61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13 length, 4 length longest non-overlapping border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ED4E6-8251-4E9B-94F3-72CCCF0E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2. Fill in empty spaces with random characters from alphabet:</a:t>
            </a:r>
          </a:p>
          <a:p>
            <a:pPr marL="0" indent="0">
              <a:buNone/>
            </a:pPr>
            <a:r>
              <a:rPr lang="en-GB" dirty="0"/>
              <a:t>[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C, G, G, T,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T]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Ensure no repetitions of longest border:</a:t>
            </a:r>
          </a:p>
          <a:p>
            <a:pPr marL="0" indent="0">
              <a:buNone/>
            </a:pPr>
            <a:r>
              <a:rPr lang="en-GB" dirty="0"/>
              <a:t>[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</a:t>
            </a:r>
            <a:r>
              <a:rPr lang="en-GB" dirty="0">
                <a:solidFill>
                  <a:srgbClr val="7030A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7030A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7030A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7030A0"/>
                </a:solidFill>
              </a:rPr>
              <a:t>T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T]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[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</a:t>
            </a:r>
            <a:r>
              <a:rPr lang="en-GB" dirty="0">
                <a:solidFill>
                  <a:schemeClr val="accent1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7030A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7030A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7030A0"/>
                </a:solidFill>
              </a:rPr>
              <a:t>T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G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T</a:t>
            </a:r>
            <a:r>
              <a:rPr lang="en-GB" dirty="0"/>
              <a:t>, T]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C167F4-A62E-D2EE-FB75-F879E6137F44}"/>
                  </a:ext>
                </a:extLst>
              </p14:cNvPr>
              <p14:cNvContentPartPr/>
              <p14:nvPr/>
            </p14:nvContentPartPr>
            <p14:xfrm>
              <a:off x="2650720" y="4521187"/>
              <a:ext cx="509040" cy="60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C167F4-A62E-D2EE-FB75-F879E6137F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1720" y="4512547"/>
                <a:ext cx="52668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C62650-3C67-4654-7F2C-7D928CF63BDD}"/>
                  </a:ext>
                </a:extLst>
              </p14:cNvPr>
              <p14:cNvContentPartPr/>
              <p14:nvPr/>
            </p14:nvContentPartPr>
            <p14:xfrm>
              <a:off x="2658280" y="4470787"/>
              <a:ext cx="538200" cy="602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C62650-3C67-4654-7F2C-7D928CF63B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9280" y="4462147"/>
                <a:ext cx="55584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F2A069B-3246-1907-7E9F-DB879946D87F}"/>
                  </a:ext>
                </a:extLst>
              </p14:cNvPr>
              <p14:cNvContentPartPr/>
              <p14:nvPr/>
            </p14:nvContentPartPr>
            <p14:xfrm>
              <a:off x="8556520" y="4548187"/>
              <a:ext cx="873000" cy="56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F2A069B-3246-1907-7E9F-DB879946D8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7880" y="4539547"/>
                <a:ext cx="890640" cy="58248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8198B64-3550-B918-B026-F2B176A77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688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01"/>
    </mc:Choice>
    <mc:Fallback>
      <p:transition spd="slow" advTm="40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84" x="12134850" y="3286125"/>
          <p14:tracePt t="3485" x="12091988" y="3286125"/>
          <p14:tracePt t="3486" x="12034838" y="3286125"/>
          <p14:tracePt t="3487" x="11991975" y="3286125"/>
          <p14:tracePt t="3488" x="11963400" y="3271838"/>
          <p14:tracePt t="3489" x="11920538" y="3271838"/>
          <p14:tracePt t="3490" x="11877675" y="3257550"/>
          <p14:tracePt t="3491" x="11834813" y="3257550"/>
          <p14:tracePt t="3492" x="11791950" y="3243263"/>
          <p14:tracePt t="3493" x="11777663" y="3243263"/>
          <p14:tracePt t="3494" x="11734800" y="3243263"/>
          <p14:tracePt t="3495" x="11691938" y="3243263"/>
          <p14:tracePt t="3496" x="11649075" y="3228975"/>
          <p14:tracePt t="3497" x="11606213" y="3228975"/>
          <p14:tracePt t="3498" x="11534775" y="3214688"/>
          <p14:tracePt t="3499" x="11463338" y="3200400"/>
          <p14:tracePt t="3500" x="11406188" y="3200400"/>
          <p14:tracePt t="3501" x="11363325" y="3186113"/>
          <p14:tracePt t="3502" x="11306175" y="3186113"/>
          <p14:tracePt t="3503" x="11249025" y="3186113"/>
          <p14:tracePt t="3504" x="11191875" y="3171825"/>
          <p14:tracePt t="3505" x="11163300" y="3171825"/>
          <p14:tracePt t="3506" x="11106150" y="3157538"/>
          <p14:tracePt t="3507" x="11063288" y="3157538"/>
          <p14:tracePt t="3508" x="11006138" y="3143250"/>
          <p14:tracePt t="3509" x="10934700" y="3128963"/>
          <p14:tracePt t="3510" x="10863263" y="3128963"/>
          <p14:tracePt t="3511" x="10806113" y="3114675"/>
          <p14:tracePt t="3512" x="10734675" y="3100388"/>
          <p14:tracePt t="3513" x="10691813" y="3100388"/>
          <p14:tracePt t="3514" x="10620375" y="3100388"/>
          <p14:tracePt t="3515" x="10534650" y="3086100"/>
          <p14:tracePt t="3516" x="10477500" y="3071813"/>
          <p14:tracePt t="3517" x="10406063" y="3057525"/>
          <p14:tracePt t="3518" x="10348913" y="3043238"/>
          <p14:tracePt t="3519" x="10291763" y="3028950"/>
          <p14:tracePt t="3520" x="10220325" y="3014663"/>
          <p14:tracePt t="3521" x="10163175" y="3014663"/>
          <p14:tracePt t="3522" x="10090150" y="3000375"/>
          <p14:tracePt t="3523" x="10018713" y="3000375"/>
          <p14:tracePt t="3524" x="9961563" y="2971800"/>
          <p14:tracePt t="3525" x="9875838" y="2957513"/>
          <p14:tracePt t="3526" x="9861550" y="2957513"/>
          <p14:tracePt t="3527" x="9790113" y="2943225"/>
          <p14:tracePt t="3528" x="9747250" y="2928938"/>
          <p14:tracePt t="3529" x="9618663" y="2900363"/>
          <p14:tracePt t="3530" x="9590088" y="2900363"/>
          <p14:tracePt t="3531" x="9532938" y="2886075"/>
          <p14:tracePt t="3532" x="9475788" y="2871788"/>
          <p14:tracePt t="3533" x="9404350" y="2857500"/>
          <p14:tracePt t="3534" x="9347200" y="2843213"/>
          <p14:tracePt t="3535" x="9261475" y="2828925"/>
          <p14:tracePt t="3536" x="9218613" y="2814638"/>
          <p14:tracePt t="3537" x="9161463" y="2800350"/>
          <p14:tracePt t="3538" x="9104313" y="2786063"/>
          <p14:tracePt t="3539" x="9018588" y="2757488"/>
          <p14:tracePt t="3540" x="8947150" y="2757488"/>
          <p14:tracePt t="3541" x="8904288" y="2743200"/>
          <p14:tracePt t="3542" x="8847138" y="2714625"/>
          <p14:tracePt t="3543" x="8804275" y="2700338"/>
          <p14:tracePt t="3544" x="8689975" y="2671763"/>
          <p14:tracePt t="3545" x="8632825" y="2657475"/>
          <p14:tracePt t="3546" x="8589963" y="2657475"/>
          <p14:tracePt t="3547" x="8532813" y="2643188"/>
          <p14:tracePt t="3548" x="8504238" y="2628900"/>
          <p14:tracePt t="3549" x="8447088" y="2600325"/>
          <p14:tracePt t="3550" x="8404225" y="2600325"/>
          <p14:tracePt t="3551" x="8389938" y="2600325"/>
          <p14:tracePt t="3552" x="8347075" y="2600325"/>
          <p14:tracePt t="3553" x="8304213" y="2571750"/>
          <p14:tracePt t="3554" x="8275638" y="2557463"/>
          <p14:tracePt t="3555" x="8232775" y="2557463"/>
          <p14:tracePt t="3556" x="8189913" y="2543175"/>
          <p14:tracePt t="3557" x="8147050" y="2528888"/>
          <p14:tracePt t="3558" x="8118475" y="2514600"/>
          <p14:tracePt t="3559" x="8075613" y="2514600"/>
          <p14:tracePt t="3560" x="8047038" y="2500313"/>
          <p14:tracePt t="3561" x="8004175" y="2486025"/>
          <p14:tracePt t="3562" x="7975600" y="2471738"/>
          <p14:tracePt t="3563" x="7961313" y="2471738"/>
          <p14:tracePt t="3564" x="7904163" y="2457450"/>
          <p14:tracePt t="3565" x="7889875" y="2457450"/>
          <p14:tracePt t="3566" x="7847013" y="2443163"/>
          <p14:tracePt t="3567" x="7818438" y="2428875"/>
          <p14:tracePt t="3569" x="7789863" y="2428875"/>
          <p14:tracePt t="3569" x="7761288" y="2414588"/>
          <p14:tracePt t="3570" x="7732713" y="2414588"/>
          <p14:tracePt t="3571" x="7718425" y="2400300"/>
          <p14:tracePt t="3572" x="7689850" y="2400300"/>
          <p14:tracePt t="3573" x="7661275" y="2386013"/>
          <p14:tracePt t="3574" x="7646988" y="2386013"/>
          <p14:tracePt t="3575" x="7632700" y="2386013"/>
          <p14:tracePt t="3576" x="7604125" y="2371725"/>
          <p14:tracePt t="3577" x="7589838" y="2371725"/>
          <p14:tracePt t="3578" x="7575550" y="2371725"/>
          <p14:tracePt t="3579" x="7546975" y="2357438"/>
          <p14:tracePt t="3580" x="7532688" y="2357438"/>
          <p14:tracePt t="3581" x="7518400" y="2357438"/>
          <p14:tracePt t="3582" x="7489825" y="2343150"/>
          <p14:tracePt t="3583" x="7475538" y="2343150"/>
          <p14:tracePt t="3584" x="7461250" y="2343150"/>
          <p14:tracePt t="3585" x="7446963" y="2343150"/>
          <p14:tracePt t="3586" x="7432675" y="2343150"/>
          <p14:tracePt t="3587" x="7418388" y="2343150"/>
          <p14:tracePt t="3588" x="7404100" y="2328863"/>
          <p14:tracePt t="3589" x="7389813" y="2328863"/>
          <p14:tracePt t="3590" x="7375525" y="2328863"/>
          <p14:tracePt t="3591" x="7361238" y="2328863"/>
          <p14:tracePt t="3593" x="7332663" y="2328863"/>
          <p14:tracePt t="3595" x="7318375" y="2328863"/>
          <p14:tracePt t="3597" x="7289800" y="2328863"/>
          <p14:tracePt t="3599" x="7275513" y="2328863"/>
          <p14:tracePt t="3600" x="7261225" y="2328863"/>
          <p14:tracePt t="3601" x="7246938" y="2328863"/>
          <p14:tracePt t="3602" x="7232650" y="2328863"/>
          <p14:tracePt t="3604" x="7204075" y="2328863"/>
          <p14:tracePt t="3606" x="7189788" y="2328863"/>
          <p14:tracePt t="3607" x="7175500" y="2328863"/>
          <p14:tracePt t="3608" x="7161213" y="2328863"/>
          <p14:tracePt t="3609" x="7146925" y="2328863"/>
          <p14:tracePt t="3610" x="7132638" y="2328863"/>
          <p14:tracePt t="3611" x="7118350" y="2328863"/>
          <p14:tracePt t="3612" x="7104063" y="2328863"/>
          <p14:tracePt t="3613" x="7089775" y="2328863"/>
          <p14:tracePt t="3614" x="7075488" y="2328863"/>
          <p14:tracePt t="3615" x="7046913" y="2328863"/>
          <p14:tracePt t="3616" x="7032625" y="2343150"/>
          <p14:tracePt t="3617" x="7018338" y="2343150"/>
          <p14:tracePt t="3618" x="7004050" y="2343150"/>
          <p14:tracePt t="3619" x="6975475" y="2343150"/>
          <p14:tracePt t="3620" x="6961188" y="2357438"/>
          <p14:tracePt t="3621" x="6946900" y="2357438"/>
          <p14:tracePt t="3622" x="6904038" y="2357438"/>
          <p14:tracePt t="3623" x="6861175" y="2357438"/>
          <p14:tracePt t="3624" x="6832600" y="2357438"/>
          <p14:tracePt t="3625" x="6804025" y="2357438"/>
          <p14:tracePt t="3626" x="6789738" y="2357438"/>
          <p14:tracePt t="3627" x="6761163" y="2357438"/>
          <p14:tracePt t="3628" x="6732588" y="2371725"/>
          <p14:tracePt t="3629" x="6689725" y="2371725"/>
          <p14:tracePt t="3631" x="6675438" y="2386013"/>
          <p14:tracePt t="3631" x="6632575" y="2386013"/>
          <p14:tracePt t="3632" x="6604000" y="2386013"/>
          <p14:tracePt t="3634" x="6575425" y="2386013"/>
          <p14:tracePt t="3635" x="6546850" y="2386013"/>
          <p14:tracePt t="3636" x="6503988" y="2386013"/>
          <p14:tracePt t="3637" x="6461125" y="2400300"/>
          <p14:tracePt t="3638" x="6432550" y="2400300"/>
          <p14:tracePt t="3639" x="6403975" y="2414588"/>
          <p14:tracePt t="3640" x="6361113" y="2414588"/>
          <p14:tracePt t="3641" x="6303963" y="2414588"/>
          <p14:tracePt t="3642" x="6275388" y="2414588"/>
          <p14:tracePt t="3643" x="6232525" y="2428875"/>
          <p14:tracePt t="3644" x="6203950" y="2428875"/>
          <p14:tracePt t="3645" x="6161088" y="2428875"/>
          <p14:tracePt t="3646" x="6132513" y="2428875"/>
          <p14:tracePt t="3647" x="6088063" y="2428875"/>
          <p14:tracePt t="3648" x="6045200" y="2428875"/>
          <p14:tracePt t="3649" x="6002338" y="2428875"/>
          <p14:tracePt t="3650" x="5959475" y="2428875"/>
          <p14:tracePt t="3651" x="5916613" y="2428875"/>
          <p14:tracePt t="3652" x="5873750" y="2428875"/>
          <p14:tracePt t="3653" x="5845175" y="2428875"/>
          <p14:tracePt t="3654" x="5802313" y="2428875"/>
          <p14:tracePt t="3655" x="5730875" y="2428875"/>
          <p14:tracePt t="3656" x="5688013" y="2428875"/>
          <p14:tracePt t="3657" x="5659438" y="2428875"/>
          <p14:tracePt t="3658" x="5616575" y="2443163"/>
          <p14:tracePt t="3659" x="5588000" y="2443163"/>
          <p14:tracePt t="3660" x="5545138" y="2443163"/>
          <p14:tracePt t="3661" x="5502275" y="2443163"/>
          <p14:tracePt t="3662" x="5473700" y="2443163"/>
          <p14:tracePt t="3663" x="5430838" y="2443163"/>
          <p14:tracePt t="3664" x="5402263" y="2443163"/>
          <p14:tracePt t="3665" x="5373688" y="2443163"/>
          <p14:tracePt t="3666" x="5330825" y="2443163"/>
          <p14:tracePt t="3667" x="5302250" y="2457450"/>
          <p14:tracePt t="3668" x="5273675" y="2457450"/>
          <p14:tracePt t="3669" x="5245100" y="2457450"/>
          <p14:tracePt t="3670" x="5216525" y="2457450"/>
          <p14:tracePt t="3671" x="5202238" y="2457450"/>
          <p14:tracePt t="3672" x="5173663" y="2457450"/>
          <p14:tracePt t="3673" x="5145088" y="2471738"/>
          <p14:tracePt t="3674" x="5116513" y="2471738"/>
          <p14:tracePt t="3675" x="5102225" y="2471738"/>
          <p14:tracePt t="3676" x="5073650" y="2471738"/>
          <p14:tracePt t="3677" x="5045075" y="2471738"/>
          <p14:tracePt t="3678" x="5030788" y="2471738"/>
          <p14:tracePt t="3679" x="4987925" y="2471738"/>
          <p14:tracePt t="3681" x="4973638" y="2486025"/>
          <p14:tracePt t="3682" x="4930775" y="2486025"/>
          <p14:tracePt t="3684" x="4916488" y="2500313"/>
          <p14:tracePt t="3685" x="4887913" y="2500313"/>
          <p14:tracePt t="3686" x="4873625" y="2500313"/>
          <p14:tracePt t="3687" x="4859338" y="2500313"/>
          <p14:tracePt t="3688" x="4845050" y="2500313"/>
          <p14:tracePt t="3689" x="4845050" y="2514600"/>
          <p14:tracePt t="3690" x="4816475" y="2514600"/>
          <p14:tracePt t="3691" x="4816475" y="2528888"/>
          <p14:tracePt t="3692" x="4802188" y="2528888"/>
          <p14:tracePt t="3693" x="4787900" y="2528888"/>
          <p14:tracePt t="3694" x="4773613" y="2543175"/>
          <p14:tracePt t="3695" x="4759325" y="2543175"/>
          <p14:tracePt t="3697" x="4745038" y="2543175"/>
          <p14:tracePt t="3698" x="4745038" y="2557463"/>
          <p14:tracePt t="3699" x="4716463" y="2557463"/>
          <p14:tracePt t="3700" x="4702175" y="2571750"/>
          <p14:tracePt t="3701" x="4687888" y="2571750"/>
          <p14:tracePt t="3703" x="4673600" y="2586038"/>
          <p14:tracePt t="3704" x="4659313" y="2586038"/>
          <p14:tracePt t="3706" x="4645025" y="2586038"/>
          <p14:tracePt t="3707" x="4645025" y="2600325"/>
          <p14:tracePt t="3708" x="4630738" y="2600325"/>
          <p14:tracePt t="3710" x="4602163" y="2614613"/>
          <p14:tracePt t="3712" x="4587875" y="2628900"/>
          <p14:tracePt t="3714" x="4573588" y="2628900"/>
          <p14:tracePt t="3715" x="4573588" y="2643188"/>
          <p14:tracePt t="3716" x="4559300" y="2643188"/>
          <p14:tracePt t="3718" x="4545013" y="2657475"/>
          <p14:tracePt t="3719" x="4530725" y="2657475"/>
          <p14:tracePt t="3720" x="4516438" y="2671763"/>
          <p14:tracePt t="3721" x="4502150" y="2671763"/>
          <p14:tracePt t="3722" x="4502150" y="2686050"/>
          <p14:tracePt t="3723" x="4487863" y="2686050"/>
          <p14:tracePt t="3724" x="4473575" y="2700338"/>
          <p14:tracePt t="3725" x="4459288" y="2700338"/>
          <p14:tracePt t="3726" x="4445000" y="2714625"/>
          <p14:tracePt t="3727" x="4430713" y="2728913"/>
          <p14:tracePt t="3728" x="4416425" y="2728913"/>
          <p14:tracePt t="3729" x="4402138" y="2743200"/>
          <p14:tracePt t="3731" x="4373563" y="2757488"/>
          <p14:tracePt t="3732" x="4359275" y="2771775"/>
          <p14:tracePt t="3733" x="4344988" y="2786063"/>
          <p14:tracePt t="3734" x="4330700" y="2800350"/>
          <p14:tracePt t="3735" x="4302125" y="2814638"/>
          <p14:tracePt t="3736" x="4287838" y="2814638"/>
          <p14:tracePt t="3737" x="4287838" y="2828925"/>
          <p14:tracePt t="3738" x="4259263" y="2828925"/>
          <p14:tracePt t="3739" x="4244975" y="2843213"/>
          <p14:tracePt t="3740" x="4216400" y="2857500"/>
          <p14:tracePt t="3742" x="4202113" y="2871788"/>
          <p14:tracePt t="3742" x="4173538" y="2886075"/>
          <p14:tracePt t="3743" x="4144963" y="2900363"/>
          <p14:tracePt t="3744" x="4130675" y="2914650"/>
          <p14:tracePt t="3745" x="4102100" y="2928938"/>
          <p14:tracePt t="3746" x="4073525" y="2943225"/>
          <p14:tracePt t="3747" x="4059238" y="2957513"/>
          <p14:tracePt t="3748" x="4030663" y="2957513"/>
          <p14:tracePt t="3749" x="4002088" y="2971800"/>
          <p14:tracePt t="3750" x="3973513" y="3000375"/>
          <p14:tracePt t="3751" x="3959225" y="3000375"/>
          <p14:tracePt t="3752" x="3916363" y="3014663"/>
          <p14:tracePt t="3753" x="3887788" y="3028950"/>
          <p14:tracePt t="3754" x="3873500" y="3028950"/>
          <p14:tracePt t="3755" x="3844925" y="3057525"/>
          <p14:tracePt t="3756" x="3802063" y="3071813"/>
          <p14:tracePt t="3757" x="3773488" y="3071813"/>
          <p14:tracePt t="3758" x="3744913" y="3086100"/>
          <p14:tracePt t="3759" x="3730625" y="3100388"/>
          <p14:tracePt t="3760" x="3687763" y="3114675"/>
          <p14:tracePt t="3761" x="3659188" y="3128963"/>
          <p14:tracePt t="3762" x="3630613" y="3143250"/>
          <p14:tracePt t="3763" x="3616325" y="3143250"/>
          <p14:tracePt t="3764" x="3587750" y="3157538"/>
          <p14:tracePt t="3765" x="3559175" y="3157538"/>
          <p14:tracePt t="3766" x="3530600" y="3171825"/>
          <p14:tracePt t="3767" x="3502025" y="3186113"/>
          <p14:tracePt t="3768" x="3444875" y="3200400"/>
          <p14:tracePt t="3769" x="3430588" y="3214688"/>
          <p14:tracePt t="3770" x="3416300" y="3214688"/>
          <p14:tracePt t="3771" x="3387725" y="3228975"/>
          <p14:tracePt t="3772" x="3344863" y="3228975"/>
          <p14:tracePt t="3773" x="3330575" y="3243263"/>
          <p14:tracePt t="3774" x="3302000" y="3257550"/>
          <p14:tracePt t="3775" x="3273425" y="3257550"/>
          <p14:tracePt t="3776" x="3244850" y="3271838"/>
          <p14:tracePt t="3777" x="3216275" y="3271838"/>
          <p14:tracePt t="3778" x="3201988" y="3286125"/>
          <p14:tracePt t="3779" x="3173413" y="3300413"/>
          <p14:tracePt t="3780" x="3144838" y="3300413"/>
          <p14:tracePt t="3781" x="3130550" y="3300413"/>
          <p14:tracePt t="3782" x="3116263" y="3300413"/>
          <p14:tracePt t="3783" x="3087688" y="3314700"/>
          <p14:tracePt t="3784" x="3059113" y="3314700"/>
          <p14:tracePt t="3785" x="3044825" y="3328988"/>
          <p14:tracePt t="3786" x="3030538" y="3328988"/>
          <p14:tracePt t="3787" x="3001963" y="3328988"/>
          <p14:tracePt t="3788" x="2987675" y="3343275"/>
          <p14:tracePt t="3789" x="2973388" y="3343275"/>
          <p14:tracePt t="3790" x="2959100" y="3343275"/>
          <p14:tracePt t="3791" x="2944813" y="3343275"/>
          <p14:tracePt t="3792" x="2916238" y="3357563"/>
          <p14:tracePt t="3793" x="2901950" y="3357563"/>
          <p14:tracePt t="3795" x="2887663" y="3357563"/>
          <p14:tracePt t="3796" x="2873375" y="3357563"/>
          <p14:tracePt t="3797" x="2859088" y="3371850"/>
          <p14:tracePt t="3799" x="2844800" y="3371850"/>
          <p14:tracePt t="3800" x="2830513" y="3371850"/>
          <p14:tracePt t="3801" x="2816225" y="3371850"/>
          <p14:tracePt t="3803" x="2801938" y="3371850"/>
          <p14:tracePt t="3804" x="2801938" y="3386138"/>
          <p14:tracePt t="3805" x="2787650" y="3386138"/>
          <p14:tracePt t="3807" x="2773363" y="3386138"/>
          <p14:tracePt t="3809" x="2759075" y="3386138"/>
          <p14:tracePt t="3810" x="2759075" y="3400425"/>
          <p14:tracePt t="3812" x="2744788" y="3400425"/>
          <p14:tracePt t="3815" x="2730500" y="3400425"/>
          <p14:tracePt t="3817" x="2716213" y="3400425"/>
          <p14:tracePt t="3823" x="2701925" y="3400425"/>
          <p14:tracePt t="3826" x="2701925" y="3414713"/>
          <p14:tracePt t="3828" x="2687638" y="3414713"/>
          <p14:tracePt t="3833" x="2673350" y="3414713"/>
          <p14:tracePt t="3839" x="2659063" y="3414713"/>
          <p14:tracePt t="3841" x="2644775" y="3414713"/>
          <p14:tracePt t="3845" x="2630488" y="3414713"/>
          <p14:tracePt t="3849" x="2616200" y="3414713"/>
          <p14:tracePt t="3852" x="2601913" y="3414713"/>
          <p14:tracePt t="3853" x="2587625" y="3414713"/>
          <p14:tracePt t="3856" x="2573338" y="3414713"/>
          <p14:tracePt t="3859" x="2559050" y="3414713"/>
          <p14:tracePt t="3862" x="2544763" y="3414713"/>
          <p14:tracePt t="3864" x="2530475" y="3414713"/>
          <p14:tracePt t="3866" x="2516188" y="3414713"/>
          <p14:tracePt t="3869" x="2501900" y="3414713"/>
          <p14:tracePt t="3872" x="2487613" y="3414713"/>
          <p14:tracePt t="3874" x="2473325" y="3414713"/>
          <p14:tracePt t="3877" x="2459038" y="3414713"/>
          <p14:tracePt t="3880" x="2444750" y="3414713"/>
          <p14:tracePt t="3884" x="2430463" y="3414713"/>
          <p14:tracePt t="3885" x="2416175" y="3414713"/>
          <p14:tracePt t="3888" x="2401888" y="3414713"/>
          <p14:tracePt t="3891" x="2387600" y="3414713"/>
          <p14:tracePt t="3895" x="2373313" y="3414713"/>
          <p14:tracePt t="3897" x="2359025" y="3414713"/>
          <p14:tracePt t="3903" x="2344738" y="3414713"/>
          <p14:tracePt t="3908" x="2330450" y="3414713"/>
          <p14:tracePt t="3913" x="2316163" y="3414713"/>
          <p14:tracePt t="3916" x="2301875" y="3414713"/>
          <p14:tracePt t="3919" x="2287588" y="3414713"/>
          <p14:tracePt t="3924" x="2273300" y="3414713"/>
          <p14:tracePt t="3928" x="2259013" y="3414713"/>
          <p14:tracePt t="3929" x="2244725" y="3414713"/>
          <p14:tracePt t="3930" x="2244725" y="3400425"/>
          <p14:tracePt t="3933" x="2230438" y="3400425"/>
          <p14:tracePt t="3935" x="2216150" y="3386138"/>
          <p14:tracePt t="3938" x="2201863" y="3386138"/>
          <p14:tracePt t="3941" x="2173288" y="3371850"/>
          <p14:tracePt t="3944" x="2159000" y="3371850"/>
          <p14:tracePt t="3946" x="2144713" y="3357563"/>
          <p14:tracePt t="3947" x="2130425" y="3357563"/>
          <p14:tracePt t="3949" x="2116138" y="3357563"/>
          <p14:tracePt t="3951" x="2116138" y="3343275"/>
          <p14:tracePt t="3952" x="2087563" y="3343275"/>
          <p14:tracePt t="3953" x="2087563" y="3328988"/>
          <p14:tracePt t="3955" x="2073275" y="3328988"/>
          <p14:tracePt t="3957" x="2058988" y="3328988"/>
          <p14:tracePt t="3958" x="2058988" y="3314700"/>
          <p14:tracePt t="3961" x="2028825" y="3314700"/>
          <p14:tracePt t="3964" x="2028825" y="3300413"/>
          <p14:tracePt t="3965" x="2014538" y="3300413"/>
          <p14:tracePt t="3968" x="2000250" y="3300413"/>
          <p14:tracePt t="3970" x="1985963" y="3300413"/>
          <p14:tracePt t="3971" x="1985963" y="3286125"/>
          <p14:tracePt t="3973" x="1985963" y="3271838"/>
          <p14:tracePt t="3974" x="1971675" y="3271838"/>
          <p14:tracePt t="3985" x="1957388" y="3271838"/>
          <p14:tracePt t="3987" x="1957388" y="3257550"/>
          <p14:tracePt t="3998" x="1957388" y="3243263"/>
          <p14:tracePt t="4006" x="1957388" y="3228975"/>
          <p14:tracePt t="4007" x="1957388" y="3214688"/>
          <p14:tracePt t="4013" x="1957388" y="3200400"/>
          <p14:tracePt t="4017" x="1957388" y="3186113"/>
          <p14:tracePt t="4021" x="1957388" y="3171825"/>
          <p14:tracePt t="4023" x="1957388" y="3157538"/>
          <p14:tracePt t="4026" x="1943100" y="3157538"/>
          <p14:tracePt t="4028" x="1943100" y="3143250"/>
          <p14:tracePt t="4031" x="1943100" y="3128963"/>
          <p14:tracePt t="4036" x="1928813" y="3114675"/>
          <p14:tracePt t="4042" x="1914525" y="3114675"/>
          <p14:tracePt t="4043" x="1914525" y="3100388"/>
          <p14:tracePt t="4048" x="1914525" y="3086100"/>
          <p14:tracePt t="4102" x="1928813" y="3086100"/>
          <p14:tracePt t="4107" x="1943100" y="3086100"/>
          <p14:tracePt t="4112" x="1957388" y="3086100"/>
          <p14:tracePt t="4118" x="1971675" y="3071813"/>
          <p14:tracePt t="4119" x="1985963" y="3071813"/>
          <p14:tracePt t="4124" x="2000250" y="3071813"/>
          <p14:tracePt t="4128" x="2014538" y="3071813"/>
          <p14:tracePt t="4132" x="2028825" y="3071813"/>
          <p14:tracePt t="4133" x="2044700" y="3071813"/>
          <p14:tracePt t="4138" x="2058988" y="3071813"/>
          <p14:tracePt t="4140" x="2073275" y="3071813"/>
          <p14:tracePt t="4143" x="2087563" y="3071813"/>
          <p14:tracePt t="4145" x="2101850" y="3071813"/>
          <p14:tracePt t="4148" x="2116138" y="3071813"/>
          <p14:tracePt t="4150" x="2130425" y="3071813"/>
          <p14:tracePt t="4153" x="2144713" y="3071813"/>
          <p14:tracePt t="4154" x="2159000" y="3071813"/>
          <p14:tracePt t="4156" x="2173288" y="3071813"/>
          <p14:tracePt t="4158" x="2187575" y="3071813"/>
          <p14:tracePt t="4159" x="2187575" y="3057525"/>
          <p14:tracePt t="4161" x="2201863" y="3057525"/>
          <p14:tracePt t="4162" x="2216150" y="3057525"/>
          <p14:tracePt t="4163" x="2230438" y="3057525"/>
          <p14:tracePt t="4165" x="2244725" y="3057525"/>
          <p14:tracePt t="4166" x="2259013" y="3057525"/>
          <p14:tracePt t="4168" x="2273300" y="3057525"/>
          <p14:tracePt t="4170" x="2287588" y="3057525"/>
          <p14:tracePt t="4171" x="2301875" y="3057525"/>
          <p14:tracePt t="4172" x="2316163" y="3057525"/>
          <p14:tracePt t="4174" x="2330450" y="3057525"/>
          <p14:tracePt t="4176" x="2359025" y="3057525"/>
          <p14:tracePt t="4178" x="2373313" y="3057525"/>
          <p14:tracePt t="4179" x="2387600" y="3057525"/>
          <p14:tracePt t="4180" x="2401888" y="3057525"/>
          <p14:tracePt t="4182" x="2416175" y="3057525"/>
          <p14:tracePt t="4183" x="2430463" y="3057525"/>
          <p14:tracePt t="4185" x="2444750" y="3057525"/>
          <p14:tracePt t="4186" x="2459038" y="3057525"/>
          <p14:tracePt t="4188" x="2473325" y="3057525"/>
          <p14:tracePt t="4189" x="2487613" y="3057525"/>
          <p14:tracePt t="4191" x="2501900" y="3057525"/>
          <p14:tracePt t="4192" x="2516188" y="3057525"/>
          <p14:tracePt t="4195" x="2530475" y="3057525"/>
          <p14:tracePt t="4197" x="2544763" y="3057525"/>
          <p14:tracePt t="4198" x="2559050" y="3057525"/>
          <p14:tracePt t="4200" x="2573338" y="3057525"/>
          <p14:tracePt t="4202" x="2587625" y="3057525"/>
          <p14:tracePt t="4205" x="2601913" y="3057525"/>
          <p14:tracePt t="4206" x="2616200" y="3057525"/>
          <p14:tracePt t="4209" x="2630488" y="3057525"/>
          <p14:tracePt t="4211" x="2644775" y="3057525"/>
          <p14:tracePt t="4215" x="2659063" y="3057525"/>
          <p14:tracePt t="4217" x="2673350" y="3057525"/>
          <p14:tracePt t="4221" x="2687638" y="3057525"/>
          <p14:tracePt t="4228" x="2701925" y="3057525"/>
          <p14:tracePt t="4234" x="2716213" y="3057525"/>
          <p14:tracePt t="4238" x="2730500" y="3057525"/>
          <p14:tracePt t="4244" x="2744788" y="3057525"/>
          <p14:tracePt t="4250" x="2759075" y="3057525"/>
          <p14:tracePt t="4255" x="2773363" y="3057525"/>
          <p14:tracePt t="4256" x="2787650" y="3057525"/>
          <p14:tracePt t="4260" x="2801938" y="3043238"/>
          <p14:tracePt t="4263" x="2816225" y="3043238"/>
          <p14:tracePt t="4266" x="2830513" y="3043238"/>
          <p14:tracePt t="4268" x="2844800" y="3043238"/>
          <p14:tracePt t="4269" x="2844800" y="3028950"/>
          <p14:tracePt t="4271" x="2859088" y="3028950"/>
          <p14:tracePt t="4274" x="2873375" y="3028950"/>
          <p14:tracePt t="4275" x="2873375" y="3014663"/>
          <p14:tracePt t="4276" x="2887663" y="3014663"/>
          <p14:tracePt t="4278" x="2901950" y="3014663"/>
          <p14:tracePt t="4280" x="2916238" y="3014663"/>
          <p14:tracePt t="4282" x="2930525" y="3014663"/>
          <p14:tracePt t="4285" x="2944813" y="3014663"/>
          <p14:tracePt t="4287" x="2959100" y="3000375"/>
          <p14:tracePt t="4290" x="2973388" y="3000375"/>
          <p14:tracePt t="4293" x="2987675" y="3000375"/>
          <p14:tracePt t="4296" x="3001963" y="2986088"/>
          <p14:tracePt t="4298" x="3016250" y="2986088"/>
          <p14:tracePt t="4300" x="3030538" y="2971800"/>
          <p14:tracePt t="4304" x="3044825" y="2971800"/>
          <p14:tracePt t="4308" x="3059113" y="2971800"/>
          <p14:tracePt t="4310" x="3073400" y="2971800"/>
          <p14:tracePt t="4311" x="3073400" y="2957513"/>
          <p14:tracePt t="4315" x="3087688" y="2957513"/>
          <p14:tracePt t="4319" x="3101975" y="2957513"/>
          <p14:tracePt t="4320" x="3101975" y="2943225"/>
          <p14:tracePt t="4325" x="3116263" y="2943225"/>
          <p14:tracePt t="4330" x="3130550" y="2943225"/>
          <p14:tracePt t="4331" x="3130550" y="2928938"/>
          <p14:tracePt t="4340" x="3144838" y="2928938"/>
          <p14:tracePt t="4345" x="3144838" y="2914650"/>
          <p14:tracePt t="4373" x="3159125" y="2914650"/>
          <p14:tracePt t="4423" x="3173413" y="2914650"/>
          <p14:tracePt t="4427" x="3187700" y="2914650"/>
          <p14:tracePt t="4433" x="3201988" y="2914650"/>
          <p14:tracePt t="4437" x="3216275" y="2914650"/>
          <p14:tracePt t="4438" x="3216275" y="2900363"/>
          <p14:tracePt t="4442" x="3230563" y="2900363"/>
          <p14:tracePt t="4446" x="3244850" y="2900363"/>
          <p14:tracePt t="4448" x="3259138" y="2900363"/>
          <p14:tracePt t="4451" x="3273425" y="2900363"/>
          <p14:tracePt t="4455" x="3287713" y="2900363"/>
          <p14:tracePt t="4458" x="3302000" y="2900363"/>
          <p14:tracePt t="4460" x="3316288" y="2900363"/>
          <p14:tracePt t="4464" x="3330575" y="2900363"/>
          <p14:tracePt t="4468" x="3344863" y="2900363"/>
          <p14:tracePt t="4472" x="3359150" y="2900363"/>
          <p14:tracePt t="4474" x="3373438" y="2900363"/>
          <p14:tracePt t="4476" x="3373438" y="2886075"/>
          <p14:tracePt t="4480" x="3387725" y="2886075"/>
          <p14:tracePt t="4591" x="3387725" y="2871788"/>
          <p14:tracePt t="4601" x="3373438" y="2871788"/>
          <p14:tracePt t="4604" x="3373438" y="2857500"/>
          <p14:tracePt t="4605" x="3359150" y="2857500"/>
          <p14:tracePt t="4613" x="3344863" y="2857500"/>
          <p14:tracePt t="4619" x="3330575" y="2857500"/>
          <p14:tracePt t="4623" x="3316288" y="2857500"/>
          <p14:tracePt t="4625" x="3302000" y="2857500"/>
          <p14:tracePt t="4629" x="3287713" y="2857500"/>
          <p14:tracePt t="4632" x="3273425" y="2857500"/>
          <p14:tracePt t="4635" x="3259138" y="2857500"/>
          <p14:tracePt t="4636" x="3244850" y="2857500"/>
          <p14:tracePt t="4639" x="3230563" y="2857500"/>
          <p14:tracePt t="4641" x="3216275" y="2857500"/>
          <p14:tracePt t="4645" x="3187700" y="2857500"/>
          <p14:tracePt t="4647" x="3173413" y="2857500"/>
          <p14:tracePt t="4649" x="3159125" y="2857500"/>
          <p14:tracePt t="4651" x="3144838" y="2857500"/>
          <p14:tracePt t="4652" x="3130550" y="2857500"/>
          <p14:tracePt t="4655" x="3116263" y="2857500"/>
          <p14:tracePt t="4657" x="3101975" y="2857500"/>
          <p14:tracePt t="4659" x="3087688" y="2857500"/>
          <p14:tracePt t="4660" x="3073400" y="2857500"/>
          <p14:tracePt t="4663" x="3059113" y="2857500"/>
          <p14:tracePt t="4665" x="3044825" y="2857500"/>
          <p14:tracePt t="4666" x="3030538" y="2857500"/>
          <p14:tracePt t="4668" x="3016250" y="2857500"/>
          <p14:tracePt t="4671" x="3001963" y="2857500"/>
          <p14:tracePt t="4673" x="2987675" y="2857500"/>
          <p14:tracePt t="4676" x="2973388" y="2857500"/>
          <p14:tracePt t="4677" x="2959100" y="2857500"/>
          <p14:tracePt t="4680" x="2944813" y="2857500"/>
          <p14:tracePt t="4684" x="2930525" y="2857500"/>
          <p14:tracePt t="4688" x="2916238" y="2857500"/>
          <p14:tracePt t="4690" x="2901950" y="2857500"/>
          <p14:tracePt t="4735" x="2887663" y="2857500"/>
          <p14:tracePt t="4743" x="2873375" y="2857500"/>
          <p14:tracePt t="4749" x="2859088" y="2857500"/>
          <p14:tracePt t="4751" x="2844800" y="2857500"/>
          <p14:tracePt t="4757" x="2830513" y="2857500"/>
          <p14:tracePt t="4762" x="2816225" y="2857500"/>
          <p14:tracePt t="4768" x="2801938" y="2857500"/>
          <p14:tracePt t="4774" x="2787650" y="2857500"/>
          <p14:tracePt t="4954" x="2787650" y="2871788"/>
          <p14:tracePt t="4957" x="2773363" y="2871788"/>
          <p14:tracePt t="4960" x="2773363" y="2886075"/>
          <p14:tracePt t="4966" x="2773363" y="2900363"/>
          <p14:tracePt t="4972" x="2759075" y="2900363"/>
          <p14:tracePt t="4974" x="2759075" y="2914650"/>
          <p14:tracePt t="4978" x="2759075" y="2928938"/>
          <p14:tracePt t="4985" x="2759075" y="2943225"/>
          <p14:tracePt t="4988" x="2744788" y="2943225"/>
          <p14:tracePt t="4994" x="2744788" y="2957513"/>
          <p14:tracePt t="5004" x="2744788" y="2971800"/>
          <p14:tracePt t="5009" x="2744788" y="2986088"/>
          <p14:tracePt t="5010" x="2730500" y="2986088"/>
          <p14:tracePt t="5025" x="2730500" y="3000375"/>
          <p14:tracePt t="5123" x="2744788" y="3000375"/>
          <p14:tracePt t="5236" x="2744788" y="3014663"/>
          <p14:tracePt t="5242" x="2759075" y="3014663"/>
          <p14:tracePt t="5243" x="2759075" y="3028950"/>
          <p14:tracePt t="5247" x="2759075" y="3043238"/>
          <p14:tracePt t="5252" x="2773363" y="3043238"/>
          <p14:tracePt t="5253" x="2773363" y="3057525"/>
          <p14:tracePt t="5257" x="2773363" y="3071813"/>
          <p14:tracePt t="5259" x="2787650" y="3071813"/>
          <p14:tracePt t="5261" x="2787650" y="3086100"/>
          <p14:tracePt t="5262" x="2801938" y="3086100"/>
          <p14:tracePt t="5263" x="2801938" y="3100388"/>
          <p14:tracePt t="5267" x="2816225" y="3114675"/>
          <p14:tracePt t="5270" x="2816225" y="3128963"/>
          <p14:tracePt t="5274" x="2830513" y="3143250"/>
          <p14:tracePt t="5278" x="2844800" y="3157538"/>
          <p14:tracePt t="5280" x="2844800" y="3171825"/>
          <p14:tracePt t="5281" x="2859088" y="3171825"/>
          <p14:tracePt t="5285" x="2859088" y="3186113"/>
          <p14:tracePt t="5286" x="2873375" y="3186113"/>
          <p14:tracePt t="5289" x="2873375" y="3200400"/>
          <p14:tracePt t="5292" x="2887663" y="3200400"/>
          <p14:tracePt t="5295" x="2887663" y="3214688"/>
          <p14:tracePt t="5297" x="2887663" y="3228975"/>
          <p14:tracePt t="5298" x="2901950" y="3228975"/>
          <p14:tracePt t="5301" x="2916238" y="3228975"/>
          <p14:tracePt t="5303" x="2916238" y="3243263"/>
          <p14:tracePt t="5306" x="2930525" y="3243263"/>
          <p14:tracePt t="5307" x="2930525" y="3257550"/>
          <p14:tracePt t="5312" x="2944813" y="3257550"/>
          <p14:tracePt t="5313" x="2944813" y="3271838"/>
          <p14:tracePt t="5316" x="2944813" y="3286125"/>
          <p14:tracePt t="5318" x="2959100" y="3286125"/>
          <p14:tracePt t="5320" x="2973388" y="3286125"/>
          <p14:tracePt t="5321" x="2973388" y="3300413"/>
          <p14:tracePt t="5325" x="2987675" y="3300413"/>
          <p14:tracePt t="5327" x="2987675" y="3314700"/>
          <p14:tracePt t="5330" x="3001963" y="3314700"/>
          <p14:tracePt t="5334" x="3001963" y="3328988"/>
          <p14:tracePt t="5335" x="3016250" y="3328988"/>
          <p14:tracePt t="5339" x="3016250" y="3343275"/>
          <p14:tracePt t="5340" x="3030538" y="3343275"/>
          <p14:tracePt t="5342" x="3044825" y="3343275"/>
          <p14:tracePt t="5343" x="3044825" y="3357563"/>
          <p14:tracePt t="5345" x="3059113" y="3357563"/>
          <p14:tracePt t="5349" x="3073400" y="3371850"/>
          <p14:tracePt t="5352" x="3087688" y="3371850"/>
          <p14:tracePt t="5360" x="3101975" y="3371850"/>
          <p14:tracePt t="5383" x="3116263" y="3371850"/>
          <p14:tracePt t="5406" x="3130550" y="3371850"/>
          <p14:tracePt t="5414" x="3144838" y="3371850"/>
          <p14:tracePt t="5418" x="3159125" y="3371850"/>
          <p14:tracePt t="5426" x="3173413" y="3371850"/>
          <p14:tracePt t="5432" x="3187700" y="3371850"/>
          <p14:tracePt t="5440" x="3201988" y="3371850"/>
          <p14:tracePt t="5444" x="3216275" y="3371850"/>
          <p14:tracePt t="5451" x="3230563" y="3371850"/>
          <p14:tracePt t="5456" x="3230563" y="3357563"/>
          <p14:tracePt t="5458" x="3244850" y="3357563"/>
          <p14:tracePt t="5465" x="3259138" y="3357563"/>
          <p14:tracePt t="5467" x="3273425" y="3357563"/>
          <p14:tracePt t="5468" x="3273425" y="3343275"/>
          <p14:tracePt t="5473" x="3273425" y="3328988"/>
          <p14:tracePt t="5474" x="3287713" y="3328988"/>
          <p14:tracePt t="5478" x="3302000" y="3328988"/>
          <p14:tracePt t="5481" x="3302000" y="3314700"/>
          <p14:tracePt t="5482" x="3316288" y="3314700"/>
          <p14:tracePt t="5485" x="3330575" y="3314700"/>
          <p14:tracePt t="5489" x="3330575" y="3300413"/>
          <p14:tracePt t="5491" x="3344863" y="3300413"/>
          <p14:tracePt t="5493" x="3344863" y="3286125"/>
          <p14:tracePt t="5495" x="3359150" y="3286125"/>
          <p14:tracePt t="5497" x="3359150" y="3271838"/>
          <p14:tracePt t="5498" x="3373438" y="3271838"/>
          <p14:tracePt t="5501" x="3387725" y="3257550"/>
          <p14:tracePt t="5505" x="3402013" y="3257550"/>
          <p14:tracePt t="5507" x="3402013" y="3243263"/>
          <p14:tracePt t="5509" x="3416300" y="3243263"/>
          <p14:tracePt t="5510" x="3416300" y="3228975"/>
          <p14:tracePt t="5513" x="3430588" y="3214688"/>
          <p14:tracePt t="5517" x="3444875" y="3200400"/>
          <p14:tracePt t="5519" x="3459163" y="3200400"/>
          <p14:tracePt t="5523" x="3473450" y="3186113"/>
          <p14:tracePt t="5528" x="3487738" y="3186113"/>
          <p14:tracePt t="5529" x="3487738" y="3171825"/>
          <p14:tracePt t="5531" x="3487738" y="3157538"/>
          <p14:tracePt t="5534" x="3502025" y="3157538"/>
          <p14:tracePt t="5536" x="3516313" y="3157538"/>
          <p14:tracePt t="5540" x="3516313" y="3143250"/>
          <p14:tracePt t="5543" x="3530600" y="3143250"/>
          <p14:tracePt t="5550" x="3530600" y="3128963"/>
          <p14:tracePt t="5551" x="3544888" y="3128963"/>
          <p14:tracePt t="5657" x="3544888" y="3114675"/>
          <p14:tracePt t="5664" x="3544888" y="3100388"/>
          <p14:tracePt t="5670" x="3544888" y="3086100"/>
          <p14:tracePt t="5675" x="3559175" y="3086100"/>
          <p14:tracePt t="5680" x="3559175" y="3071813"/>
          <p14:tracePt t="5685" x="3573463" y="3071813"/>
          <p14:tracePt t="5691" x="3573463" y="3057525"/>
          <p14:tracePt t="5703" x="3587750" y="3043238"/>
          <p14:tracePt t="5710" x="3587750" y="3028950"/>
          <p14:tracePt t="5718" x="3602038" y="3028950"/>
          <p14:tracePt t="5720" x="3602038" y="3014663"/>
          <p14:tracePt t="5731" x="3616325" y="3014663"/>
          <p14:tracePt t="5734" x="3616325" y="3000375"/>
          <p14:tracePt t="5736" x="3630613" y="3000375"/>
          <p14:tracePt t="5743" x="3630613" y="2986088"/>
          <p14:tracePt t="5745" x="3644900" y="2986088"/>
          <p14:tracePt t="5747" x="3644900" y="2971800"/>
          <p14:tracePt t="5754" x="3659188" y="2971800"/>
          <p14:tracePt t="5755" x="3659188" y="2957513"/>
          <p14:tracePt t="5760" x="3673475" y="2957513"/>
          <p14:tracePt t="5762" x="3673475" y="2943225"/>
          <p14:tracePt t="5764" x="3687763" y="2943225"/>
          <p14:tracePt t="5769" x="3687763" y="2928938"/>
          <p14:tracePt t="5770" x="3702050" y="2928938"/>
          <p14:tracePt t="5772" x="3702050" y="2914650"/>
          <p14:tracePt t="5776" x="3716338" y="2914650"/>
          <p14:tracePt t="5780" x="3716338" y="2900363"/>
          <p14:tracePt t="5782" x="3730625" y="2900363"/>
          <p14:tracePt t="5785" x="3744913" y="2900363"/>
          <p14:tracePt t="5788" x="3744913" y="2886075"/>
          <p14:tracePt t="5793" x="3759200" y="2886075"/>
          <p14:tracePt t="5799" x="3759200" y="2871788"/>
          <p14:tracePt t="5802" x="3773488" y="2871788"/>
          <p14:tracePt t="5805" x="3773488" y="2857500"/>
          <p14:tracePt t="5827" x="3787775" y="2857500"/>
          <p14:tracePt t="5832" x="3787775" y="2843213"/>
          <p14:tracePt t="5933" x="3787775" y="2828925"/>
          <p14:tracePt t="5934" x="3773488" y="2828925"/>
          <p14:tracePt t="5941" x="3759200" y="2828925"/>
          <p14:tracePt t="5949" x="3744913" y="2814638"/>
          <p14:tracePt t="5951" x="3730625" y="2814638"/>
          <p14:tracePt t="5956" x="3730625" y="2800350"/>
          <p14:tracePt t="5957" x="3716338" y="2800350"/>
          <p14:tracePt t="5964" x="3702050" y="2800350"/>
          <p14:tracePt t="5968" x="3687763" y="2800350"/>
          <p14:tracePt t="5971" x="3673475" y="2800350"/>
          <p14:tracePt t="5974" x="3673475" y="2786063"/>
          <p14:tracePt t="5976" x="3659188" y="2786063"/>
          <p14:tracePt t="5982" x="3644900" y="2786063"/>
          <p14:tracePt t="5987" x="3630613" y="2786063"/>
          <p14:tracePt t="5989" x="3616325" y="2786063"/>
          <p14:tracePt t="5993" x="3602038" y="2786063"/>
          <p14:tracePt t="5997" x="3587750" y="2786063"/>
          <p14:tracePt t="6001" x="3573463" y="2786063"/>
          <p14:tracePt t="6002" x="3559175" y="2786063"/>
          <p14:tracePt t="6006" x="3544888" y="2786063"/>
          <p14:tracePt t="6009" x="3530600" y="2786063"/>
          <p14:tracePt t="6011" x="3516313" y="2786063"/>
          <p14:tracePt t="6013" x="3502025" y="2786063"/>
          <p14:tracePt t="6015" x="3487738" y="2786063"/>
          <p14:tracePt t="6017" x="3473450" y="2786063"/>
          <p14:tracePt t="6019" x="3459163" y="2786063"/>
          <p14:tracePt t="6020" x="3444875" y="2786063"/>
          <p14:tracePt t="6022" x="3430588" y="2786063"/>
          <p14:tracePt t="6025" x="3416300" y="2786063"/>
          <p14:tracePt t="6026" x="3402013" y="2786063"/>
          <p14:tracePt t="6028" x="3387725" y="2786063"/>
          <p14:tracePt t="6030" x="3373438" y="2786063"/>
          <p14:tracePt t="6031" x="3373438" y="2800350"/>
          <p14:tracePt t="6032" x="3359150" y="2800350"/>
          <p14:tracePt t="6034" x="3344863" y="2800350"/>
          <p14:tracePt t="6036" x="3330575" y="2814638"/>
          <p14:tracePt t="6038" x="3316288" y="2814638"/>
          <p14:tracePt t="6040" x="3302000" y="2814638"/>
          <p14:tracePt t="6041" x="3287713" y="2814638"/>
          <p14:tracePt t="6044" x="3273425" y="2814638"/>
          <p14:tracePt t="6047" x="3259138" y="2814638"/>
          <p14:tracePt t="6050" x="3244850" y="2814638"/>
          <p14:tracePt t="6051" x="3230563" y="2828925"/>
          <p14:tracePt t="6054" x="3216275" y="2828925"/>
          <p14:tracePt t="6057" x="3201988" y="2828925"/>
          <p14:tracePt t="6061" x="3187700" y="2828925"/>
          <p14:tracePt t="6065" x="3173413" y="2828925"/>
          <p14:tracePt t="6067" x="3159125" y="2828925"/>
          <p14:tracePt t="6072" x="3144838" y="2828925"/>
          <p14:tracePt t="6076" x="3130550" y="2828925"/>
          <p14:tracePt t="6081" x="3116263" y="2828925"/>
          <p14:tracePt t="6083" x="3116263" y="2843213"/>
          <p14:tracePt t="6084" x="3101975" y="2843213"/>
          <p14:tracePt t="6091" x="3087688" y="2843213"/>
          <p14:tracePt t="6103" x="3073400" y="2843213"/>
          <p14:tracePt t="6165" x="3059113" y="2843213"/>
          <p14:tracePt t="6167" x="3044825" y="2843213"/>
          <p14:tracePt t="6170" x="3030538" y="2843213"/>
          <p14:tracePt t="6173" x="3016250" y="2843213"/>
          <p14:tracePt t="6176" x="3001963" y="2843213"/>
          <p14:tracePt t="6177" x="2987675" y="2843213"/>
          <p14:tracePt t="6180" x="2973388" y="2843213"/>
          <p14:tracePt t="6182" x="2959100" y="2828925"/>
          <p14:tracePt t="6185" x="2944813" y="2828925"/>
          <p14:tracePt t="6186" x="2930525" y="2828925"/>
          <p14:tracePt t="6189" x="2916238" y="2828925"/>
          <p14:tracePt t="6192" x="2901950" y="2828925"/>
          <p14:tracePt t="6194" x="2887663" y="2828925"/>
          <p14:tracePt t="6196" x="2873375" y="2828925"/>
          <p14:tracePt t="6198" x="2859088" y="2828925"/>
          <p14:tracePt t="6201" x="2844800" y="2828925"/>
          <p14:tracePt t="6204" x="2830513" y="2828925"/>
          <p14:tracePt t="6205" x="2816225" y="2828925"/>
          <p14:tracePt t="6208" x="2801938" y="2828925"/>
          <p14:tracePt t="6212" x="2787650" y="2828925"/>
          <p14:tracePt t="6214" x="2773363" y="2828925"/>
          <p14:tracePt t="6216" x="2759075" y="2828925"/>
          <p14:tracePt t="6220" x="2744788" y="2828925"/>
          <p14:tracePt t="6226" x="2730500" y="2828925"/>
          <p14:tracePt t="6232" x="2716213" y="2828925"/>
          <p14:tracePt t="6239" x="2701925" y="2828925"/>
          <p14:tracePt t="6242" x="2687638" y="2828925"/>
          <p14:tracePt t="6248" x="2673350" y="2828925"/>
          <p14:tracePt t="6253" x="2659063" y="2828925"/>
          <p14:tracePt t="6255" x="2644775" y="2828925"/>
          <p14:tracePt t="6259" x="2630488" y="2828925"/>
          <p14:tracePt t="6263" x="2616200" y="2828925"/>
          <p14:tracePt t="6268" x="2601913" y="2828925"/>
          <p14:tracePt t="6269" x="2587625" y="2828925"/>
          <p14:tracePt t="6273" x="2587625" y="2843213"/>
          <p14:tracePt t="6274" x="2573338" y="2843213"/>
          <p14:tracePt t="6276" x="2559050" y="2843213"/>
          <p14:tracePt t="6280" x="2544763" y="2843213"/>
          <p14:tracePt t="6282" x="2530475" y="2843213"/>
          <p14:tracePt t="6284" x="2530475" y="2857500"/>
          <p14:tracePt t="6285" x="2516188" y="2857500"/>
          <p14:tracePt t="6289" x="2501900" y="2857500"/>
          <p14:tracePt t="6291" x="2501900" y="2871788"/>
          <p14:tracePt t="6293" x="2487613" y="2871788"/>
          <p14:tracePt t="6301" x="2473325" y="2871788"/>
          <p14:tracePt t="6348" x="2487613" y="2871788"/>
          <p14:tracePt t="6353" x="2501900" y="2871788"/>
          <p14:tracePt t="6356" x="2516188" y="2871788"/>
          <p14:tracePt t="6359" x="2530475" y="2871788"/>
          <p14:tracePt t="6361" x="2544763" y="2871788"/>
          <p14:tracePt t="6363" x="2559050" y="2871788"/>
          <p14:tracePt t="6365" x="2573338" y="2871788"/>
          <p14:tracePt t="6367" x="2587625" y="2871788"/>
          <p14:tracePt t="6368" x="2601913" y="2871788"/>
          <p14:tracePt t="6369" x="2616200" y="2871788"/>
          <p14:tracePt t="6371" x="2630488" y="2871788"/>
          <p14:tracePt t="6372" x="2644775" y="2871788"/>
          <p14:tracePt t="6374" x="2659063" y="2871788"/>
          <p14:tracePt t="6375" x="2673350" y="2871788"/>
          <p14:tracePt t="6377" x="2701925" y="2871788"/>
          <p14:tracePt t="6379" x="2716213" y="2871788"/>
          <p14:tracePt t="6380" x="2730500" y="2871788"/>
          <p14:tracePt t="6381" x="2744788" y="2871788"/>
          <p14:tracePt t="6382" x="2759075" y="2871788"/>
          <p14:tracePt t="6383" x="2773363" y="2871788"/>
          <p14:tracePt t="6384" x="2787650" y="2871788"/>
          <p14:tracePt t="6385" x="2801938" y="2871788"/>
          <p14:tracePt t="6386" x="2816225" y="2871788"/>
          <p14:tracePt t="6387" x="2830513" y="2871788"/>
          <p14:tracePt t="6389" x="2859088" y="2871788"/>
          <p14:tracePt t="6390" x="2873375" y="2871788"/>
          <p14:tracePt t="6391" x="2887663" y="2871788"/>
          <p14:tracePt t="6392" x="2901950" y="2886075"/>
          <p14:tracePt t="6393" x="2916238" y="2886075"/>
          <p14:tracePt t="6394" x="2930525" y="2886075"/>
          <p14:tracePt t="6395" x="2959100" y="2886075"/>
          <p14:tracePt t="6397" x="2973388" y="2886075"/>
          <p14:tracePt t="6398" x="3016250" y="2900363"/>
          <p14:tracePt t="6400" x="3030538" y="2900363"/>
          <p14:tracePt t="6401" x="3059113" y="2900363"/>
          <p14:tracePt t="6402" x="3073400" y="2900363"/>
          <p14:tracePt t="6403" x="3087688" y="2900363"/>
          <p14:tracePt t="6404" x="3101975" y="2900363"/>
          <p14:tracePt t="6405" x="3116263" y="2900363"/>
          <p14:tracePt t="6406" x="3130550" y="2900363"/>
          <p14:tracePt t="6407" x="3159125" y="2900363"/>
          <p14:tracePt t="6409" x="3173413" y="2900363"/>
          <p14:tracePt t="6409" x="3173413" y="2914650"/>
          <p14:tracePt t="6410" x="3201988" y="2914650"/>
          <p14:tracePt t="6411" x="3216275" y="2914650"/>
          <p14:tracePt t="6412" x="3230563" y="2914650"/>
          <p14:tracePt t="6413" x="3244850" y="2914650"/>
          <p14:tracePt t="6414" x="3259138" y="2914650"/>
          <p14:tracePt t="6415" x="3273425" y="2914650"/>
          <p14:tracePt t="6416" x="3302000" y="2914650"/>
          <p14:tracePt t="6417" x="3316288" y="2914650"/>
          <p14:tracePt t="6418" x="3330575" y="2914650"/>
          <p14:tracePt t="6419" x="3344863" y="2914650"/>
          <p14:tracePt t="6420" x="3359150" y="2914650"/>
          <p14:tracePt t="6421" x="3373438" y="2928938"/>
          <p14:tracePt t="6422" x="3387725" y="2928938"/>
          <p14:tracePt t="6424" x="3402013" y="2928938"/>
          <p14:tracePt t="6425" x="3416300" y="2928938"/>
          <p14:tracePt t="6426" x="3430588" y="2928938"/>
          <p14:tracePt t="6427" x="3444875" y="2928938"/>
          <p14:tracePt t="6428" x="3444875" y="2943225"/>
          <p14:tracePt t="6429" x="3473450" y="2943225"/>
          <p14:tracePt t="6431" x="3487738" y="2943225"/>
          <p14:tracePt t="6433" x="3502025" y="2943225"/>
          <p14:tracePt t="6434" x="3516313" y="2943225"/>
          <p14:tracePt t="6435" x="3530600" y="2943225"/>
          <p14:tracePt t="6437" x="3544888" y="2943225"/>
          <p14:tracePt t="6439" x="3559175" y="2943225"/>
          <p14:tracePt t="6440" x="3573463" y="2943225"/>
          <p14:tracePt t="6442" x="3587750" y="2943225"/>
          <p14:tracePt t="6444" x="3602038" y="2943225"/>
          <p14:tracePt t="6446" x="3616325" y="2943225"/>
          <p14:tracePt t="6447" x="3630613" y="2943225"/>
          <p14:tracePt t="6450" x="3644900" y="2943225"/>
          <p14:tracePt t="6453" x="3659188" y="2943225"/>
          <p14:tracePt t="6457" x="3673475" y="2943225"/>
          <p14:tracePt t="6459" x="3687763" y="2943225"/>
          <p14:tracePt t="6464" x="3702050" y="2943225"/>
          <p14:tracePt t="6468" x="3716338" y="2943225"/>
          <p14:tracePt t="6473" x="3730625" y="2943225"/>
          <p14:tracePt t="6475" x="3744913" y="2943225"/>
          <p14:tracePt t="6478" x="3759200" y="2943225"/>
          <p14:tracePt t="6481" x="3773488" y="2943225"/>
          <p14:tracePt t="6484" x="3787775" y="2943225"/>
          <p14:tracePt t="6485" x="3802063" y="2943225"/>
          <p14:tracePt t="6488" x="3816350" y="2943225"/>
          <p14:tracePt t="6490" x="3830638" y="2943225"/>
          <p14:tracePt t="6492" x="3844925" y="2943225"/>
          <p14:tracePt t="6493" x="3859213" y="2943225"/>
          <p14:tracePt t="6495" x="3873500" y="2943225"/>
          <p14:tracePt t="6497" x="3887788" y="2943225"/>
          <p14:tracePt t="6499" x="3902075" y="2943225"/>
          <p14:tracePt t="6500" x="3916363" y="2943225"/>
          <p14:tracePt t="6501" x="3930650" y="2943225"/>
          <p14:tracePt t="6502" x="3930650" y="2928938"/>
          <p14:tracePt t="6503" x="3944938" y="2928938"/>
          <p14:tracePt t="6504" x="3959225" y="2928938"/>
          <p14:tracePt t="6505" x="3973513" y="2928938"/>
          <p14:tracePt t="6507" x="3987800" y="2928938"/>
          <p14:tracePt t="6508" x="4002088" y="2928938"/>
          <p14:tracePt t="6509" x="4016375" y="2928938"/>
          <p14:tracePt t="6510" x="4030663" y="2928938"/>
          <p14:tracePt t="6511" x="4044950" y="2928938"/>
          <p14:tracePt t="6512" x="4059238" y="2928938"/>
          <p14:tracePt t="6514" x="4073525" y="2928938"/>
          <p14:tracePt t="6515" x="4087813" y="2928938"/>
          <p14:tracePt t="6517" x="4116388" y="2928938"/>
          <p14:tracePt t="6519" x="4130675" y="2928938"/>
          <p14:tracePt t="6520" x="4159250" y="2928938"/>
          <p14:tracePt t="6522" x="4187825" y="2928938"/>
          <p14:tracePt t="6524" x="4216400" y="2928938"/>
          <p14:tracePt t="6526" x="4230688" y="2928938"/>
          <p14:tracePt t="6527" x="4244975" y="2928938"/>
          <p14:tracePt t="6528" x="4259263" y="2928938"/>
          <p14:tracePt t="6529" x="4273550" y="2928938"/>
          <p14:tracePt t="6531" x="4302125" y="2914650"/>
          <p14:tracePt t="6534" x="4316413" y="2914650"/>
          <p14:tracePt t="6535" x="4344988" y="2914650"/>
          <p14:tracePt t="6537" x="4359275" y="2914650"/>
          <p14:tracePt t="6539" x="4373563" y="2914650"/>
          <p14:tracePt t="6541" x="4387850" y="2914650"/>
          <p14:tracePt t="6542" x="4402138" y="2914650"/>
          <p14:tracePt t="6544" x="4416425" y="2914650"/>
          <p14:tracePt t="6546" x="4430713" y="2914650"/>
          <p14:tracePt t="6548" x="4445000" y="2914650"/>
          <p14:tracePt t="6550" x="4459288" y="2914650"/>
          <p14:tracePt t="6552" x="4473575" y="2914650"/>
          <p14:tracePt t="6555" x="4487863" y="2914650"/>
          <p14:tracePt t="6559" x="4502150" y="2914650"/>
          <p14:tracePt t="6561" x="4516438" y="2914650"/>
          <p14:tracePt t="6566" x="4530725" y="2914650"/>
          <p14:tracePt t="6569" x="4545013" y="2914650"/>
          <p14:tracePt t="6575" x="4559300" y="2914650"/>
          <p14:tracePt t="6576" x="4573588" y="2914650"/>
          <p14:tracePt t="6583" x="4587875" y="2914650"/>
          <p14:tracePt t="6589" x="4602163" y="2914650"/>
          <p14:tracePt t="6593" x="4616450" y="2914650"/>
          <p14:tracePt t="6596" x="4630738" y="2914650"/>
          <p14:tracePt t="6601" x="4645025" y="2914650"/>
          <p14:tracePt t="6606" x="4659313" y="2914650"/>
          <p14:tracePt t="6610" x="4673600" y="2914650"/>
          <p14:tracePt t="6613" x="4687888" y="2914650"/>
          <p14:tracePt t="6616" x="4702175" y="2914650"/>
          <p14:tracePt t="6621" x="4716463" y="2914650"/>
          <p14:tracePt t="6627" x="4730750" y="2914650"/>
          <p14:tracePt t="6629" x="4745038" y="2914650"/>
          <p14:tracePt t="6636" x="4759325" y="2914650"/>
          <p14:tracePt t="6642" x="4773613" y="2914650"/>
          <p14:tracePt t="6646" x="4787900" y="2914650"/>
          <p14:tracePt t="6649" x="4802188" y="2914650"/>
          <p14:tracePt t="6654" x="4816475" y="2914650"/>
          <p14:tracePt t="6660" x="4830763" y="2914650"/>
          <p14:tracePt t="6664" x="4845050" y="2914650"/>
          <p14:tracePt t="6668" x="4859338" y="2900363"/>
          <p14:tracePt t="6670" x="4873625" y="2900363"/>
          <p14:tracePt t="6674" x="4887913" y="2900363"/>
          <p14:tracePt t="6677" x="4902200" y="2900363"/>
          <p14:tracePt t="6680" x="4916488" y="2900363"/>
          <p14:tracePt t="6681" x="4930775" y="2900363"/>
          <p14:tracePt t="6684" x="4945063" y="2900363"/>
          <p14:tracePt t="6687" x="4959350" y="2900363"/>
          <p14:tracePt t="6689" x="4973638" y="2900363"/>
          <p14:tracePt t="6691" x="4987925" y="2900363"/>
          <p14:tracePt t="6693" x="5002213" y="2900363"/>
          <p14:tracePt t="6695" x="5016500" y="2900363"/>
          <p14:tracePt t="6698" x="5030788" y="2900363"/>
          <p14:tracePt t="6699" x="5045075" y="2900363"/>
          <p14:tracePt t="6701" x="5059363" y="2900363"/>
          <p14:tracePt t="6703" x="5073650" y="2900363"/>
          <p14:tracePt t="6705" x="5102225" y="2900363"/>
          <p14:tracePt t="6707" x="5116513" y="2900363"/>
          <p14:tracePt t="6709" x="5130800" y="2900363"/>
          <p14:tracePt t="6711" x="5145088" y="2900363"/>
          <p14:tracePt t="6712" x="5159375" y="2900363"/>
          <p14:tracePt t="6714" x="5173663" y="2900363"/>
          <p14:tracePt t="6715" x="5187950" y="2900363"/>
          <p14:tracePt t="6718" x="5202238" y="2900363"/>
          <p14:tracePt t="6721" x="5216525" y="2900363"/>
          <p14:tracePt t="6722" x="5230813" y="2900363"/>
          <p14:tracePt t="6724" x="5245100" y="2900363"/>
          <p14:tracePt t="6726" x="5259388" y="2900363"/>
          <p14:tracePt t="6729" x="5273675" y="2900363"/>
          <p14:tracePt t="6735" x="5302250" y="2886075"/>
          <p14:tracePt t="6736" x="5316538" y="2886075"/>
          <p14:tracePt t="6739" x="5330825" y="2886075"/>
          <p14:tracePt t="6741" x="5345113" y="2886075"/>
          <p14:tracePt t="6746" x="5359400" y="2886075"/>
          <p14:tracePt t="6755" x="5373688" y="2886075"/>
          <p14:tracePt t="6764" x="5387975" y="2886075"/>
          <p14:tracePt t="6768" x="5387975" y="2871788"/>
          <p14:tracePt t="6769" x="5402263" y="2871788"/>
          <p14:tracePt t="6776" x="5416550" y="2871788"/>
          <p14:tracePt t="6783" x="5430838" y="2871788"/>
          <p14:tracePt t="6789" x="5445125" y="2871788"/>
          <p14:tracePt t="6792" x="5459413" y="2871788"/>
          <p14:tracePt t="6798" x="5473700" y="2871788"/>
          <p14:tracePt t="6802" x="5487988" y="2871788"/>
          <p14:tracePt t="6807" x="5502275" y="2871788"/>
          <p14:tracePt t="6811" x="5516563" y="2871788"/>
          <p14:tracePt t="6814" x="5530850" y="2871788"/>
          <p14:tracePt t="6817" x="5545138" y="2871788"/>
          <p14:tracePt t="6821" x="5559425" y="2871788"/>
          <p14:tracePt t="6826" x="5573713" y="2871788"/>
          <p14:tracePt t="6827" x="5588000" y="2871788"/>
          <p14:tracePt t="6834" x="5602288" y="2871788"/>
          <p14:tracePt t="6840" x="5616575" y="2871788"/>
          <p14:tracePt t="6851" x="5630863" y="2871788"/>
          <p14:tracePt t="6857" x="5645150" y="2871788"/>
          <p14:tracePt t="6871" x="5659438" y="2871788"/>
          <p14:tracePt t="6882" x="5673725" y="2871788"/>
          <p14:tracePt t="6890" x="5688013" y="2871788"/>
          <p14:tracePt t="6894" x="5702300" y="2871788"/>
          <p14:tracePt t="6902" x="5716588" y="2871788"/>
          <p14:tracePt t="6915" x="5730875" y="2871788"/>
          <p14:tracePt t="6962" x="5745163" y="2871788"/>
          <p14:tracePt t="6972" x="5759450" y="2871788"/>
          <p14:tracePt t="6980" x="5773738" y="2871788"/>
          <p14:tracePt t="6995" x="5788025" y="2871788"/>
          <p14:tracePt t="7079" x="5773738" y="2871788"/>
          <p14:tracePt t="7084" x="5759450" y="2871788"/>
          <p14:tracePt t="7085" x="5745163" y="2871788"/>
          <p14:tracePt t="7088" x="5730875" y="2871788"/>
          <p14:tracePt t="7090" x="5730875" y="2886075"/>
          <p14:tracePt t="7091" x="5716588" y="2886075"/>
          <p14:tracePt t="7094" x="5702300" y="2886075"/>
          <p14:tracePt t="7095" x="5688013" y="2886075"/>
          <p14:tracePt t="7097" x="5673725" y="2886075"/>
          <p14:tracePt t="7098" x="5673725" y="2900363"/>
          <p14:tracePt t="7099" x="5659438" y="2900363"/>
          <p14:tracePt t="7102" x="5645150" y="2900363"/>
          <p14:tracePt t="7103" x="5630863" y="2900363"/>
          <p14:tracePt t="7104" x="5616575" y="2900363"/>
          <p14:tracePt t="7106" x="5602288" y="2900363"/>
          <p14:tracePt t="7107" x="5602288" y="2914650"/>
          <p14:tracePt t="7108" x="5588000" y="2914650"/>
          <p14:tracePt t="7109" x="5573713" y="2914650"/>
          <p14:tracePt t="7110" x="5559425" y="2914650"/>
          <p14:tracePt t="7112" x="5530850" y="2914650"/>
          <p14:tracePt t="7114" x="5516563" y="2914650"/>
          <p14:tracePt t="7115" x="5502275" y="2914650"/>
          <p14:tracePt t="7116" x="5487988" y="2928938"/>
          <p14:tracePt t="7117" x="5473700" y="2928938"/>
          <p14:tracePt t="7118" x="5459413" y="2928938"/>
          <p14:tracePt t="7119" x="5445125" y="2928938"/>
          <p14:tracePt t="7120" x="5430838" y="2928938"/>
          <p14:tracePt t="7122" x="5402263" y="2943225"/>
          <p14:tracePt t="7123" x="5387975" y="2943225"/>
          <p14:tracePt t="7125" x="5359400" y="2943225"/>
          <p14:tracePt t="7126" x="5345113" y="2943225"/>
          <p14:tracePt t="7127" x="5330825" y="2943225"/>
          <p14:tracePt t="7128" x="5316538" y="2943225"/>
          <p14:tracePt t="7129" x="5302250" y="2943225"/>
          <p14:tracePt t="7130" x="5287963" y="2943225"/>
          <p14:tracePt t="7131" x="5259388" y="2943225"/>
          <p14:tracePt t="7132" x="5245100" y="2943225"/>
          <p14:tracePt t="7133" x="5216525" y="2943225"/>
          <p14:tracePt t="7134" x="5202238" y="2943225"/>
          <p14:tracePt t="7135" x="5187950" y="2943225"/>
          <p14:tracePt t="7136" x="5173663" y="2943225"/>
          <p14:tracePt t="7137" x="5159375" y="2943225"/>
          <p14:tracePt t="7138" x="5130800" y="2957513"/>
          <p14:tracePt t="7139" x="5116513" y="2957513"/>
          <p14:tracePt t="7140" x="5102225" y="2957513"/>
          <p14:tracePt t="7141" x="5073650" y="2957513"/>
          <p14:tracePt t="7142" x="5059363" y="2957513"/>
          <p14:tracePt t="7143" x="5045075" y="2957513"/>
          <p14:tracePt t="7145" x="5030788" y="2957513"/>
          <p14:tracePt t="7146" x="5002213" y="2957513"/>
          <p14:tracePt t="7147" x="4973638" y="2957513"/>
          <p14:tracePt t="7149" x="4945063" y="2957513"/>
          <p14:tracePt t="7150" x="4916488" y="2957513"/>
          <p14:tracePt t="7152" x="4887913" y="2957513"/>
          <p14:tracePt t="7153" x="4873625" y="2957513"/>
          <p14:tracePt t="7154" x="4859338" y="2957513"/>
          <p14:tracePt t="7155" x="4845050" y="2957513"/>
          <p14:tracePt t="7156" x="4830763" y="2957513"/>
          <p14:tracePt t="7157" x="4802188" y="2957513"/>
          <p14:tracePt t="7159" x="4787900" y="2957513"/>
          <p14:tracePt t="7160" x="4759325" y="2957513"/>
          <p14:tracePt t="7163" x="4730750" y="2957513"/>
          <p14:tracePt t="7164" x="4716463" y="2957513"/>
          <p14:tracePt t="7165" x="4687888" y="2957513"/>
          <p14:tracePt t="7167" x="4673600" y="2957513"/>
          <p14:tracePt t="7168" x="4659313" y="2957513"/>
          <p14:tracePt t="7169" x="4645025" y="2957513"/>
          <p14:tracePt t="7171" x="4630738" y="2957513"/>
          <p14:tracePt t="7172" x="4616450" y="2957513"/>
          <p14:tracePt t="7173" x="4602163" y="2957513"/>
          <p14:tracePt t="7175" x="4587875" y="2957513"/>
          <p14:tracePt t="7177" x="4573588" y="2957513"/>
          <p14:tracePt t="7178" x="4559300" y="2957513"/>
          <p14:tracePt t="7179" x="4545013" y="2957513"/>
          <p14:tracePt t="7181" x="4530725" y="2957513"/>
          <p14:tracePt t="7184" x="4516438" y="2957513"/>
          <p14:tracePt t="7188" x="4502150" y="2957513"/>
          <p14:tracePt t="7190" x="4487863" y="2957513"/>
          <p14:tracePt t="7196" x="4473575" y="2957513"/>
          <p14:tracePt t="7204" x="4473575" y="2971800"/>
          <p14:tracePt t="7205" x="4459288" y="2971800"/>
          <p14:tracePt t="7216" x="4445000" y="2971800"/>
          <p14:tracePt t="7219" x="4430713" y="2971800"/>
          <p14:tracePt t="7225" x="4416425" y="2971800"/>
          <p14:tracePt t="7229" x="4402138" y="2986088"/>
          <p14:tracePt t="7233" x="4387850" y="2986088"/>
          <p14:tracePt t="7234" x="4373563" y="2986088"/>
          <p14:tracePt t="7236" x="4359275" y="2986088"/>
          <p14:tracePt t="7240" x="4344988" y="2986088"/>
          <p14:tracePt t="7242" x="4330700" y="2986088"/>
          <p14:tracePt t="7243" x="4316413" y="2986088"/>
          <p14:tracePt t="7245" x="4302125" y="2986088"/>
          <p14:tracePt t="7248" x="4287838" y="2986088"/>
          <p14:tracePt t="7250" x="4273550" y="2986088"/>
          <p14:tracePt t="7251" x="4259263" y="2986088"/>
          <p14:tracePt t="7253" x="4244975" y="2986088"/>
          <p14:tracePt t="7255" x="4230688" y="2986088"/>
          <p14:tracePt t="7257" x="4216400" y="3000375"/>
          <p14:tracePt t="7258" x="4202113" y="3000375"/>
          <p14:tracePt t="7260" x="4187825" y="3000375"/>
          <p14:tracePt t="7262" x="4159250" y="3000375"/>
          <p14:tracePt t="7264" x="4144963" y="3000375"/>
          <p14:tracePt t="7266" x="4130675" y="3000375"/>
          <p14:tracePt t="7268" x="4116388" y="3000375"/>
          <p14:tracePt t="7270" x="4102100" y="3000375"/>
          <p14:tracePt t="7271" x="4087813" y="3000375"/>
          <p14:tracePt t="7273" x="4073525" y="3000375"/>
          <p14:tracePt t="7275" x="4059238" y="3000375"/>
          <p14:tracePt t="7277" x="4044950" y="3000375"/>
          <p14:tracePt t="7279" x="4030663" y="3000375"/>
          <p14:tracePt t="7282" x="4016375" y="3000375"/>
          <p14:tracePt t="7285" x="4002088" y="3000375"/>
          <p14:tracePt t="7286" x="3987800" y="3000375"/>
          <p14:tracePt t="7288" x="3973513" y="3000375"/>
          <p14:tracePt t="7291" x="3959225" y="3000375"/>
          <p14:tracePt t="7295" x="3944938" y="3000375"/>
          <p14:tracePt t="7296" x="3930650" y="3000375"/>
          <p14:tracePt t="7299" x="3916363" y="3000375"/>
          <p14:tracePt t="7302" x="3902075" y="3000375"/>
          <p14:tracePt t="7307" x="3887788" y="3000375"/>
          <p14:tracePt t="7310" x="3873500" y="3000375"/>
          <p14:tracePt t="7311" x="3859213" y="3000375"/>
          <p14:tracePt t="7315" x="3844925" y="3000375"/>
          <p14:tracePt t="7319" x="3816350" y="3000375"/>
          <p14:tracePt t="7323" x="3802063" y="3000375"/>
          <p14:tracePt t="7326" x="3787775" y="3000375"/>
          <p14:tracePt t="7329" x="3773488" y="3000375"/>
          <p14:tracePt t="7330" x="3759200" y="3000375"/>
          <p14:tracePt t="7333" x="3744913" y="3000375"/>
          <p14:tracePt t="7335" x="3730625" y="3000375"/>
          <p14:tracePt t="7338" x="3702050" y="3000375"/>
          <p14:tracePt t="7341" x="3687763" y="3000375"/>
          <p14:tracePt t="7342" x="3673475" y="3000375"/>
          <p14:tracePt t="7345" x="3644900" y="3000375"/>
          <p14:tracePt t="7347" x="3630613" y="3000375"/>
          <p14:tracePt t="7348" x="3616325" y="3000375"/>
          <p14:tracePt t="7350" x="3602038" y="3000375"/>
          <p14:tracePt t="7352" x="3587750" y="3000375"/>
          <p14:tracePt t="7353" x="3573463" y="3000375"/>
          <p14:tracePt t="7354" x="3559175" y="3000375"/>
          <p14:tracePt t="7355" x="3544888" y="3000375"/>
          <p14:tracePt t="7357" x="3516313" y="3000375"/>
          <p14:tracePt t="7360" x="3502025" y="3000375"/>
          <p14:tracePt t="7361" x="3487738" y="3000375"/>
          <p14:tracePt t="7362" x="3473450" y="3000375"/>
          <p14:tracePt t="7363" x="3459163" y="3000375"/>
          <p14:tracePt t="7365" x="3430588" y="3000375"/>
          <p14:tracePt t="7367" x="3416300" y="3000375"/>
          <p14:tracePt t="7368" x="3402013" y="3000375"/>
          <p14:tracePt t="7369" x="3387725" y="3000375"/>
          <p14:tracePt t="7370" x="3373438" y="3000375"/>
          <p14:tracePt t="7371" x="3359150" y="3000375"/>
          <p14:tracePt t="7372" x="3359150" y="2986088"/>
          <p14:tracePt t="7373" x="3330575" y="2986088"/>
          <p14:tracePt t="7375" x="3316288" y="2986088"/>
          <p14:tracePt t="7376" x="3302000" y="2986088"/>
          <p14:tracePt t="7377" x="3287713" y="2986088"/>
          <p14:tracePt t="7378" x="3273425" y="2986088"/>
          <p14:tracePt t="7379" x="3259138" y="2971800"/>
          <p14:tracePt t="7380" x="3244850" y="2971800"/>
          <p14:tracePt t="7381" x="3230563" y="2971800"/>
          <p14:tracePt t="7383" x="3201988" y="2971800"/>
          <p14:tracePt t="7384" x="3187700" y="2971800"/>
          <p14:tracePt t="7386" x="3159125" y="2971800"/>
          <p14:tracePt t="7388" x="3144838" y="2971800"/>
          <p14:tracePt t="7389" x="3116263" y="2971800"/>
          <p14:tracePt t="7390" x="3116263" y="2957513"/>
          <p14:tracePt t="7391" x="3101975" y="2957513"/>
          <p14:tracePt t="7393" x="3073400" y="2957513"/>
          <p14:tracePt t="7395" x="3059113" y="2957513"/>
          <p14:tracePt t="7396" x="3044825" y="2957513"/>
          <p14:tracePt t="7397" x="3030538" y="2957513"/>
          <p14:tracePt t="7398" x="3016250" y="2957513"/>
          <p14:tracePt t="7399" x="3001963" y="2943225"/>
          <p14:tracePt t="7400" x="2987675" y="2943225"/>
          <p14:tracePt t="7402" x="2973388" y="2943225"/>
          <p14:tracePt t="7403" x="2973388" y="2928938"/>
          <p14:tracePt t="7404" x="2944813" y="2928938"/>
          <p14:tracePt t="7406" x="2930525" y="2928938"/>
          <p14:tracePt t="7407" x="2916238" y="2928938"/>
          <p14:tracePt t="7409" x="2901950" y="2928938"/>
          <p14:tracePt t="7410" x="2887663" y="2928938"/>
          <p14:tracePt t="7412" x="2873375" y="2914650"/>
          <p14:tracePt t="7414" x="2859088" y="2914650"/>
          <p14:tracePt t="7416" x="2844800" y="2914650"/>
          <p14:tracePt t="7417" x="2830513" y="2914650"/>
          <p14:tracePt t="7419" x="2816225" y="2914650"/>
          <p14:tracePt t="7420" x="2816225" y="2900363"/>
          <p14:tracePt t="7421" x="2801938" y="2900363"/>
          <p14:tracePt t="7423" x="2787650" y="2900363"/>
          <p14:tracePt t="7425" x="2773363" y="2900363"/>
          <p14:tracePt t="7428" x="2759075" y="2900363"/>
          <p14:tracePt t="7432" x="2744788" y="2900363"/>
          <p14:tracePt t="7438" x="2730500" y="2900363"/>
          <p14:tracePt t="7440" x="2716213" y="2900363"/>
          <p14:tracePt t="7442" x="2716213" y="2886075"/>
          <p14:tracePt t="7448" x="2701925" y="2886075"/>
          <p14:tracePt t="7460" x="2687638" y="2886075"/>
          <p14:tracePt t="7471" x="2673350" y="2886075"/>
          <p14:tracePt t="7475" x="2659063" y="2886075"/>
          <p14:tracePt t="7481" x="2644775" y="2886075"/>
          <p14:tracePt t="7484" x="2630488" y="2886075"/>
          <p14:tracePt t="7488" x="2616200" y="2886075"/>
          <p14:tracePt t="7489" x="2601913" y="2886075"/>
          <p14:tracePt t="7493" x="2587625" y="2886075"/>
          <p14:tracePt t="7498" x="2573338" y="2871788"/>
          <p14:tracePt t="7500" x="2559050" y="2871788"/>
          <p14:tracePt t="7505" x="2544763" y="2871788"/>
          <p14:tracePt t="7506" x="2530475" y="2871788"/>
          <p14:tracePt t="7512" x="2516188" y="2871788"/>
          <p14:tracePt t="7522" x="2501900" y="2871788"/>
          <p14:tracePt t="7664" x="2516188" y="2871788"/>
          <p14:tracePt t="7668" x="2530475" y="2871788"/>
          <p14:tracePt t="7669" x="2544763" y="2871788"/>
          <p14:tracePt t="7672" x="2559050" y="2871788"/>
          <p14:tracePt t="7674" x="2573338" y="2871788"/>
          <p14:tracePt t="7676" x="2587625" y="2871788"/>
          <p14:tracePt t="7678" x="2587625" y="2886075"/>
          <p14:tracePt t="7679" x="2601913" y="2886075"/>
          <p14:tracePt t="7680" x="2616200" y="2886075"/>
          <p14:tracePt t="7681" x="2630488" y="2886075"/>
          <p14:tracePt t="7683" x="2644775" y="2886075"/>
          <p14:tracePt t="7684" x="2659063" y="2886075"/>
          <p14:tracePt t="7686" x="2673350" y="2886075"/>
          <p14:tracePt t="7687" x="2687638" y="2900363"/>
          <p14:tracePt t="7689" x="2701925" y="2900363"/>
          <p14:tracePt t="7690" x="2716213" y="2900363"/>
          <p14:tracePt t="7691" x="2730500" y="2900363"/>
          <p14:tracePt t="7692" x="2744788" y="2900363"/>
          <p14:tracePt t="7693" x="2759075" y="2900363"/>
          <p14:tracePt t="7694" x="2773363" y="2900363"/>
          <p14:tracePt t="7696" x="2801938" y="2900363"/>
          <p14:tracePt t="7697" x="2801938" y="2914650"/>
          <p14:tracePt t="7698" x="2816225" y="2914650"/>
          <p14:tracePt t="7699" x="2830513" y="2914650"/>
          <p14:tracePt t="7700" x="2844800" y="2914650"/>
          <p14:tracePt t="7701" x="2859088" y="2914650"/>
          <p14:tracePt t="7702" x="2873375" y="2914650"/>
          <p14:tracePt t="7703" x="2887663" y="2914650"/>
          <p14:tracePt t="7704" x="2901950" y="2914650"/>
          <p14:tracePt t="7705" x="2901950" y="2928938"/>
          <p14:tracePt t="7706" x="2930525" y="2928938"/>
          <p14:tracePt t="7708" x="2944813" y="2928938"/>
          <p14:tracePt t="7709" x="2959100" y="2928938"/>
          <p14:tracePt t="7710" x="2973388" y="2943225"/>
          <p14:tracePt t="7711" x="2987675" y="2943225"/>
          <p14:tracePt t="7712" x="3001963" y="2943225"/>
          <p14:tracePt t="7713" x="3016250" y="2943225"/>
          <p14:tracePt t="7714" x="3030538" y="2943225"/>
          <p14:tracePt t="7716" x="3059113" y="2943225"/>
          <p14:tracePt t="7718" x="3073400" y="2943225"/>
          <p14:tracePt t="7719" x="3087688" y="2943225"/>
          <p14:tracePt t="7720" x="3101975" y="2957513"/>
          <p14:tracePt t="7721" x="3116263" y="2957513"/>
          <p14:tracePt t="7722" x="3130550" y="2957513"/>
          <p14:tracePt t="7724" x="3159125" y="2957513"/>
          <p14:tracePt t="7726" x="3173413" y="2957513"/>
          <p14:tracePt t="7727" x="3187700" y="2957513"/>
          <p14:tracePt t="7728" x="3201988" y="2957513"/>
          <p14:tracePt t="7729" x="3216275" y="2957513"/>
          <p14:tracePt t="7730" x="3216275" y="2971800"/>
          <p14:tracePt t="7731" x="3244850" y="2971800"/>
          <p14:tracePt t="7733" x="3259138" y="2971800"/>
          <p14:tracePt t="7734" x="3273425" y="2971800"/>
          <p14:tracePt t="7735" x="3287713" y="2971800"/>
          <p14:tracePt t="7736" x="3302000" y="2971800"/>
          <p14:tracePt t="7738" x="3316288" y="2971800"/>
          <p14:tracePt t="7739" x="3330575" y="2971800"/>
          <p14:tracePt t="7740" x="3344863" y="2971800"/>
          <p14:tracePt t="7742" x="3359150" y="2971800"/>
          <p14:tracePt t="7743" x="3373438" y="2971800"/>
          <p14:tracePt t="7744" x="3387725" y="2986088"/>
          <p14:tracePt t="7749" x="3430588" y="2986088"/>
          <p14:tracePt t="7750" x="3444875" y="2986088"/>
          <p14:tracePt t="7752" x="3459163" y="2986088"/>
          <p14:tracePt t="7753" x="3473450" y="2986088"/>
          <p14:tracePt t="7754" x="3502025" y="2986088"/>
          <p14:tracePt t="7757" x="3516313" y="2986088"/>
          <p14:tracePt t="7759" x="3530600" y="2986088"/>
          <p14:tracePt t="7760" x="3544888" y="2986088"/>
          <p14:tracePt t="7762" x="3559175" y="2986088"/>
          <p14:tracePt t="7765" x="3573463" y="2986088"/>
          <p14:tracePt t="7767" x="3587750" y="2986088"/>
          <p14:tracePt t="7769" x="3602038" y="2986088"/>
          <p14:tracePt t="7770" x="3616325" y="2986088"/>
          <p14:tracePt t="7772" x="3630613" y="3000375"/>
          <p14:tracePt t="7775" x="3644900" y="3000375"/>
          <p14:tracePt t="7777" x="3659188" y="3000375"/>
          <p14:tracePt t="7779" x="3673475" y="3000375"/>
          <p14:tracePt t="7781" x="3687763" y="3000375"/>
          <p14:tracePt t="7785" x="3702050" y="3000375"/>
          <p14:tracePt t="7788" x="3716338" y="3000375"/>
          <p14:tracePt t="7789" x="3730625" y="3000375"/>
          <p14:tracePt t="7792" x="3744913" y="3000375"/>
          <p14:tracePt t="7795" x="3759200" y="3000375"/>
          <p14:tracePt t="7798" x="3773488" y="3000375"/>
          <p14:tracePt t="7799" x="3787775" y="3000375"/>
          <p14:tracePt t="7803" x="3802063" y="3000375"/>
          <p14:tracePt t="7805" x="3816350" y="3000375"/>
          <p14:tracePt t="7807" x="3830638" y="3000375"/>
          <p14:tracePt t="7809" x="3844925" y="3000375"/>
          <p14:tracePt t="7813" x="3859213" y="3000375"/>
          <p14:tracePt t="7815" x="3873500" y="3000375"/>
          <p14:tracePt t="7817" x="3887788" y="3000375"/>
          <p14:tracePt t="7819" x="3902075" y="3000375"/>
          <p14:tracePt t="7821" x="3916363" y="3000375"/>
          <p14:tracePt t="7825" x="3930650" y="3000375"/>
          <p14:tracePt t="7827" x="3944938" y="3000375"/>
          <p14:tracePt t="7828" x="3959225" y="3000375"/>
          <p14:tracePt t="7831" x="3973513" y="3000375"/>
          <p14:tracePt t="7833" x="3987800" y="3000375"/>
          <p14:tracePt t="7836" x="4002088" y="3000375"/>
          <p14:tracePt t="7839" x="4016375" y="3000375"/>
          <p14:tracePt t="7840" x="4030663" y="3000375"/>
          <p14:tracePt t="7844" x="4044950" y="3000375"/>
          <p14:tracePt t="7846" x="4059238" y="3000375"/>
          <p14:tracePt t="7849" x="4073525" y="3000375"/>
          <p14:tracePt t="7851" x="4087813" y="3000375"/>
          <p14:tracePt t="7854" x="4102100" y="3000375"/>
          <p14:tracePt t="7857" x="4116388" y="3000375"/>
          <p14:tracePt t="7859" x="4130675" y="3000375"/>
          <p14:tracePt t="7861" x="4144963" y="3000375"/>
          <p14:tracePt t="7864" x="4159250" y="3000375"/>
          <p14:tracePt t="7868" x="4173538" y="3000375"/>
          <p14:tracePt t="7869" x="4187825" y="3000375"/>
          <p14:tracePt t="7873" x="4202113" y="3000375"/>
          <p14:tracePt t="7876" x="4216400" y="3000375"/>
          <p14:tracePt t="7879" x="4230688" y="3000375"/>
          <p14:tracePt t="7883" x="4244975" y="3000375"/>
          <p14:tracePt t="7884" x="4259263" y="3000375"/>
          <p14:tracePt t="7888" x="4273550" y="3000375"/>
          <p14:tracePt t="7891" x="4287838" y="3000375"/>
          <p14:tracePt t="7894" x="4302125" y="3000375"/>
          <p14:tracePt t="7895" x="4316413" y="3000375"/>
          <p14:tracePt t="7897" x="4330700" y="3000375"/>
          <p14:tracePt t="7899" x="4344988" y="3000375"/>
          <p14:tracePt t="7901" x="4359275" y="3000375"/>
          <p14:tracePt t="7902" x="4373563" y="3000375"/>
          <p14:tracePt t="7904" x="4387850" y="3000375"/>
          <p14:tracePt t="7905" x="4387850" y="2986088"/>
          <p14:tracePt t="7907" x="4402138" y="2986088"/>
          <p14:tracePt t="7908" x="4416425" y="2986088"/>
          <p14:tracePt t="7910" x="4430713" y="2986088"/>
          <p14:tracePt t="7912" x="4445000" y="2986088"/>
          <p14:tracePt t="7914" x="4459288" y="2986088"/>
          <p14:tracePt t="7916" x="4473575" y="2986088"/>
          <p14:tracePt t="7917" x="4487863" y="2986088"/>
          <p14:tracePt t="7918" x="4502150" y="2986088"/>
          <p14:tracePt t="7920" x="4516438" y="2986088"/>
          <p14:tracePt t="7921" x="4530725" y="2986088"/>
          <p14:tracePt t="7923" x="4545013" y="2986088"/>
          <p14:tracePt t="7925" x="4559300" y="2986088"/>
          <p14:tracePt t="7926" x="4573588" y="2986088"/>
          <p14:tracePt t="7927" x="4587875" y="2986088"/>
          <p14:tracePt t="7928" x="4587875" y="2971800"/>
          <p14:tracePt t="7929" x="4602163" y="2971800"/>
          <p14:tracePt t="7931" x="4630738" y="2971800"/>
          <p14:tracePt t="7933" x="4645025" y="2971800"/>
          <p14:tracePt t="7935" x="4659313" y="2971800"/>
          <p14:tracePt t="7936" x="4673600" y="2971800"/>
          <p14:tracePt t="7937" x="4687888" y="2971800"/>
          <p14:tracePt t="7939" x="4702175" y="2971800"/>
          <p14:tracePt t="7941" x="4716463" y="2971800"/>
          <p14:tracePt t="7942" x="4730750" y="2971800"/>
          <p14:tracePt t="7943" x="4745038" y="2957513"/>
          <p14:tracePt t="7944" x="4759325" y="2957513"/>
          <p14:tracePt t="7946" x="4773613" y="2957513"/>
          <p14:tracePt t="7947" x="4787900" y="2957513"/>
          <p14:tracePt t="7950" x="4816475" y="2957513"/>
          <p14:tracePt t="7953" x="4830763" y="2957513"/>
          <p14:tracePt t="7956" x="4859338" y="2957513"/>
          <p14:tracePt t="7959" x="4873625" y="2957513"/>
          <p14:tracePt t="7962" x="4887913" y="2957513"/>
          <p14:tracePt t="7965" x="4902200" y="2957513"/>
          <p14:tracePt t="7967" x="4916488" y="2957513"/>
          <p14:tracePt t="7970" x="4930775" y="2957513"/>
          <p14:tracePt t="7974" x="4945063" y="2957513"/>
          <p14:tracePt t="7977" x="4959350" y="2957513"/>
          <p14:tracePt t="7978" x="4973638" y="2957513"/>
          <p14:tracePt t="7983" x="4987925" y="2957513"/>
          <p14:tracePt t="7987" x="5002213" y="2957513"/>
          <p14:tracePt t="7990" x="5016500" y="2957513"/>
          <p14:tracePt t="7993" x="5030788" y="2957513"/>
          <p14:tracePt t="7995" x="5045075" y="2957513"/>
          <p14:tracePt t="7998" x="5059363" y="2957513"/>
          <p14:tracePt t="8001" x="5073650" y="2957513"/>
          <p14:tracePt t="8004" x="5087938" y="2957513"/>
          <p14:tracePt t="8005" x="5102225" y="2957513"/>
          <p14:tracePt t="8007" x="5116513" y="2957513"/>
          <p14:tracePt t="8009" x="5130800" y="2957513"/>
          <p14:tracePt t="8010" x="5145088" y="2957513"/>
          <p14:tracePt t="8012" x="5159375" y="2957513"/>
          <p14:tracePt t="8014" x="5173663" y="2957513"/>
          <p14:tracePt t="8016" x="5187950" y="2957513"/>
          <p14:tracePt t="8018" x="5202238" y="2957513"/>
          <p14:tracePt t="8020" x="5216525" y="2957513"/>
          <p14:tracePt t="8021" x="5245100" y="2957513"/>
          <p14:tracePt t="8024" x="5259388" y="2957513"/>
          <p14:tracePt t="8025" x="5273675" y="2957513"/>
          <p14:tracePt t="8026" x="5287963" y="2957513"/>
          <p14:tracePt t="8028" x="5302250" y="2957513"/>
          <p14:tracePt t="8030" x="5330825" y="2957513"/>
          <p14:tracePt t="8032" x="5345113" y="2957513"/>
          <p14:tracePt t="8033" x="5359400" y="2957513"/>
          <p14:tracePt t="8035" x="5373688" y="2957513"/>
          <p14:tracePt t="8036" x="5387975" y="2957513"/>
          <p14:tracePt t="8037" x="5402263" y="2957513"/>
          <p14:tracePt t="8039" x="5416550" y="2957513"/>
          <p14:tracePt t="8040" x="5430838" y="2957513"/>
          <p14:tracePt t="8042" x="5459413" y="2957513"/>
          <p14:tracePt t="8043" x="5473700" y="2957513"/>
          <p14:tracePt t="8044" x="5487988" y="2957513"/>
          <p14:tracePt t="8046" x="5502275" y="2957513"/>
          <p14:tracePt t="8047" x="5516563" y="2957513"/>
          <p14:tracePt t="8049" x="5530850" y="2957513"/>
          <p14:tracePt t="8051" x="5545138" y="2957513"/>
          <p14:tracePt t="8052" x="5559425" y="2957513"/>
          <p14:tracePt t="8054" x="5573713" y="2957513"/>
          <p14:tracePt t="8055" x="5588000" y="2957513"/>
          <p14:tracePt t="8057" x="5602288" y="2957513"/>
          <p14:tracePt t="8058" x="5616575" y="2957513"/>
          <p14:tracePt t="8062" x="5630863" y="2957513"/>
          <p14:tracePt t="8064" x="5645150" y="2957513"/>
          <p14:tracePt t="8066" x="5659438" y="2957513"/>
          <p14:tracePt t="8069" x="5673725" y="2957513"/>
          <p14:tracePt t="8073" x="5688013" y="2957513"/>
          <p14:tracePt t="8082" x="5702300" y="2957513"/>
          <p14:tracePt t="8141" x="5716588" y="2957513"/>
          <p14:tracePt t="8156" x="5730875" y="2943225"/>
          <p14:tracePt t="8171" x="5745163" y="2943225"/>
          <p14:tracePt t="8183" x="5759450" y="2943225"/>
          <p14:tracePt t="8188" x="5759450" y="2928938"/>
          <p14:tracePt t="8208" x="5773738" y="2928938"/>
          <p14:tracePt t="8929" x="5773738" y="2914650"/>
          <p14:tracePt t="8932" x="5773738" y="2900363"/>
          <p14:tracePt t="8935" x="5759450" y="2900363"/>
          <p14:tracePt t="8936" x="5759450" y="2886075"/>
          <p14:tracePt t="8939" x="5759450" y="2871788"/>
          <p14:tracePt t="8940" x="5745163" y="2871788"/>
          <p14:tracePt t="8944" x="5745163" y="2857500"/>
          <p14:tracePt t="8945" x="5730875" y="2843213"/>
          <p14:tracePt t="8950" x="5730875" y="2828925"/>
          <p14:tracePt t="8952" x="5716588" y="2828925"/>
          <p14:tracePt t="8956" x="5702300" y="2828925"/>
          <p14:tracePt t="8962" x="5702300" y="2814638"/>
          <p14:tracePt t="9506" x="5702300" y="2828925"/>
          <p14:tracePt t="9523" x="5702300" y="2843213"/>
          <p14:tracePt t="9528" x="5702300" y="2857500"/>
          <p14:tracePt t="9541" x="5702300" y="2871788"/>
          <p14:tracePt t="9549" x="5688013" y="2871788"/>
          <p14:tracePt t="9550" x="5688013" y="2886075"/>
          <p14:tracePt t="9561" x="5688013" y="2900363"/>
          <p14:tracePt t="9567" x="5688013" y="2914650"/>
          <p14:tracePt t="9576" x="5688013" y="2928938"/>
          <p14:tracePt t="9590" x="5688013" y="2943225"/>
          <p14:tracePt t="9714" x="5673725" y="2943225"/>
          <p14:tracePt t="9718" x="5659438" y="2943225"/>
          <p14:tracePt t="9721" x="5645150" y="2943225"/>
          <p14:tracePt t="9723" x="5630863" y="2943225"/>
          <p14:tracePt t="9725" x="5616575" y="2943225"/>
          <p14:tracePt t="9735" x="5559425" y="2943225"/>
          <p14:tracePt t="9735" x="5545138" y="2943225"/>
          <p14:tracePt t="9736" x="5530850" y="2943225"/>
          <p14:tracePt t="9737" x="5516563" y="2943225"/>
          <p14:tracePt t="9739" x="5487988" y="2943225"/>
          <p14:tracePt t="9742" x="5473700" y="2943225"/>
          <p14:tracePt t="9743" x="5459413" y="2943225"/>
          <p14:tracePt t="9745" x="5445125" y="2943225"/>
          <p14:tracePt t="9746" x="5430838" y="2943225"/>
          <p14:tracePt t="9748" x="5416550" y="2943225"/>
          <p14:tracePt t="9749" x="5387975" y="2943225"/>
          <p14:tracePt t="9752" x="5373688" y="2943225"/>
          <p14:tracePt t="9753" x="5359400" y="2943225"/>
          <p14:tracePt t="9754" x="5345113" y="2943225"/>
          <p14:tracePt t="9756" x="5330825" y="2943225"/>
          <p14:tracePt t="9758" x="5316538" y="2943225"/>
          <p14:tracePt t="9759" x="5302250" y="2943225"/>
          <p14:tracePt t="9760" x="5287963" y="2943225"/>
          <p14:tracePt t="9761" x="5273675" y="2943225"/>
          <p14:tracePt t="9762" x="5259388" y="2943225"/>
          <p14:tracePt t="9763" x="5245100" y="2943225"/>
          <p14:tracePt t="9765" x="5230813" y="2943225"/>
          <p14:tracePt t="9769" x="5202238" y="2943225"/>
          <p14:tracePt t="9771" x="5187950" y="2943225"/>
          <p14:tracePt t="9773" x="5173663" y="2943225"/>
          <p14:tracePt t="9775" x="5159375" y="2943225"/>
          <p14:tracePt t="9776" x="5145088" y="2943225"/>
          <p14:tracePt t="9780" x="5130800" y="2943225"/>
          <p14:tracePt t="9782" x="5116513" y="2943225"/>
          <p14:tracePt t="9783" x="5102225" y="2943225"/>
          <p14:tracePt t="9784" x="5087938" y="2957513"/>
          <p14:tracePt t="9788" x="5073650" y="2957513"/>
          <p14:tracePt t="9790" x="5059363" y="2957513"/>
          <p14:tracePt t="9791" x="5045075" y="2971800"/>
          <p14:tracePt t="9794" x="5030788" y="2971800"/>
          <p14:tracePt t="9796" x="5016500" y="2971800"/>
          <p14:tracePt t="9798" x="5002213" y="2971800"/>
          <p14:tracePt t="9799" x="4987925" y="2971800"/>
          <p14:tracePt t="9801" x="4973638" y="2971800"/>
          <p14:tracePt t="9805" x="4959350" y="2971800"/>
          <p14:tracePt t="9807" x="4959350" y="2986088"/>
          <p14:tracePt t="9808" x="4945063" y="2986088"/>
          <p14:tracePt t="9810" x="4930775" y="2986088"/>
          <p14:tracePt t="9811" x="4916488" y="2986088"/>
          <p14:tracePt t="9813" x="4902200" y="2986088"/>
          <p14:tracePt t="9815" x="4887913" y="2986088"/>
          <p14:tracePt t="9817" x="4873625" y="3000375"/>
          <p14:tracePt t="9820" x="4859338" y="3000375"/>
          <p14:tracePt t="9822" x="4845050" y="3000375"/>
          <p14:tracePt t="9824" x="4830763" y="3000375"/>
          <p14:tracePt t="9827" x="4816475" y="3000375"/>
          <p14:tracePt t="9828" x="4802188" y="3014663"/>
          <p14:tracePt t="9830" x="4787900" y="3014663"/>
          <p14:tracePt t="9832" x="4773613" y="3028950"/>
          <p14:tracePt t="9834" x="4759325" y="3028950"/>
          <p14:tracePt t="9835" x="4745038" y="3028950"/>
          <p14:tracePt t="9837" x="4730750" y="3028950"/>
          <p14:tracePt t="9839" x="4716463" y="3028950"/>
          <p14:tracePt t="9841" x="4702175" y="3028950"/>
          <p14:tracePt t="9842" x="4687888" y="3028950"/>
          <p14:tracePt t="9843" x="4687888" y="3043238"/>
          <p14:tracePt t="9844" x="4673600" y="3043238"/>
          <p14:tracePt t="9845" x="4645025" y="3043238"/>
          <p14:tracePt t="9846" x="4630738" y="3043238"/>
          <p14:tracePt t="9847" x="4616450" y="3057525"/>
          <p14:tracePt t="9849" x="4602163" y="3057525"/>
          <p14:tracePt t="9851" x="4587875" y="3057525"/>
          <p14:tracePt t="9852" x="4573588" y="3057525"/>
          <p14:tracePt t="9854" x="4559300" y="3057525"/>
          <p14:tracePt t="9857" x="4545013" y="3057525"/>
          <p14:tracePt t="9858" x="4530725" y="3057525"/>
          <p14:tracePt t="9860" x="4516438" y="3071813"/>
          <p14:tracePt t="9861" x="4502150" y="3071813"/>
          <p14:tracePt t="9863" x="4487863" y="3086100"/>
          <p14:tracePt t="9864" x="4473575" y="3086100"/>
          <p14:tracePt t="9865" x="4459288" y="3086100"/>
          <p14:tracePt t="9867" x="4445000" y="3086100"/>
          <p14:tracePt t="9868" x="4430713" y="3086100"/>
          <p14:tracePt t="9870" x="4416425" y="3086100"/>
          <p14:tracePt t="9871" x="4402138" y="3086100"/>
          <p14:tracePt t="9872" x="4387850" y="3100388"/>
          <p14:tracePt t="9873" x="4373563" y="3100388"/>
          <p14:tracePt t="9874" x="4359275" y="3100388"/>
          <p14:tracePt t="9875" x="4344988" y="3100388"/>
          <p14:tracePt t="9876" x="4330700" y="3100388"/>
          <p14:tracePt t="9877" x="4316413" y="3114675"/>
          <p14:tracePt t="9879" x="4287838" y="3114675"/>
          <p14:tracePt t="9882" x="4273550" y="3114675"/>
          <p14:tracePt t="9883" x="4273550" y="3128963"/>
          <p14:tracePt t="9884" x="4259263" y="3128963"/>
          <p14:tracePt t="9885" x="4244975" y="3128963"/>
          <p14:tracePt t="9886" x="4230688" y="3128963"/>
          <p14:tracePt t="9888" x="4202113" y="3128963"/>
          <p14:tracePt t="9889" x="4202113" y="3143250"/>
          <p14:tracePt t="9890" x="4187825" y="3143250"/>
          <p14:tracePt t="9891" x="4173538" y="3143250"/>
          <p14:tracePt t="9893" x="4159250" y="3143250"/>
          <p14:tracePt t="9894" x="4144963" y="3143250"/>
          <p14:tracePt t="9895" x="4130675" y="3143250"/>
          <p14:tracePt t="9897" x="4102100" y="3143250"/>
          <p14:tracePt t="9898" x="4087813" y="3157538"/>
          <p14:tracePt t="9899" x="4073525" y="3157538"/>
          <p14:tracePt t="9900" x="4059238" y="3157538"/>
          <p14:tracePt t="9901" x="4059238" y="3171825"/>
          <p14:tracePt t="9902" x="4030663" y="3171825"/>
          <p14:tracePt t="9905" x="4016375" y="3171825"/>
          <p14:tracePt t="9907" x="4002088" y="3171825"/>
          <p14:tracePt t="9908" x="3987800" y="3171825"/>
          <p14:tracePt t="9909" x="3973513" y="3171825"/>
          <p14:tracePt t="9911" x="3959225" y="3171825"/>
          <p14:tracePt t="9912" x="3959225" y="3186113"/>
          <p14:tracePt t="9913" x="3930650" y="3186113"/>
          <p14:tracePt t="9915" x="3916363" y="3186113"/>
          <p14:tracePt t="9916" x="3902075" y="3186113"/>
          <p14:tracePt t="9918" x="3887788" y="3186113"/>
          <p14:tracePt t="9920" x="3873500" y="3200400"/>
          <p14:tracePt t="9922" x="3859213" y="3200400"/>
          <p14:tracePt t="9923" x="3844925" y="3200400"/>
          <p14:tracePt t="9925" x="3830638" y="3200400"/>
          <p14:tracePt t="9927" x="3816350" y="3200400"/>
          <p14:tracePt t="9929" x="3802063" y="3200400"/>
          <p14:tracePt t="9930" x="3787775" y="3200400"/>
          <p14:tracePt t="9932" x="3773488" y="3200400"/>
          <p14:tracePt t="9933" x="3773488" y="3214688"/>
          <p14:tracePt t="9934" x="3759200" y="3214688"/>
          <p14:tracePt t="9936" x="3744913" y="3214688"/>
          <p14:tracePt t="9937" x="3730625" y="3214688"/>
          <p14:tracePt t="9938" x="3730625" y="3228975"/>
          <p14:tracePt t="9939" x="3716338" y="3228975"/>
          <p14:tracePt t="9940" x="3687763" y="3228975"/>
          <p14:tracePt t="9942" x="3673475" y="3228975"/>
          <p14:tracePt t="9945" x="3659188" y="3228975"/>
          <p14:tracePt t="9947" x="3630613" y="3228975"/>
          <p14:tracePt t="9949" x="3616325" y="3228975"/>
          <p14:tracePt t="9951" x="3602038" y="3228975"/>
          <p14:tracePt t="9952" x="3587750" y="3228975"/>
          <p14:tracePt t="9953" x="3573463" y="3243263"/>
          <p14:tracePt t="9955" x="3559175" y="3243263"/>
          <p14:tracePt t="9956" x="3544888" y="3243263"/>
          <p14:tracePt t="9957" x="3530600" y="3243263"/>
          <p14:tracePt t="9958" x="3516313" y="3243263"/>
          <p14:tracePt t="9960" x="3502025" y="3243263"/>
          <p14:tracePt t="9961" x="3487738" y="3243263"/>
          <p14:tracePt t="9963" x="3473450" y="3243263"/>
          <p14:tracePt t="9964" x="3459163" y="3243263"/>
          <p14:tracePt t="9965" x="3444875" y="3243263"/>
          <p14:tracePt t="9967" x="3430588" y="3243263"/>
          <p14:tracePt t="9968" x="3416300" y="3243263"/>
          <p14:tracePt t="9969" x="3402013" y="3243263"/>
          <p14:tracePt t="9970" x="3387725" y="3243263"/>
          <p14:tracePt t="9971" x="3373438" y="3243263"/>
          <p14:tracePt t="9972" x="3344863" y="3243263"/>
          <p14:tracePt t="9973" x="3330575" y="3243263"/>
          <p14:tracePt t="9974" x="3316288" y="3243263"/>
          <p14:tracePt t="9976" x="3287713" y="3243263"/>
          <p14:tracePt t="9977" x="3273425" y="3243263"/>
          <p14:tracePt t="9978" x="3259138" y="3243263"/>
          <p14:tracePt t="9979" x="3244850" y="3243263"/>
          <p14:tracePt t="9980" x="3230563" y="3243263"/>
          <p14:tracePt t="9981" x="3216275" y="3243263"/>
          <p14:tracePt t="9982" x="3201988" y="3243263"/>
          <p14:tracePt t="9983" x="3173413" y="3243263"/>
          <p14:tracePt t="9984" x="3159125" y="3243263"/>
          <p14:tracePt t="9985" x="3144838" y="3243263"/>
          <p14:tracePt t="9986" x="3130550" y="3243263"/>
          <p14:tracePt t="9987" x="3116263" y="3243263"/>
          <p14:tracePt t="9988" x="3101975" y="3243263"/>
          <p14:tracePt t="9989" x="3073400" y="3243263"/>
          <p14:tracePt t="9991" x="3059113" y="3243263"/>
          <p14:tracePt t="9992" x="3030538" y="3243263"/>
          <p14:tracePt t="9993" x="3016250" y="3243263"/>
          <p14:tracePt t="9994" x="3001963" y="3243263"/>
          <p14:tracePt t="9995" x="2987675" y="3243263"/>
          <p14:tracePt t="9996" x="2959100" y="3243263"/>
          <p14:tracePt t="9998" x="2944813" y="3243263"/>
          <p14:tracePt t="9999" x="2916238" y="3243263"/>
          <p14:tracePt t="10001" x="2887663" y="3243263"/>
          <p14:tracePt t="10002" x="2873375" y="3243263"/>
          <p14:tracePt t="10003" x="2859088" y="3243263"/>
          <p14:tracePt t="10004" x="2844800" y="3243263"/>
          <p14:tracePt t="10005" x="2830513" y="3243263"/>
          <p14:tracePt t="10006" x="2816225" y="3243263"/>
          <p14:tracePt t="10007" x="2801938" y="3243263"/>
          <p14:tracePt t="10008" x="2787650" y="3243263"/>
          <p14:tracePt t="10009" x="2773363" y="3243263"/>
          <p14:tracePt t="10010" x="2759075" y="3243263"/>
          <p14:tracePt t="10011" x="2744788" y="3243263"/>
          <p14:tracePt t="10012" x="2730500" y="3243263"/>
          <p14:tracePt t="10013" x="2716213" y="3243263"/>
          <p14:tracePt t="10015" x="2687638" y="3243263"/>
          <p14:tracePt t="10016" x="2673350" y="3243263"/>
          <p14:tracePt t="10018" x="2659063" y="3243263"/>
          <p14:tracePt t="10019" x="2644775" y="3243263"/>
          <p14:tracePt t="10020" x="2630488" y="3243263"/>
          <p14:tracePt t="10022" x="2616200" y="3243263"/>
          <p14:tracePt t="10024" x="2587625" y="3243263"/>
          <p14:tracePt t="10026" x="2573338" y="3243263"/>
          <p14:tracePt t="10028" x="2559050" y="3243263"/>
          <p14:tracePt t="10029" x="2544763" y="3243263"/>
          <p14:tracePt t="10030" x="2530475" y="3243263"/>
          <p14:tracePt t="10031" x="2516188" y="3243263"/>
          <p14:tracePt t="10035" x="2487613" y="3243263"/>
          <p14:tracePt t="10037" x="2473325" y="3243263"/>
          <p14:tracePt t="10038" x="2459038" y="3243263"/>
          <p14:tracePt t="10040" x="2444750" y="3243263"/>
          <p14:tracePt t="10041" x="2430463" y="3243263"/>
          <p14:tracePt t="10045" x="2416175" y="3243263"/>
          <p14:tracePt t="10047" x="2401888" y="3243263"/>
          <p14:tracePt t="10048" x="2387600" y="3243263"/>
          <p14:tracePt t="10051" x="2373313" y="3243263"/>
          <p14:tracePt t="10053" x="2359025" y="3243263"/>
          <p14:tracePt t="10055" x="2330450" y="3243263"/>
          <p14:tracePt t="10059" x="2316163" y="3243263"/>
          <p14:tracePt t="10061" x="2301875" y="3243263"/>
          <p14:tracePt t="10062" x="2287588" y="3243263"/>
          <p14:tracePt t="10063" x="2273300" y="3243263"/>
          <p14:tracePt t="10067" x="2244725" y="3243263"/>
          <p14:tracePt t="10070" x="2230438" y="3243263"/>
          <p14:tracePt t="10071" x="2216150" y="3243263"/>
          <p14:tracePt t="10072" x="2201863" y="3243263"/>
          <p14:tracePt t="10073" x="2187575" y="3243263"/>
          <p14:tracePt t="10076" x="2173288" y="3243263"/>
          <p14:tracePt t="10078" x="2159000" y="3243263"/>
          <p14:tracePt t="10079" x="2144713" y="3243263"/>
          <p14:tracePt t="10081" x="2130425" y="3243263"/>
          <p14:tracePt t="10082" x="2116138" y="3243263"/>
          <p14:tracePt t="10084" x="2087563" y="3243263"/>
          <p14:tracePt t="10085" x="2087563" y="3257550"/>
          <p14:tracePt t="10087" x="2073275" y="3257550"/>
          <p14:tracePt t="10088" x="2058988" y="3257550"/>
          <p14:tracePt t="10089" x="2044700" y="3257550"/>
          <p14:tracePt t="10090" x="2028825" y="3257550"/>
          <p14:tracePt t="10092" x="2000250" y="3257550"/>
          <p14:tracePt t="10094" x="1985963" y="3257550"/>
          <p14:tracePt t="10095" x="1971675" y="3257550"/>
          <p14:tracePt t="10097" x="1943100" y="3257550"/>
          <p14:tracePt t="10099" x="1928813" y="3257550"/>
          <p14:tracePt t="10100" x="1928813" y="3271838"/>
          <p14:tracePt t="10101" x="1900238" y="3271838"/>
          <p14:tracePt t="10103" x="1885950" y="3271838"/>
          <p14:tracePt t="10104" x="1871663" y="3271838"/>
          <p14:tracePt t="10105" x="1857375" y="3271838"/>
          <p14:tracePt t="10107" x="1843088" y="3271838"/>
          <p14:tracePt t="10108" x="1828800" y="3271838"/>
          <p14:tracePt t="10110" x="1800225" y="3286125"/>
          <p14:tracePt t="10112" x="1785938" y="3286125"/>
          <p14:tracePt t="10113" x="1771650" y="3286125"/>
          <p14:tracePt t="10114" x="1757363" y="3286125"/>
          <p14:tracePt t="10116" x="1743075" y="3286125"/>
          <p14:tracePt t="10118" x="1714500" y="3286125"/>
          <p14:tracePt t="10120" x="1700213" y="3286125"/>
          <p14:tracePt t="10122" x="1685925" y="3286125"/>
          <p14:tracePt t="10124" x="1671638" y="3286125"/>
          <p14:tracePt t="10125" x="1657350" y="3286125"/>
          <p14:tracePt t="10127" x="1643063" y="3286125"/>
          <p14:tracePt t="10129" x="1628775" y="3286125"/>
          <p14:tracePt t="10131" x="1614488" y="3286125"/>
          <p14:tracePt t="10133" x="1600200" y="3286125"/>
          <p14:tracePt t="10134" x="1585913" y="3286125"/>
          <p14:tracePt t="10138" x="1571625" y="3286125"/>
          <p14:tracePt t="10139" x="1557338" y="3286125"/>
          <p14:tracePt t="10141" x="1543050" y="3286125"/>
          <p14:tracePt t="10145" x="1528763" y="3286125"/>
          <p14:tracePt t="10147" x="1514475" y="3286125"/>
          <p14:tracePt t="10154" x="1500188" y="3286125"/>
          <p14:tracePt t="10155" x="1485900" y="3286125"/>
          <p14:tracePt t="10177" x="1471613" y="3286125"/>
          <p14:tracePt t="10195" x="1457325" y="3286125"/>
          <p14:tracePt t="10214" x="1443038" y="3286125"/>
          <p14:tracePt t="10325" x="1428750" y="3286125"/>
          <p14:tracePt t="10334" x="1414463" y="3286125"/>
          <p14:tracePt t="10341" x="1400175" y="3286125"/>
          <p14:tracePt t="10349" x="1385888" y="3286125"/>
          <p14:tracePt t="10357" x="1371600" y="3286125"/>
          <p14:tracePt t="10366" x="1357313" y="3286125"/>
          <p14:tracePt t="10380" x="1343025" y="3286125"/>
          <p14:tracePt t="10393" x="1328738" y="3286125"/>
          <p14:tracePt t="10407" x="1314450" y="3286125"/>
          <p14:tracePt t="10415" x="1300163" y="3286125"/>
          <p14:tracePt t="10424" x="1285875" y="3286125"/>
          <p14:tracePt t="10425" x="1285875" y="3300413"/>
          <p14:tracePt t="10434" x="1271588" y="3300413"/>
          <p14:tracePt t="10513" x="1257300" y="3300413"/>
          <p14:tracePt t="10520" x="1243013" y="3300413"/>
          <p14:tracePt t="10531" x="1228725" y="3300413"/>
          <p14:tracePt t="10540" x="1214438" y="3300413"/>
          <p14:tracePt t="10557" x="1200150" y="3300413"/>
          <p14:tracePt t="11873" x="1185863" y="3300413"/>
          <p14:tracePt t="11879" x="1171575" y="3300413"/>
          <p14:tracePt t="11891" x="1157288" y="3300413"/>
          <p14:tracePt t="12140" x="1143000" y="3300413"/>
          <p14:tracePt t="12144" x="1128713" y="3300413"/>
          <p14:tracePt t="12152" x="1114425" y="3300413"/>
          <p14:tracePt t="12161" x="1100138" y="3300413"/>
          <p14:tracePt t="12168" x="1085850" y="3300413"/>
          <p14:tracePt t="12171" x="1071563" y="3300413"/>
          <p14:tracePt t="12174" x="1057275" y="3300413"/>
          <p14:tracePt t="12179" x="1042988" y="3300413"/>
          <p14:tracePt t="12184" x="1028700" y="3300413"/>
          <p14:tracePt t="12187" x="1014413" y="3300413"/>
          <p14:tracePt t="12193" x="1000125" y="3300413"/>
          <p14:tracePt t="12198" x="985838" y="3314700"/>
          <p14:tracePt t="12204" x="971550" y="3314700"/>
          <p14:tracePt t="12207" x="957263" y="3314700"/>
          <p14:tracePt t="12208" x="957263" y="3328988"/>
          <p14:tracePt t="12212" x="942975" y="3328988"/>
          <p14:tracePt t="12218" x="928688" y="3328988"/>
          <p14:tracePt t="12223" x="914400" y="3328988"/>
          <p14:tracePt t="12226" x="914400" y="3343275"/>
          <p14:tracePt t="12232" x="900113" y="3343275"/>
          <p14:tracePt t="12235" x="885825" y="3343275"/>
          <p14:tracePt t="12253" x="871538" y="3343275"/>
          <p14:tracePt t="12269" x="857250" y="3343275"/>
          <p14:tracePt t="12282" x="842963" y="3343275"/>
          <p14:tracePt t="12285" x="828675" y="3343275"/>
          <p14:tracePt t="12293" x="814388" y="3343275"/>
          <p14:tracePt t="12302" x="800100" y="3343275"/>
          <p14:tracePt t="12309" x="785813" y="3343275"/>
          <p14:tracePt t="12313" x="771525" y="3343275"/>
          <p14:tracePt t="12322" x="757238" y="3343275"/>
          <p14:tracePt t="12400" x="742950" y="3343275"/>
          <p14:tracePt t="12424" x="742950" y="3357563"/>
          <p14:tracePt t="12425" x="728663" y="3357563"/>
          <p14:tracePt t="12434" x="714375" y="3357563"/>
          <p14:tracePt t="12614" x="728663" y="3357563"/>
          <p14:tracePt t="12622" x="742950" y="3357563"/>
          <p14:tracePt t="12629" x="757238" y="3357563"/>
          <p14:tracePt t="12635" x="771525" y="3357563"/>
          <p14:tracePt t="12637" x="785813" y="3357563"/>
          <p14:tracePt t="12642" x="800100" y="3357563"/>
          <p14:tracePt t="12646" x="814388" y="3357563"/>
          <p14:tracePt t="12651" x="828675" y="3357563"/>
          <p14:tracePt t="12653" x="842963" y="3357563"/>
          <p14:tracePt t="12657" x="857250" y="3357563"/>
          <p14:tracePt t="12661" x="871538" y="3357563"/>
          <p14:tracePt t="12665" x="900113" y="3357563"/>
          <p14:tracePt t="12669" x="914400" y="3357563"/>
          <p14:tracePt t="12671" x="928688" y="3357563"/>
          <p14:tracePt t="12675" x="942975" y="3357563"/>
          <p14:tracePt t="12678" x="957263" y="3357563"/>
          <p14:tracePt t="12682" x="971550" y="3357563"/>
          <p14:tracePt t="12687" x="985838" y="3357563"/>
          <p14:tracePt t="12693" x="1000125" y="3357563"/>
          <p14:tracePt t="12696" x="1014413" y="3357563"/>
          <p14:tracePt t="12701" x="1028700" y="3357563"/>
          <p14:tracePt t="12706" x="1042988" y="3357563"/>
          <p14:tracePt t="12712" x="1057275" y="3357563"/>
          <p14:tracePt t="12714" x="1071563" y="3357563"/>
          <p14:tracePt t="12720" x="1085850" y="3357563"/>
          <p14:tracePt t="12724" x="1100138" y="3357563"/>
          <p14:tracePt t="12729" x="1114425" y="3357563"/>
          <p14:tracePt t="12731" x="1128713" y="3357563"/>
          <p14:tracePt t="12735" x="1143000" y="3357563"/>
          <p14:tracePt t="12739" x="1157288" y="3357563"/>
          <p14:tracePt t="12742" x="1171575" y="3357563"/>
          <p14:tracePt t="12744" x="1185863" y="3357563"/>
          <p14:tracePt t="12745" x="1200150" y="3357563"/>
          <p14:tracePt t="12747" x="1214438" y="3357563"/>
          <p14:tracePt t="12750" x="1228725" y="3357563"/>
          <p14:tracePt t="12751" x="1243013" y="3357563"/>
          <p14:tracePt t="12753" x="1257300" y="3371850"/>
          <p14:tracePt t="12754" x="1271588" y="3371850"/>
          <p14:tracePt t="12755" x="1285875" y="3371850"/>
          <p14:tracePt t="12756" x="1300163" y="3371850"/>
          <p14:tracePt t="12757" x="1314450" y="3371850"/>
          <p14:tracePt t="12758" x="1328738" y="3386138"/>
          <p14:tracePt t="12759" x="1343025" y="3386138"/>
          <p14:tracePt t="12761" x="1371600" y="3386138"/>
          <p14:tracePt t="12762" x="1385888" y="3386138"/>
          <p14:tracePt t="12763" x="1400175" y="3400425"/>
          <p14:tracePt t="12764" x="1414463" y="3400425"/>
          <p14:tracePt t="12765" x="1443038" y="3400425"/>
          <p14:tracePt t="12766" x="1457325" y="3400425"/>
          <p14:tracePt t="12767" x="1471613" y="3400425"/>
          <p14:tracePt t="12768" x="1485900" y="3414713"/>
          <p14:tracePt t="12770" x="1514475" y="3414713"/>
          <p14:tracePt t="12772" x="1528763" y="3414713"/>
          <p14:tracePt t="12773" x="1557338" y="3429000"/>
          <p14:tracePt t="12775" x="1585913" y="3429000"/>
          <p14:tracePt t="12776" x="1600200" y="3443288"/>
          <p14:tracePt t="12777" x="1614488" y="3443288"/>
          <p14:tracePt t="12778" x="1628775" y="3443288"/>
          <p14:tracePt t="12779" x="1643063" y="3457575"/>
          <p14:tracePt t="12780" x="1671638" y="3457575"/>
          <p14:tracePt t="12781" x="1685925" y="3457575"/>
          <p14:tracePt t="12782" x="1714500" y="3471863"/>
          <p14:tracePt t="12783" x="1728788" y="3486150"/>
          <p14:tracePt t="12784" x="1743075" y="3486150"/>
          <p14:tracePt t="12785" x="1771650" y="3500438"/>
          <p14:tracePt t="12786" x="1785938" y="3514725"/>
          <p14:tracePt t="12787" x="1800225" y="3514725"/>
          <p14:tracePt t="12788" x="1843088" y="3543300"/>
          <p14:tracePt t="13197" x="1828800" y="3543300"/>
          <p14:tracePt t="13198" x="1814513" y="3529013"/>
          <p14:tracePt t="13200" x="1800225" y="3529013"/>
          <p14:tracePt t="13202" x="1785938" y="3529013"/>
          <p14:tracePt t="13203" x="1785938" y="3514725"/>
          <p14:tracePt t="13205" x="1771650" y="3514725"/>
          <p14:tracePt t="13206" x="1757363" y="3514725"/>
          <p14:tracePt t="13208" x="1757363" y="3500438"/>
          <p14:tracePt t="13209" x="1743075" y="3500438"/>
          <p14:tracePt t="13210" x="1743075" y="3486150"/>
          <p14:tracePt t="13212" x="1728788" y="3486150"/>
          <p14:tracePt t="13214" x="1728788" y="3471863"/>
          <p14:tracePt t="13216" x="1714500" y="3471863"/>
          <p14:tracePt t="13218" x="1700213" y="3457575"/>
          <p14:tracePt t="13226" x="1700213" y="3443288"/>
          <p14:tracePt t="13233" x="1700213" y="3429000"/>
          <p14:tracePt t="13243" x="1700213" y="3414713"/>
          <p14:tracePt t="13249" x="1714500" y="3414713"/>
          <p14:tracePt t="13253" x="1714500" y="3400425"/>
          <p14:tracePt t="13261" x="1728788" y="3386138"/>
          <p14:tracePt t="13265" x="1728788" y="3371850"/>
          <p14:tracePt t="13270" x="1728788" y="3357563"/>
          <p14:tracePt t="13278" x="1728788" y="3343275"/>
          <p14:tracePt t="13283" x="1728788" y="3328988"/>
          <p14:tracePt t="13287" x="1714500" y="3328988"/>
          <p14:tracePt t="13311" x="1700213" y="3328988"/>
          <p14:tracePt t="13320" x="1685925" y="3328988"/>
          <p14:tracePt t="13328" x="1671638" y="3328988"/>
          <p14:tracePt t="13365" x="1671638" y="3343275"/>
          <p14:tracePt t="13367" x="1657350" y="3343275"/>
          <p14:tracePt t="13375" x="1657350" y="3357563"/>
          <p14:tracePt t="13379" x="1643063" y="3357563"/>
          <p14:tracePt t="13388" x="1643063" y="3371850"/>
          <p14:tracePt t="13389" x="1628775" y="3371850"/>
          <p14:tracePt t="13390" x="1628775" y="3386138"/>
          <p14:tracePt t="13397" x="1614488" y="3386138"/>
          <p14:tracePt t="13398" x="1614488" y="3400425"/>
          <p14:tracePt t="13403" x="1614488" y="3414713"/>
          <p14:tracePt t="13405" x="1600200" y="3414713"/>
          <p14:tracePt t="13408" x="1585913" y="3414713"/>
          <p14:tracePt t="13412" x="1585913" y="3429000"/>
          <p14:tracePt t="13415" x="1585913" y="3443288"/>
          <p14:tracePt t="13416" x="1571625" y="3443288"/>
          <p14:tracePt t="13422" x="1557338" y="3443288"/>
          <p14:tracePt t="13430" x="1543050" y="3457575"/>
          <p14:tracePt t="13436" x="1528763" y="3457575"/>
          <p14:tracePt t="13446" x="1514475" y="3457575"/>
          <p14:tracePt t="13453" x="1514475" y="3471863"/>
          <p14:tracePt t="13463" x="1500188" y="3471863"/>
          <p14:tracePt t="13480" x="1500188" y="3486150"/>
          <p14:tracePt t="13484" x="1485900" y="3486150"/>
          <p14:tracePt t="13487" x="1485900" y="3500438"/>
          <p14:tracePt t="13489" x="1471613" y="3500438"/>
          <p14:tracePt t="13506" x="1471613" y="3514725"/>
          <p14:tracePt t="13508" x="1457325" y="3514725"/>
          <p14:tracePt t="13518" x="1443038" y="3514725"/>
          <p14:tracePt t="13520" x="1443038" y="3529013"/>
          <p14:tracePt t="13539" x="1443038" y="3543300"/>
          <p14:tracePt t="13544" x="1443038" y="3557588"/>
          <p14:tracePt t="13555" x="1443038" y="3571875"/>
          <p14:tracePt t="13560" x="1443038" y="3586163"/>
          <p14:tracePt t="13566" x="1443038" y="3600450"/>
          <p14:tracePt t="13572" x="1443038" y="3614738"/>
          <p14:tracePt t="13574" x="1443038" y="3629025"/>
          <p14:tracePt t="13580" x="1443038" y="3643313"/>
          <p14:tracePt t="13585" x="1443038" y="3657600"/>
          <p14:tracePt t="13590" x="1443038" y="3671888"/>
          <p14:tracePt t="13593" x="1443038" y="3686175"/>
          <p14:tracePt t="13597" x="1443038" y="3700463"/>
          <p14:tracePt t="13602" x="1443038" y="3714750"/>
          <p14:tracePt t="13607" x="1443038" y="3729038"/>
          <p14:tracePt t="13609" x="1443038" y="3743325"/>
          <p14:tracePt t="13613" x="1457325" y="3757613"/>
          <p14:tracePt t="13618" x="1457325" y="3771900"/>
          <p14:tracePt t="13620" x="1471613" y="3771900"/>
          <p14:tracePt t="13623" x="1471613" y="3786188"/>
          <p14:tracePt t="13625" x="1471613" y="3800475"/>
          <p14:tracePt t="13626" x="1485900" y="3800475"/>
          <p14:tracePt t="13628" x="1485900" y="3814763"/>
          <p14:tracePt t="13631" x="1500188" y="3814763"/>
          <p14:tracePt t="13632" x="1500188" y="3829050"/>
          <p14:tracePt t="13636" x="1500188" y="3843338"/>
          <p14:tracePt t="13638" x="1514475" y="3857625"/>
          <p14:tracePt t="13642" x="1514475" y="3871913"/>
          <p14:tracePt t="13644" x="1528763" y="3871913"/>
          <p14:tracePt t="13645" x="1528763" y="3886200"/>
          <p14:tracePt t="13646" x="1543050" y="3886200"/>
          <p14:tracePt t="13649" x="1543050" y="3900488"/>
          <p14:tracePt t="13650" x="1543050" y="3914775"/>
          <p14:tracePt t="13651" x="1557338" y="3914775"/>
          <p14:tracePt t="13653" x="1557338" y="3929063"/>
          <p14:tracePt t="13655" x="1571625" y="3929063"/>
          <p14:tracePt t="13656" x="1571625" y="3943350"/>
          <p14:tracePt t="13658" x="1571625" y="3957638"/>
          <p14:tracePt t="13659" x="1585913" y="3957638"/>
          <p14:tracePt t="13660" x="1600200" y="3971925"/>
          <p14:tracePt t="13663" x="1600200" y="3986213"/>
          <p14:tracePt t="13665" x="1614488" y="3986213"/>
          <p14:tracePt t="13666" x="1614488" y="4000500"/>
          <p14:tracePt t="13668" x="1628775" y="4014788"/>
          <p14:tracePt t="13670" x="1628775" y="4029075"/>
          <p14:tracePt t="13671" x="1643063" y="4029075"/>
          <p14:tracePt t="13673" x="1657350" y="4043363"/>
          <p14:tracePt t="13676" x="1657350" y="4057650"/>
          <p14:tracePt t="13677" x="1671638" y="4057650"/>
          <p14:tracePt t="13679" x="1671638" y="4071938"/>
          <p14:tracePt t="13680" x="1685925" y="4071938"/>
          <p14:tracePt t="13681" x="1685925" y="4086225"/>
          <p14:tracePt t="13682" x="1685925" y="4100513"/>
          <p14:tracePt t="13683" x="1700213" y="4100513"/>
          <p14:tracePt t="13685" x="1714500" y="4114800"/>
          <p14:tracePt t="13687" x="1728788" y="4114800"/>
          <p14:tracePt t="13688" x="1728788" y="4129088"/>
          <p14:tracePt t="13689" x="1728788" y="4143375"/>
          <p14:tracePt t="13691" x="1743075" y="4157663"/>
          <p14:tracePt t="13692" x="1743075" y="4171950"/>
          <p14:tracePt t="13693" x="1757363" y="4171950"/>
          <p14:tracePt t="13694" x="1771650" y="4186238"/>
          <p14:tracePt t="13695" x="1771650" y="4200525"/>
          <p14:tracePt t="13697" x="1785938" y="4200525"/>
          <p14:tracePt t="13698" x="1800225" y="4229100"/>
          <p14:tracePt t="13700" x="1814513" y="4243388"/>
          <p14:tracePt t="13701" x="1828800" y="4257675"/>
          <p14:tracePt t="13702" x="1843088" y="4271963"/>
          <p14:tracePt t="13704" x="1857375" y="4286250"/>
          <p14:tracePt t="13705" x="1857375" y="4300538"/>
          <p14:tracePt t="13706" x="1871663" y="4300538"/>
          <p14:tracePt t="13707" x="1871663" y="4314825"/>
          <p14:tracePt t="13708" x="1885950" y="4314825"/>
          <p14:tracePt t="13709" x="1900238" y="4329113"/>
          <p14:tracePt t="13711" x="1914525" y="4343400"/>
          <p14:tracePt t="13712" x="1914525" y="4357688"/>
          <p14:tracePt t="13713" x="1928813" y="4357688"/>
          <p14:tracePt t="13714" x="1928813" y="4371975"/>
          <p14:tracePt t="13715" x="1943100" y="4371975"/>
          <p14:tracePt t="13716" x="1957388" y="4371975"/>
          <p14:tracePt t="13717" x="1957388" y="4386263"/>
          <p14:tracePt t="13719" x="1971675" y="4400550"/>
          <p14:tracePt t="13721" x="1985963" y="4414838"/>
          <p14:tracePt t="13722" x="2000250" y="4414838"/>
          <p14:tracePt t="13724" x="2000250" y="4429125"/>
          <p14:tracePt t="13725" x="2014538" y="4429125"/>
          <p14:tracePt t="13728" x="2028825" y="4429125"/>
          <p14:tracePt t="13729" x="2028825" y="4443413"/>
          <p14:tracePt t="13732" x="2044700" y="4443413"/>
          <p14:tracePt t="13734" x="2058988" y="4443413"/>
          <p14:tracePt t="13736" x="2058988" y="4457700"/>
          <p14:tracePt t="13742" x="2073275" y="4471988"/>
          <p14:tracePt t="13743" x="2087563" y="4471988"/>
          <p14:tracePt t="13748" x="2101850" y="4471988"/>
          <p14:tracePt t="13750" x="2101850" y="4486275"/>
          <p14:tracePt t="13754" x="2116138" y="4486275"/>
          <p14:tracePt t="13756" x="2130425" y="4486275"/>
          <p14:tracePt t="13763" x="2144713" y="4486275"/>
          <p14:tracePt t="13767" x="2144713" y="4500563"/>
          <p14:tracePt t="13769" x="2159000" y="4500563"/>
          <p14:tracePt t="13779" x="2173288" y="4500563"/>
          <p14:tracePt t="13785" x="2187575" y="4500563"/>
          <p14:tracePt t="13795" x="2201863" y="4500563"/>
          <p14:tracePt t="13803" x="2216150" y="4500563"/>
          <p14:tracePt t="13807" x="2230438" y="4500563"/>
          <p14:tracePt t="13809" x="2244725" y="4500563"/>
          <p14:tracePt t="13813" x="2259013" y="4500563"/>
          <p14:tracePt t="13816" x="2273300" y="4500563"/>
          <p14:tracePt t="13819" x="2287588" y="4500563"/>
          <p14:tracePt t="13820" x="2301875" y="4500563"/>
          <p14:tracePt t="13821" x="2301875" y="4514850"/>
          <p14:tracePt t="13822" x="2316163" y="4514850"/>
          <p14:tracePt t="13824" x="2344738" y="4529138"/>
          <p14:tracePt t="13826" x="2359025" y="4529138"/>
          <p14:tracePt t="13828" x="2373313" y="4529138"/>
          <p14:tracePt t="13829" x="2387600" y="4529138"/>
          <p14:tracePt t="13830" x="2401888" y="4529138"/>
          <p14:tracePt t="13832" x="2416175" y="4529138"/>
          <p14:tracePt t="13834" x="2430463" y="4543425"/>
          <p14:tracePt t="13835" x="2444750" y="4543425"/>
          <p14:tracePt t="13836" x="2459038" y="4543425"/>
          <p14:tracePt t="13838" x="2473325" y="4543425"/>
          <p14:tracePt t="13840" x="2487613" y="4557713"/>
          <p14:tracePt t="13842" x="2516188" y="4557713"/>
          <p14:tracePt t="13844" x="2530475" y="4557713"/>
          <p14:tracePt t="13846" x="2559050" y="4557713"/>
          <p14:tracePt t="13849" x="2573338" y="4557713"/>
          <p14:tracePt t="13850" x="2573338" y="4572000"/>
          <p14:tracePt t="13851" x="2587625" y="4572000"/>
          <p14:tracePt t="13852" x="2601913" y="4572000"/>
          <p14:tracePt t="13853" x="2601913" y="4586288"/>
          <p14:tracePt t="13854" x="2616200" y="4586288"/>
          <p14:tracePt t="13855" x="2630488" y="4586288"/>
          <p14:tracePt t="13858" x="2659063" y="4586288"/>
          <p14:tracePt t="13860" x="2673350" y="4586288"/>
          <p14:tracePt t="13861" x="2687638" y="4586288"/>
          <p14:tracePt t="13863" x="2701925" y="4586288"/>
          <p14:tracePt t="13865" x="2701925" y="4600575"/>
          <p14:tracePt t="13866" x="2716213" y="4600575"/>
          <p14:tracePt t="13867" x="2730500" y="4600575"/>
          <p14:tracePt t="13869" x="2744788" y="4600575"/>
          <p14:tracePt t="13872" x="2759075" y="4614863"/>
          <p14:tracePt t="13874" x="2773363" y="4614863"/>
          <p14:tracePt t="13877" x="2787650" y="4614863"/>
          <p14:tracePt t="13879" x="2801938" y="4614863"/>
          <p14:tracePt t="13884" x="2816225" y="4614863"/>
          <p14:tracePt t="13885" x="2816225" y="4629150"/>
          <p14:tracePt t="14027" x="2801938" y="4629150"/>
          <p14:tracePt t="14031" x="2787650" y="4629150"/>
          <p14:tracePt t="14039" x="2773363" y="4629150"/>
          <p14:tracePt t="14048" x="2773363" y="4614863"/>
          <p14:tracePt t="14049" x="2759075" y="4614863"/>
          <p14:tracePt t="14104" x="2759075" y="4600575"/>
          <p14:tracePt t="14125" x="2744788" y="4600575"/>
          <p14:tracePt t="14127" x="2744788" y="4586288"/>
          <p14:tracePt t="14135" x="2730500" y="4586288"/>
          <p14:tracePt t="14143" x="2730500" y="4572000"/>
          <p14:tracePt t="14145" x="2716213" y="4572000"/>
          <p14:tracePt t="14158" x="2701925" y="4572000"/>
          <p14:tracePt t="14172" x="2701925" y="4557713"/>
          <p14:tracePt t="14240" x="2687638" y="4557713"/>
          <p14:tracePt t="14250" x="2673350" y="4557713"/>
          <p14:tracePt t="14264" x="2659063" y="4557713"/>
          <p14:tracePt t="14276" x="2659063" y="4543425"/>
          <p14:tracePt t="14280" x="2644775" y="4543425"/>
          <p14:tracePt t="14301" x="2644775" y="4529138"/>
          <p14:tracePt t="14307" x="2630488" y="4529138"/>
          <p14:tracePt t="14318" x="2616200" y="4529138"/>
          <p14:tracePt t="14441" x="2601913" y="4529138"/>
          <p14:tracePt t="14454" x="2601913" y="4514850"/>
          <p14:tracePt t="14861" x="2601913" y="4500563"/>
          <p14:tracePt t="14872" x="2601913" y="4486275"/>
          <p14:tracePt t="14882" x="2601913" y="4471988"/>
          <p14:tracePt t="14892" x="2601913" y="4457700"/>
          <p14:tracePt t="14896" x="2601913" y="4443413"/>
          <p14:tracePt t="14904" x="2601913" y="4429125"/>
          <p14:tracePt t="14911" x="2601913" y="4414838"/>
          <p14:tracePt t="14924" x="2601913" y="4400550"/>
          <p14:tracePt t="14956" x="2601913" y="4386263"/>
          <p14:tracePt t="15030" x="2616200" y="4386263"/>
          <p14:tracePt t="15033" x="2616200" y="4371975"/>
          <p14:tracePt t="15306" x="2630488" y="4371975"/>
          <p14:tracePt t="15418" x="2644775" y="4371975"/>
          <p14:tracePt t="16040" x="2644775" y="4357688"/>
          <p14:tracePt t="16043" x="2630488" y="4357688"/>
          <p14:tracePt t="16048" x="2616200" y="4343400"/>
          <p14:tracePt t="16052" x="2616200" y="4329113"/>
          <p14:tracePt t="16059" x="2601913" y="4329113"/>
          <p14:tracePt t="16064" x="2601913" y="4314825"/>
          <p14:tracePt t="16214" x="2601913" y="4300538"/>
          <p14:tracePt t="16221" x="2601913" y="4286250"/>
          <p14:tracePt t="16227" x="2601913" y="4271963"/>
          <p14:tracePt t="16239" x="2601913" y="4257675"/>
          <p14:tracePt t="16244" x="2587625" y="4257675"/>
          <p14:tracePt t="16247" x="2587625" y="4243388"/>
          <p14:tracePt t="16255" x="2587625" y="4229100"/>
          <p14:tracePt t="16258" x="2587625" y="4214813"/>
          <p14:tracePt t="16265" x="2587625" y="4200525"/>
          <p14:tracePt t="16271" x="2587625" y="4186238"/>
          <p14:tracePt t="16271" x="2573338" y="4186238"/>
          <p14:tracePt t="16276" x="2573338" y="4171950"/>
          <p14:tracePt t="16280" x="2573338" y="4157663"/>
          <p14:tracePt t="16287" x="2559050" y="4143375"/>
          <p14:tracePt t="16292" x="2544763" y="4143375"/>
          <p14:tracePt t="16292" x="2544763" y="4129088"/>
          <p14:tracePt t="16301" x="2544763" y="4114800"/>
          <p14:tracePt t="16303" x="2530475" y="4114800"/>
          <p14:tracePt t="16307" x="2530475" y="4100513"/>
          <p14:tracePt t="16443" x="2516188" y="4100513"/>
          <p14:tracePt t="16452" x="2516188" y="4114800"/>
          <p14:tracePt t="16459" x="2516188" y="4129088"/>
          <p14:tracePt t="16466" x="2516188" y="4143375"/>
          <p14:tracePt t="16473" x="2501900" y="4157663"/>
          <p14:tracePt t="16477" x="2501900" y="4171950"/>
          <p14:tracePt t="16484" x="2501900" y="4186238"/>
          <p14:tracePt t="16492" x="2501900" y="4200525"/>
          <p14:tracePt t="16499" x="2501900" y="4214813"/>
          <p14:tracePt t="16504" x="2501900" y="4229100"/>
          <p14:tracePt t="16730" x="2501900" y="4243388"/>
          <p14:tracePt t="16769" x="2516188" y="4243388"/>
          <p14:tracePt t="16813" x="2516188" y="4257675"/>
          <p14:tracePt t="16814" x="2530475" y="4257675"/>
          <p14:tracePt t="16841" x="2530475" y="4271963"/>
          <p14:tracePt t="16852" x="2544763" y="4271963"/>
          <p14:tracePt t="16874" x="2559050" y="4271963"/>
          <p14:tracePt t="16885" x="2559050" y="4286250"/>
          <p14:tracePt t="16894" x="2573338" y="4286250"/>
          <p14:tracePt t="16897" x="2573338" y="4300538"/>
          <p14:tracePt t="16901" x="2587625" y="4300538"/>
          <p14:tracePt t="16905" x="2601913" y="4300538"/>
          <p14:tracePt t="16906" x="2601913" y="4314825"/>
          <p14:tracePt t="16909" x="2616200" y="4314825"/>
          <p14:tracePt t="16912" x="2630488" y="4314825"/>
          <p14:tracePt t="16914" x="2630488" y="4329113"/>
          <p14:tracePt t="16915" x="2644775" y="4329113"/>
          <p14:tracePt t="16916" x="2644775" y="4343400"/>
          <p14:tracePt t="16918" x="2659063" y="4343400"/>
          <p14:tracePt t="16920" x="2673350" y="4343400"/>
          <p14:tracePt t="16922" x="2687638" y="4343400"/>
          <p14:tracePt t="16923" x="2687638" y="4357688"/>
          <p14:tracePt t="16924" x="2701925" y="4357688"/>
          <p14:tracePt t="16927" x="2716213" y="4357688"/>
          <p14:tracePt t="16929" x="2730500" y="4357688"/>
          <p14:tracePt t="16929" x="2730500" y="4371975"/>
          <p14:tracePt t="16931" x="2744788" y="4371975"/>
          <p14:tracePt t="16934" x="2759075" y="4386263"/>
          <p14:tracePt t="16936" x="2773363" y="4386263"/>
          <p14:tracePt t="16938" x="2787650" y="4400550"/>
          <p14:tracePt t="16940" x="2801938" y="4400550"/>
          <p14:tracePt t="16943" x="2816225" y="4400550"/>
          <p14:tracePt t="16945" x="2830513" y="4414838"/>
          <p14:tracePt t="16950" x="2844800" y="4414838"/>
          <p14:tracePt t="16951" x="2859088" y="4414838"/>
          <p14:tracePt t="16955" x="2873375" y="4414838"/>
          <p14:tracePt t="16957" x="2873375" y="4429125"/>
          <p14:tracePt t="16960" x="2887663" y="4429125"/>
          <p14:tracePt t="16964" x="2901950" y="4429125"/>
          <p14:tracePt t="16969" x="2916238" y="4429125"/>
          <p14:tracePt t="16980" x="2930525" y="4443413"/>
          <p14:tracePt t="17006" x="2944813" y="4443413"/>
          <p14:tracePt t="17009" x="2944813" y="4457700"/>
          <p14:tracePt t="17014" x="2959100" y="4457700"/>
          <p14:tracePt t="17016" x="2973388" y="4457700"/>
          <p14:tracePt t="17020" x="2987675" y="4457700"/>
          <p14:tracePt t="17025" x="3001963" y="4457700"/>
          <p14:tracePt t="17030" x="3016250" y="4457700"/>
          <p14:tracePt t="17031" x="3030538" y="4457700"/>
          <p14:tracePt t="17035" x="3044825" y="4457700"/>
          <p14:tracePt t="17038" x="3059113" y="4457700"/>
          <p14:tracePt t="17042" x="3073400" y="4457700"/>
          <p14:tracePt t="17044" x="3087688" y="4457700"/>
          <p14:tracePt t="17046" x="3101975" y="4457700"/>
          <p14:tracePt t="17050" x="3116263" y="4457700"/>
          <p14:tracePt t="17052" x="3116263" y="4471988"/>
          <p14:tracePt t="17054" x="3130550" y="4471988"/>
          <p14:tracePt t="17055" x="3144838" y="4471988"/>
          <p14:tracePt t="17059" x="3159125" y="4471988"/>
          <p14:tracePt t="17062" x="3173413" y="4471988"/>
          <p14:tracePt t="17066" x="3187700" y="4471988"/>
          <p14:tracePt t="17068" x="3201988" y="4471988"/>
          <p14:tracePt t="17075" x="3216275" y="4471988"/>
          <p14:tracePt t="17078" x="3230563" y="4471988"/>
          <p14:tracePt t="17084" x="3244850" y="4471988"/>
          <p14:tracePt t="17091" x="3259138" y="4471988"/>
          <p14:tracePt t="17096" x="3273425" y="4471988"/>
          <p14:tracePt t="17103" x="3287713" y="4471988"/>
          <p14:tracePt t="17110" x="3302000" y="4471988"/>
          <p14:tracePt t="17115" x="3316288" y="4471988"/>
          <p14:tracePt t="17118" x="3330575" y="4471988"/>
          <p14:tracePt t="17124" x="3344863" y="4471988"/>
          <p14:tracePt t="17129" x="3359150" y="4471988"/>
          <p14:tracePt t="17135" x="3373438" y="4471988"/>
          <p14:tracePt t="17138" x="3387725" y="4471988"/>
          <p14:tracePt t="17143" x="3402013" y="4471988"/>
          <p14:tracePt t="17146" x="3416300" y="4471988"/>
          <p14:tracePt t="17152" x="3430588" y="4471988"/>
          <p14:tracePt t="17154" x="3444875" y="4471988"/>
          <p14:tracePt t="17160" x="3459163" y="4471988"/>
          <p14:tracePt t="17165" x="3473450" y="4471988"/>
          <p14:tracePt t="17168" x="3487738" y="4471988"/>
          <p14:tracePt t="17169" x="3502025" y="4471988"/>
          <p14:tracePt t="17174" x="3516313" y="4471988"/>
          <p14:tracePt t="17179" x="3530600" y="4471988"/>
          <p14:tracePt t="17181" x="3544888" y="4471988"/>
          <p14:tracePt t="17183" x="3559175" y="4471988"/>
          <p14:tracePt t="17186" x="3573463" y="4471988"/>
          <p14:tracePt t="17190" x="3587750" y="4471988"/>
          <p14:tracePt t="17193" x="3602038" y="4471988"/>
          <p14:tracePt t="17195" x="3616325" y="4471988"/>
          <p14:tracePt t="17198" x="3630613" y="4471988"/>
          <p14:tracePt t="17201" x="3644900" y="4471988"/>
          <p14:tracePt t="17205" x="3659188" y="4471988"/>
          <p14:tracePt t="17207" x="3673475" y="4471988"/>
          <p14:tracePt t="17209" x="3687763" y="4471988"/>
          <p14:tracePt t="17214" x="3702050" y="4471988"/>
          <p14:tracePt t="17216" x="3716338" y="4471988"/>
          <p14:tracePt t="17219" x="3730625" y="4471988"/>
          <p14:tracePt t="17222" x="3744913" y="4471988"/>
          <p14:tracePt t="17228" x="3759200" y="4471988"/>
          <p14:tracePt t="17233" x="3773488" y="4471988"/>
          <p14:tracePt t="17243" x="3787775" y="4471988"/>
          <p14:tracePt t="17251" x="3802063" y="4471988"/>
          <p14:tracePt t="17282" x="3816350" y="4471988"/>
          <p14:tracePt t="17294" x="3830638" y="4471988"/>
          <p14:tracePt t="17307" x="3844925" y="4471988"/>
          <p14:tracePt t="17311" x="3859213" y="4471988"/>
          <p14:tracePt t="17322" x="3873500" y="4471988"/>
          <p14:tracePt t="17429" x="3887788" y="4471988"/>
          <p14:tracePt t="17437" x="3902075" y="4471988"/>
          <p14:tracePt t="17443" x="3916363" y="4471988"/>
          <p14:tracePt t="17447" x="3916363" y="4457700"/>
          <p14:tracePt t="17452" x="3930650" y="4457700"/>
          <p14:tracePt t="17456" x="3930650" y="4443413"/>
          <p14:tracePt t="17461" x="3944938" y="4443413"/>
          <p14:tracePt t="17469" x="3959225" y="4443413"/>
          <p14:tracePt t="17473" x="3959225" y="4429125"/>
          <p14:tracePt t="17475" x="3973513" y="4429125"/>
          <p14:tracePt t="17491" x="3973513" y="4414838"/>
          <p14:tracePt t="17492" x="3987800" y="4414838"/>
          <p14:tracePt t="17503" x="3987800" y="4400550"/>
          <p14:tracePt t="17514" x="3987800" y="4386263"/>
          <p14:tracePt t="17532" x="3987800" y="4371975"/>
          <p14:tracePt t="17564" x="3987800" y="4357688"/>
          <p14:tracePt t="17579" x="3987800" y="4343400"/>
          <p14:tracePt t="17585" x="3987800" y="4329113"/>
          <p14:tracePt t="17595" x="3987800" y="4314825"/>
          <p14:tracePt t="17617" x="3987800" y="4300538"/>
          <p14:tracePt t="17662" x="3987800" y="4286250"/>
          <p14:tracePt t="17669" x="3973513" y="4286250"/>
          <p14:tracePt t="17682" x="3973513" y="4271963"/>
          <p14:tracePt t="17684" x="3959225" y="4271963"/>
          <p14:tracePt t="17725" x="3959225" y="4257675"/>
          <p14:tracePt t="17739" x="3944938" y="4257675"/>
          <p14:tracePt t="17853" x="3930650" y="4257675"/>
          <p14:tracePt t="17959" x="3916363" y="4257675"/>
          <p14:tracePt t="18003" x="3916363" y="4243388"/>
          <p14:tracePt t="18462" x="3902075" y="4243388"/>
          <p14:tracePt t="18470" x="3902075" y="4229100"/>
          <p14:tracePt t="18481" x="3902075" y="4214813"/>
          <p14:tracePt t="18495" x="3887788" y="4214813"/>
          <p14:tracePt t="18509" x="3887788" y="4200525"/>
          <p14:tracePt t="19359" x="3887788" y="4214813"/>
          <p14:tracePt t="19361" x="3887788" y="4229100"/>
          <p14:tracePt t="19369" x="3887788" y="4243388"/>
          <p14:tracePt t="19378" x="3887788" y="4257675"/>
          <p14:tracePt t="19388" x="3887788" y="4271963"/>
          <p14:tracePt t="19391" x="3887788" y="4286250"/>
          <p14:tracePt t="19393" x="3873500" y="4286250"/>
          <p14:tracePt t="19400" x="3873500" y="4300538"/>
          <p14:tracePt t="19408" x="3873500" y="4314825"/>
          <p14:tracePt t="19410" x="3859213" y="4314825"/>
          <p14:tracePt t="19419" x="3844925" y="4314825"/>
          <p14:tracePt t="19424" x="3844925" y="4329113"/>
          <p14:tracePt t="19430" x="3844925" y="4343400"/>
          <p14:tracePt t="19436" x="3830638" y="4343400"/>
          <p14:tracePt t="19448" x="3816350" y="4343400"/>
          <p14:tracePt t="19453" x="3816350" y="4357688"/>
          <p14:tracePt t="19457" x="3802063" y="4357688"/>
          <p14:tracePt t="19459" x="3787775" y="4357688"/>
          <p14:tracePt t="19464" x="3773488" y="4371975"/>
          <p14:tracePt t="19469" x="3759200" y="4371975"/>
          <p14:tracePt t="19472" x="3744913" y="4371975"/>
          <p14:tracePt t="19474" x="3730625" y="4371975"/>
          <p14:tracePt t="19476" x="3716338" y="4371975"/>
          <p14:tracePt t="19477" x="3716338" y="4386263"/>
          <p14:tracePt t="19479" x="3702050" y="4386263"/>
          <p14:tracePt t="19481" x="3687763" y="4386263"/>
          <p14:tracePt t="19483" x="3673475" y="4400550"/>
          <p14:tracePt t="19484" x="3659188" y="4400550"/>
          <p14:tracePt t="19486" x="3644900" y="4400550"/>
          <p14:tracePt t="19488" x="3630613" y="4400550"/>
          <p14:tracePt t="19489" x="3616325" y="4400550"/>
          <p14:tracePt t="19490" x="3602038" y="4400550"/>
          <p14:tracePt t="19492" x="3587750" y="4414838"/>
          <p14:tracePt t="19494" x="3573463" y="4414838"/>
          <p14:tracePt t="19495" x="3559175" y="4414838"/>
          <p14:tracePt t="19496" x="3544888" y="4414838"/>
          <p14:tracePt t="19498" x="3530600" y="4414838"/>
          <p14:tracePt t="19500" x="3516313" y="4414838"/>
          <p14:tracePt t="19501" x="3502025" y="4414838"/>
          <p14:tracePt t="19502" x="3473450" y="4429125"/>
          <p14:tracePt t="19504" x="3459163" y="4429125"/>
          <p14:tracePt t="19506" x="3444875" y="4443413"/>
          <p14:tracePt t="19507" x="3430588" y="4443413"/>
          <p14:tracePt t="19509" x="3416300" y="4443413"/>
          <p14:tracePt t="19511" x="3402013" y="4443413"/>
          <p14:tracePt t="19513" x="3387725" y="4443413"/>
          <p14:tracePt t="19514" x="3373438" y="4443413"/>
          <p14:tracePt t="19516" x="3359150" y="4443413"/>
          <p14:tracePt t="19519" x="3344863" y="4443413"/>
          <p14:tracePt t="19520" x="3344863" y="4457700"/>
          <p14:tracePt t="19521" x="3330575" y="4457700"/>
          <p14:tracePt t="19524" x="3316288" y="4457700"/>
          <p14:tracePt t="19525" x="3302000" y="4457700"/>
          <p14:tracePt t="19530" x="3287713" y="4457700"/>
          <p14:tracePt t="19533" x="3273425" y="4457700"/>
          <p14:tracePt t="19541" x="3259138" y="4457700"/>
          <p14:tracePt t="19544" x="3244850" y="4457700"/>
          <p14:tracePt t="19565" x="3230563" y="4457700"/>
          <p14:tracePt t="19570" x="3216275" y="4457700"/>
          <p14:tracePt t="19576" x="3201988" y="4457700"/>
          <p14:tracePt t="19578" x="3187700" y="4457700"/>
          <p14:tracePt t="19582" x="3173413" y="4457700"/>
          <p14:tracePt t="19585" x="3159125" y="4457700"/>
          <p14:tracePt t="19586" x="3159125" y="4471988"/>
          <p14:tracePt t="19589" x="3144838" y="4471988"/>
          <p14:tracePt t="19590" x="3130550" y="4471988"/>
          <p14:tracePt t="19594" x="3116263" y="4471988"/>
          <p14:tracePt t="19597" x="3101975" y="4471988"/>
          <p14:tracePt t="19599" x="3087688" y="4471988"/>
          <p14:tracePt t="19601" x="3073400" y="4471988"/>
          <p14:tracePt t="19603" x="3059113" y="4471988"/>
          <p14:tracePt t="19606" x="3044825" y="4471988"/>
          <p14:tracePt t="19609" x="3030538" y="4471988"/>
          <p14:tracePt t="19610" x="3016250" y="4471988"/>
          <p14:tracePt t="19613" x="3001963" y="4471988"/>
          <p14:tracePt t="19617" x="2987675" y="4471988"/>
          <p14:tracePt t="19621" x="2973388" y="4471988"/>
          <p14:tracePt t="19622" x="2959100" y="4471988"/>
          <p14:tracePt t="19626" x="2944813" y="4471988"/>
          <p14:tracePt t="19631" x="2930525" y="4471988"/>
          <p14:tracePt t="19637" x="2916238" y="4471988"/>
          <p14:tracePt t="19640" x="2901950" y="4471988"/>
          <p14:tracePt t="19650" x="2887663" y="4471988"/>
          <p14:tracePt t="19699" x="2873375" y="4471988"/>
          <p14:tracePt t="19704" x="2859088" y="4471988"/>
          <p14:tracePt t="19713" x="2844800" y="4471988"/>
          <p14:tracePt t="19714" x="2830513" y="4471988"/>
          <p14:tracePt t="19719" x="2816225" y="4471988"/>
          <p14:tracePt t="19724" x="2801938" y="4471988"/>
          <p14:tracePt t="19726" x="2787650" y="4471988"/>
          <p14:tracePt t="19728" x="2773363" y="4471988"/>
          <p14:tracePt t="19730" x="2773363" y="4457700"/>
          <p14:tracePt t="19731" x="2759075" y="4457700"/>
          <p14:tracePt t="19734" x="2744788" y="4457700"/>
          <p14:tracePt t="19737" x="2730500" y="4457700"/>
          <p14:tracePt t="19739" x="2716213" y="4457700"/>
          <p14:tracePt t="19741" x="2701925" y="4457700"/>
          <p14:tracePt t="19743" x="2687638" y="4457700"/>
          <p14:tracePt t="19745" x="2673350" y="4457700"/>
          <p14:tracePt t="19747" x="2659063" y="4457700"/>
          <p14:tracePt t="19751" x="2644775" y="4457700"/>
          <p14:tracePt t="19753" x="2630488" y="4443413"/>
          <p14:tracePt t="19756" x="2616200" y="4443413"/>
          <p14:tracePt t="19757" x="2601913" y="4443413"/>
          <p14:tracePt t="19760" x="2587625" y="4443413"/>
          <p14:tracePt t="19763" x="2573338" y="4429125"/>
          <p14:tracePt t="19764" x="2559050" y="4429125"/>
          <p14:tracePt t="19767" x="2544763" y="4429125"/>
          <p14:tracePt t="19770" x="2530475" y="4429125"/>
          <p14:tracePt t="19772" x="2516188" y="4429125"/>
          <p14:tracePt t="19774" x="2501900" y="4429125"/>
          <p14:tracePt t="19777" x="2487613" y="4429125"/>
          <p14:tracePt t="19781" x="2473325" y="4429125"/>
          <p14:tracePt t="19784" x="2459038" y="4429125"/>
          <p14:tracePt t="19786" x="2459038" y="4414838"/>
          <p14:tracePt t="19788" x="2444750" y="4414838"/>
          <p14:tracePt t="19796" x="2430463" y="4414838"/>
          <p14:tracePt t="19807" x="2416175" y="4414838"/>
          <p14:tracePt t="19824" x="2401888" y="4414838"/>
          <p14:tracePt t="19835" x="2387600" y="4414838"/>
          <p14:tracePt t="19837" x="2373313" y="4414838"/>
          <p14:tracePt t="19842" x="2359025" y="4414838"/>
          <p14:tracePt t="19846" x="2344738" y="4414838"/>
          <p14:tracePt t="19852" x="2330450" y="4414838"/>
          <p14:tracePt t="19853" x="2316163" y="4414838"/>
          <p14:tracePt t="19859" x="2301875" y="4414838"/>
          <p14:tracePt t="19863" x="2287588" y="4414838"/>
          <p14:tracePt t="19873" x="2259013" y="4414838"/>
          <p14:tracePt t="19880" x="2244725" y="4414838"/>
          <p14:tracePt t="20100" x="2259013" y="4400550"/>
          <p14:tracePt t="20107" x="2273300" y="4400550"/>
          <p14:tracePt t="20125" x="2287588" y="4400550"/>
          <p14:tracePt t="20130" x="2287588" y="4386263"/>
          <p14:tracePt t="20142" x="2301875" y="4386263"/>
          <p14:tracePt t="20146" x="2301875" y="4371975"/>
          <p14:tracePt t="20159" x="2316163" y="4371975"/>
          <p14:tracePt t="20176" x="2330450" y="4371975"/>
          <p14:tracePt t="20186" x="2330450" y="4357688"/>
          <p14:tracePt t="20188" x="2344738" y="4357688"/>
          <p14:tracePt t="20196" x="2359025" y="4357688"/>
          <p14:tracePt t="20199" x="2359025" y="4343400"/>
          <p14:tracePt t="20203" x="2373313" y="4343400"/>
          <p14:tracePt t="20207" x="2387600" y="4343400"/>
          <p14:tracePt t="20211" x="2401888" y="4343400"/>
          <p14:tracePt t="20212" x="2401888" y="4329113"/>
          <p14:tracePt t="20216" x="2416175" y="4314825"/>
          <p14:tracePt t="20220" x="2430463" y="4314825"/>
          <p14:tracePt t="20224" x="2444750" y="4300538"/>
          <p14:tracePt t="20227" x="2459038" y="4300538"/>
          <p14:tracePt t="20230" x="2459038" y="4286250"/>
          <p14:tracePt t="20231" x="2473325" y="4286250"/>
          <p14:tracePt t="20235" x="2487613" y="4286250"/>
          <p14:tracePt t="20236" x="2487613" y="4271963"/>
          <p14:tracePt t="20239" x="2487613" y="4257675"/>
          <p14:tracePt t="20240" x="2501900" y="4257675"/>
          <p14:tracePt t="20244" x="2516188" y="4257675"/>
          <p14:tracePt t="20252" x="2516188" y="4243388"/>
          <p14:tracePt t="20256" x="2530475" y="4243388"/>
          <p14:tracePt t="20341" x="2530475" y="4229100"/>
          <p14:tracePt t="20350" x="2530475" y="4214813"/>
          <p14:tracePt t="20360" x="2544763" y="4214813"/>
          <p14:tracePt t="20384" x="2544763" y="4200525"/>
          <p14:tracePt t="22318" x="2544763" y="4186238"/>
          <p14:tracePt t="22327" x="2559050" y="4186238"/>
          <p14:tracePt t="22347" x="2573338" y="4171950"/>
          <p14:tracePt t="22473" x="2573338" y="4157663"/>
          <p14:tracePt t="22493" x="2573338" y="4143375"/>
          <p14:tracePt t="22500" x="2573338" y="4129088"/>
          <p14:tracePt t="22505" x="2587625" y="4129088"/>
          <p14:tracePt t="22593" x="2587625" y="4114800"/>
          <p14:tracePt t="22601" x="2573338" y="4100513"/>
          <p14:tracePt t="22602" x="2559050" y="4100513"/>
          <p14:tracePt t="22604" x="2544763" y="4100513"/>
          <p14:tracePt t="22606" x="2544763" y="4086225"/>
          <p14:tracePt t="22607" x="2530475" y="4086225"/>
          <p14:tracePt t="22608" x="2530475" y="4071938"/>
          <p14:tracePt t="22609" x="2516188" y="4071938"/>
          <p14:tracePt t="22610" x="2501900" y="4071938"/>
          <p14:tracePt t="22612" x="2487613" y="4057650"/>
          <p14:tracePt t="22614" x="2473325" y="4057650"/>
          <p14:tracePt t="22615" x="2459038" y="4057650"/>
          <p14:tracePt t="22616" x="2444750" y="4057650"/>
          <p14:tracePt t="22617" x="2444750" y="4043363"/>
          <p14:tracePt t="22618" x="2430463" y="4043363"/>
          <p14:tracePt t="22619" x="2416175" y="4043363"/>
          <p14:tracePt t="22620" x="2401888" y="4029075"/>
          <p14:tracePt t="22621" x="2387600" y="4029075"/>
          <p14:tracePt t="22624" x="2373313" y="4029075"/>
          <p14:tracePt t="22626" x="2359025" y="4029075"/>
          <p14:tracePt t="22627" x="2344738" y="4014788"/>
          <p14:tracePt t="22629" x="2330450" y="4014788"/>
          <p14:tracePt t="22631" x="2316163" y="4014788"/>
          <p14:tracePt t="22632" x="2301875" y="4014788"/>
          <p14:tracePt t="22635" x="2287588" y="4014788"/>
          <p14:tracePt t="22638" x="2273300" y="4014788"/>
          <p14:tracePt t="22641" x="2259013" y="4014788"/>
          <p14:tracePt t="22642" x="2244725" y="4014788"/>
          <p14:tracePt t="22646" x="2230438" y="4014788"/>
          <p14:tracePt t="22653" x="2216150" y="4014788"/>
          <p14:tracePt t="22857" x="2230438" y="4014788"/>
          <p14:tracePt t="22859" x="2230438" y="4029075"/>
          <p14:tracePt t="22861" x="2230438" y="4043363"/>
          <p14:tracePt t="22862" x="2244725" y="4043363"/>
          <p14:tracePt t="22864" x="2259013" y="4043363"/>
          <p14:tracePt t="22865" x="2259013" y="4057650"/>
          <p14:tracePt t="22868" x="2273300" y="4071938"/>
          <p14:tracePt t="22871" x="2287588" y="4071938"/>
          <p14:tracePt t="22873" x="2287588" y="4086225"/>
          <p14:tracePt t="22874" x="2287588" y="4100513"/>
          <p14:tracePt t="22875" x="2301875" y="4100513"/>
          <p14:tracePt t="22877" x="2316163" y="4100513"/>
          <p14:tracePt t="22878" x="2316163" y="4114800"/>
          <p14:tracePt t="22880" x="2330450" y="4114800"/>
          <p14:tracePt t="22881" x="2330450" y="4129088"/>
          <p14:tracePt t="22884" x="2344738" y="4129088"/>
          <p14:tracePt t="22886" x="2344738" y="4143375"/>
          <p14:tracePt t="22887" x="2359025" y="4143375"/>
          <p14:tracePt t="22888" x="2359025" y="4157663"/>
          <p14:tracePt t="22889" x="2373313" y="4157663"/>
          <p14:tracePt t="22892" x="2373313" y="4171950"/>
          <p14:tracePt t="22893" x="2387600" y="4171950"/>
          <p14:tracePt t="22897" x="2401888" y="4171950"/>
          <p14:tracePt t="22898" x="2401888" y="4186238"/>
          <p14:tracePt t="22902" x="2416175" y="4186238"/>
          <p14:tracePt t="22905" x="2430463" y="4186238"/>
          <p14:tracePt t="22907" x="2430463" y="4200525"/>
          <p14:tracePt t="22927" x="2444750" y="4200525"/>
          <p14:tracePt t="22930" x="2444750" y="4214813"/>
          <p14:tracePt t="22948" x="2459038" y="4214813"/>
          <p14:tracePt t="22960" x="2473325" y="4214813"/>
          <p14:tracePt t="22962" x="2473325" y="4229100"/>
          <p14:tracePt t="22964" x="2487613" y="4229100"/>
          <p14:tracePt t="22972" x="2501900" y="4229100"/>
          <p14:tracePt t="22973" x="2501900" y="4243388"/>
          <p14:tracePt t="22980" x="2516188" y="4243388"/>
          <p14:tracePt t="22981" x="2516188" y="4257675"/>
          <p14:tracePt t="23000" x="2516188" y="4271963"/>
          <p14:tracePt t="23007" x="2530475" y="4271963"/>
          <p14:tracePt t="23009" x="2530475" y="4286250"/>
          <p14:tracePt t="23015" x="2530475" y="4300538"/>
          <p14:tracePt t="23016" x="2544763" y="4300538"/>
          <p14:tracePt t="23018" x="2544763" y="4314825"/>
          <p14:tracePt t="23021" x="2544763" y="4329113"/>
          <p14:tracePt t="23023" x="2544763" y="4343400"/>
          <p14:tracePt t="23027" x="2544763" y="4357688"/>
          <p14:tracePt t="23029" x="2559050" y="4357688"/>
          <p14:tracePt t="23030" x="2559050" y="4371975"/>
          <p14:tracePt t="23034" x="2559050" y="4386263"/>
          <p14:tracePt t="23035" x="2559050" y="4400550"/>
          <p14:tracePt t="23040" x="2559050" y="4414838"/>
          <p14:tracePt t="23043" x="2573338" y="4429125"/>
          <p14:tracePt t="23050" x="2573338" y="4443413"/>
          <p14:tracePt t="23057" x="2573338" y="4457700"/>
          <p14:tracePt t="23186" x="2559050" y="4457700"/>
          <p14:tracePt t="23192" x="2544763" y="4457700"/>
          <p14:tracePt t="23194" x="2530475" y="4457700"/>
          <p14:tracePt t="23198" x="2516188" y="4457700"/>
          <p14:tracePt t="23200" x="2516188" y="4471988"/>
          <p14:tracePt t="23201" x="2501900" y="4471988"/>
          <p14:tracePt t="23204" x="2487613" y="4471988"/>
          <p14:tracePt t="23205" x="2473325" y="4471988"/>
          <p14:tracePt t="23207" x="2459038" y="4471988"/>
          <p14:tracePt t="23209" x="2444750" y="4486275"/>
          <p14:tracePt t="23210" x="2430463" y="4486275"/>
          <p14:tracePt t="23211" x="2416175" y="4486275"/>
          <p14:tracePt t="23213" x="2401888" y="4486275"/>
          <p14:tracePt t="23215" x="2373313" y="4486275"/>
          <p14:tracePt t="23217" x="2344738" y="4500563"/>
          <p14:tracePt t="23218" x="2330450" y="4500563"/>
          <p14:tracePt t="23219" x="2316163" y="4514850"/>
          <p14:tracePt t="23220" x="2301875" y="4514850"/>
          <p14:tracePt t="23221" x="2287588" y="4514850"/>
          <p14:tracePt t="23222" x="2273300" y="4514850"/>
          <p14:tracePt t="23223" x="2259013" y="4514850"/>
          <p14:tracePt t="23224" x="2244725" y="4514850"/>
          <p14:tracePt t="23225" x="2230438" y="4529138"/>
          <p14:tracePt t="23226" x="2216150" y="4529138"/>
          <p14:tracePt t="23227" x="2201863" y="4529138"/>
          <p14:tracePt t="23228" x="2187575" y="4543425"/>
          <p14:tracePt t="23229" x="2173288" y="4543425"/>
          <p14:tracePt t="23230" x="2144713" y="4543425"/>
          <p14:tracePt t="23232" x="2116138" y="4543425"/>
          <p14:tracePt t="23233" x="2101850" y="4543425"/>
          <p14:tracePt t="23234" x="2087563" y="4557713"/>
          <p14:tracePt t="23235" x="2073275" y="4557713"/>
          <p14:tracePt t="23236" x="2058988" y="4557713"/>
          <p14:tracePt t="23237" x="2044700" y="4557713"/>
          <p14:tracePt t="23238" x="2014538" y="4557713"/>
          <p14:tracePt t="23239" x="2000250" y="4557713"/>
          <p14:tracePt t="23240" x="1985963" y="4557713"/>
          <p14:tracePt t="23241" x="1957388" y="4572000"/>
          <p14:tracePt t="23242" x="1943100" y="4572000"/>
          <p14:tracePt t="23243" x="1943100" y="4586288"/>
          <p14:tracePt t="23244" x="1914525" y="4586288"/>
          <p14:tracePt t="23245" x="1900238" y="4586288"/>
          <p14:tracePt t="23246" x="1885950" y="4586288"/>
          <p14:tracePt t="23247" x="1871663" y="4586288"/>
          <p14:tracePt t="23248" x="1857375" y="4586288"/>
          <p14:tracePt t="23249" x="1828800" y="4586288"/>
          <p14:tracePt t="23251" x="1800225" y="4586288"/>
          <p14:tracePt t="23252" x="1785938" y="4586288"/>
          <p14:tracePt t="23253" x="1771650" y="4586288"/>
          <p14:tracePt t="23254" x="1743075" y="4586288"/>
          <p14:tracePt t="23255" x="1743075" y="4600575"/>
          <p14:tracePt t="23256" x="1728788" y="4600575"/>
          <p14:tracePt t="23257" x="1714500" y="4600575"/>
          <p14:tracePt t="23258" x="1700213" y="4600575"/>
          <p14:tracePt t="23259" x="1685925" y="4600575"/>
          <p14:tracePt t="23260" x="1671638" y="4600575"/>
          <p14:tracePt t="23262" x="1643063" y="4600575"/>
          <p14:tracePt t="23264" x="1628775" y="4600575"/>
          <p14:tracePt t="23265" x="1614488" y="4600575"/>
          <p14:tracePt t="23266" x="1600200" y="4600575"/>
          <p14:tracePt t="23268" x="1585913" y="4600575"/>
          <p14:tracePt t="23270" x="1571625" y="4600575"/>
          <p14:tracePt t="23271" x="1557338" y="4600575"/>
          <p14:tracePt t="23272" x="1543050" y="4600575"/>
          <p14:tracePt t="23274" x="1528763" y="4600575"/>
          <p14:tracePt t="23276" x="1514475" y="4600575"/>
          <p14:tracePt t="23278" x="1500188" y="4600575"/>
          <p14:tracePt t="23279" x="1485900" y="4586288"/>
          <p14:tracePt t="23282" x="1471613" y="4586288"/>
          <p14:tracePt t="23283" x="1457325" y="4586288"/>
          <p14:tracePt t="23285" x="1443038" y="4586288"/>
          <p14:tracePt t="23286" x="1428750" y="4557713"/>
          <p14:tracePt t="23289" x="1414463" y="4557713"/>
          <p14:tracePt t="23291" x="1400175" y="4557713"/>
          <p14:tracePt t="23293" x="1385888" y="4543425"/>
          <p14:tracePt t="23295" x="1371600" y="4543425"/>
          <p14:tracePt t="23296" x="1371600" y="4529138"/>
          <p14:tracePt t="23299" x="1357313" y="4529138"/>
          <p14:tracePt t="23300" x="1357313" y="4514850"/>
          <p14:tracePt t="23301" x="1357313" y="4500563"/>
          <p14:tracePt t="23302" x="1343025" y="4500563"/>
          <p14:tracePt t="23303" x="1328738" y="4500563"/>
          <p14:tracePt t="23304" x="1328738" y="4486275"/>
          <p14:tracePt t="23306" x="1314450" y="4486275"/>
          <p14:tracePt t="23308" x="1314450" y="4471988"/>
          <p14:tracePt t="23309" x="1300163" y="4471988"/>
          <p14:tracePt t="23310" x="1300163" y="4457700"/>
          <p14:tracePt t="23312" x="1285875" y="4443413"/>
          <p14:tracePt t="23313" x="1271588" y="4443413"/>
          <p14:tracePt t="23314" x="1271588" y="4429125"/>
          <p14:tracePt t="23316" x="1257300" y="4429125"/>
          <p14:tracePt t="23317" x="1257300" y="4414838"/>
          <p14:tracePt t="23319" x="1243013" y="4400550"/>
          <p14:tracePt t="23321" x="1243013" y="4386263"/>
          <p14:tracePt t="23322" x="1228725" y="4371975"/>
          <p14:tracePt t="23325" x="1214438" y="4371975"/>
          <p14:tracePt t="23326" x="1214438" y="4357688"/>
          <p14:tracePt t="23327" x="1200150" y="4343400"/>
          <p14:tracePt t="23330" x="1200150" y="4329113"/>
          <p14:tracePt t="23333" x="1185863" y="4314825"/>
          <p14:tracePt t="23337" x="1185863" y="4300538"/>
          <p14:tracePt t="23341" x="1185863" y="4286250"/>
          <p14:tracePt t="23348" x="1185863" y="4271963"/>
          <p14:tracePt t="23359" x="1185863" y="4257675"/>
          <p14:tracePt t="23366" x="1185863" y="4243388"/>
          <p14:tracePt t="23372" x="1200150" y="4243388"/>
          <p14:tracePt t="23373" x="1200150" y="4229100"/>
          <p14:tracePt t="23376" x="1200150" y="4214813"/>
          <p14:tracePt t="23381" x="1214438" y="4214813"/>
          <p14:tracePt t="23384" x="1228725" y="4214813"/>
          <p14:tracePt t="23387" x="1228725" y="4200525"/>
          <p14:tracePt t="23390" x="1243013" y="4200525"/>
          <p14:tracePt t="23395" x="1257300" y="4200525"/>
          <p14:tracePt t="23399" x="1271588" y="4200525"/>
          <p14:tracePt t="23401" x="1271588" y="4186238"/>
          <p14:tracePt t="23404" x="1285875" y="4186238"/>
          <p14:tracePt t="23410" x="1300163" y="4186238"/>
          <p14:tracePt t="23420" x="1314450" y="4186238"/>
          <p14:tracePt t="23426" x="1328738" y="4186238"/>
          <p14:tracePt t="23430" x="1343025" y="4186238"/>
          <p14:tracePt t="23434" x="1357313" y="4186238"/>
          <p14:tracePt t="23439" x="1371600" y="4186238"/>
          <p14:tracePt t="23443" x="1385888" y="4186238"/>
          <p14:tracePt t="23445" x="1400175" y="4186238"/>
          <p14:tracePt t="23446" x="1400175" y="4200525"/>
          <p14:tracePt t="23448" x="1414463" y="4200525"/>
          <p14:tracePt t="23450" x="1428750" y="4200525"/>
          <p14:tracePt t="23451" x="1428750" y="4214813"/>
          <p14:tracePt t="23452" x="1428750" y="4229100"/>
          <p14:tracePt t="23454" x="1457325" y="4229100"/>
          <p14:tracePt t="23457" x="1471613" y="4243388"/>
          <p14:tracePt t="23459" x="1485900" y="4243388"/>
          <p14:tracePt t="23460" x="1485900" y="4257675"/>
          <p14:tracePt t="23461" x="1500188" y="4257675"/>
          <p14:tracePt t="23462" x="1514475" y="4257675"/>
          <p14:tracePt t="23464" x="1528763" y="4271963"/>
          <p14:tracePt t="23466" x="1543050" y="4286250"/>
          <p14:tracePt t="23467" x="1557338" y="4286250"/>
          <p14:tracePt t="23468" x="1557338" y="4300538"/>
          <p14:tracePt t="23470" x="1571625" y="4300538"/>
          <p14:tracePt t="23471" x="1585913" y="4314825"/>
          <p14:tracePt t="23473" x="1600200" y="4314825"/>
          <p14:tracePt t="23474" x="1614488" y="4329113"/>
          <p14:tracePt t="23475" x="1614488" y="4343400"/>
          <p14:tracePt t="23476" x="1628775" y="4343400"/>
          <p14:tracePt t="23478" x="1657350" y="4357688"/>
          <p14:tracePt t="23480" x="1671638" y="4371975"/>
          <p14:tracePt t="23482" x="1700213" y="4386263"/>
          <p14:tracePt t="23484" x="1714500" y="4400550"/>
          <p14:tracePt t="23485" x="1743075" y="4414838"/>
          <p14:tracePt t="23487" x="1757363" y="4429125"/>
          <p14:tracePt t="23488" x="1771650" y="4443413"/>
          <p14:tracePt t="23489" x="1785938" y="4443413"/>
          <p14:tracePt t="23490" x="1800225" y="4457700"/>
          <p14:tracePt t="23491" x="1800225" y="4471988"/>
          <p14:tracePt t="23492" x="1814513" y="4471988"/>
          <p14:tracePt t="23493" x="1828800" y="4486275"/>
          <p14:tracePt t="23494" x="1843088" y="4486275"/>
          <p14:tracePt t="23495" x="1857375" y="4500563"/>
          <p14:tracePt t="23497" x="1871663" y="4514850"/>
          <p14:tracePt t="23498" x="1885950" y="4529138"/>
          <p14:tracePt t="23499" x="1900238" y="4529138"/>
          <p14:tracePt t="23500" x="1914525" y="4543425"/>
          <p14:tracePt t="23502" x="1928813" y="4543425"/>
          <p14:tracePt t="23503" x="1943100" y="4557713"/>
          <p14:tracePt t="23505" x="1971675" y="4572000"/>
          <p14:tracePt t="23506" x="1971675" y="4586288"/>
          <p14:tracePt t="23507" x="1985963" y="4586288"/>
          <p14:tracePt t="23509" x="2014538" y="4600575"/>
          <p14:tracePt t="23511" x="2028825" y="4614863"/>
          <p14:tracePt t="23512" x="2028825" y="4629150"/>
          <p14:tracePt t="23513" x="2044700" y="4629150"/>
          <p14:tracePt t="23515" x="2058988" y="4643438"/>
          <p14:tracePt t="23516" x="2073275" y="4643438"/>
          <p14:tracePt t="23518" x="2087563" y="4643438"/>
          <p14:tracePt t="23519" x="2087563" y="4657725"/>
          <p14:tracePt t="23520" x="2101850" y="4657725"/>
          <p14:tracePt t="23522" x="2116138" y="4672013"/>
          <p14:tracePt t="23524" x="2130425" y="4686300"/>
          <p14:tracePt t="23526" x="2144713" y="4686300"/>
          <p14:tracePt t="23528" x="2144713" y="4700588"/>
          <p14:tracePt t="23529" x="2159000" y="4700588"/>
          <p14:tracePt t="23531" x="2173288" y="4700588"/>
          <p14:tracePt t="23533" x="2187575" y="4714875"/>
          <p14:tracePt t="23537" x="2201863" y="4729163"/>
          <p14:tracePt t="23539" x="2216150" y="4729163"/>
          <p14:tracePt t="23540" x="2216150" y="4743450"/>
          <p14:tracePt t="23541" x="2230438" y="4743450"/>
          <p14:tracePt t="23543" x="2244725" y="4743450"/>
          <p14:tracePt t="23546" x="2244725" y="4757738"/>
          <p14:tracePt t="23547" x="2259013" y="4757738"/>
          <p14:tracePt t="23550" x="2273300" y="4757738"/>
          <p14:tracePt t="23551" x="2287588" y="4757738"/>
          <p14:tracePt t="23553" x="2287588" y="4772025"/>
          <p14:tracePt t="23554" x="2301875" y="4772025"/>
          <p14:tracePt t="23556" x="2316163" y="4786313"/>
          <p14:tracePt t="23558" x="2330450" y="4786313"/>
          <p14:tracePt t="23560" x="2344738" y="4786313"/>
          <p14:tracePt t="23562" x="2359025" y="4800600"/>
          <p14:tracePt t="23564" x="2373313" y="4800600"/>
          <p14:tracePt t="23565" x="2387600" y="4800600"/>
          <p14:tracePt t="23567" x="2401888" y="4800600"/>
          <p14:tracePt t="23568" x="2416175" y="4814888"/>
          <p14:tracePt t="23569" x="2430463" y="4814888"/>
          <p14:tracePt t="23571" x="2444750" y="4814888"/>
          <p14:tracePt t="23573" x="2459038" y="4814888"/>
          <p14:tracePt t="23574" x="2473325" y="4829175"/>
          <p14:tracePt t="23575" x="2487613" y="4829175"/>
          <p14:tracePt t="23576" x="2487613" y="4843463"/>
          <p14:tracePt t="23577" x="2501900" y="4843463"/>
          <p14:tracePt t="23578" x="2516188" y="4843463"/>
          <p14:tracePt t="23579" x="2530475" y="4843463"/>
          <p14:tracePt t="23580" x="2559050" y="4843463"/>
          <p14:tracePt t="23582" x="2573338" y="4843463"/>
          <p14:tracePt t="23584" x="2587625" y="4857750"/>
          <p14:tracePt t="23585" x="2616200" y="4857750"/>
          <p14:tracePt t="23587" x="2644775" y="4857750"/>
          <p14:tracePt t="23588" x="2659063" y="4857750"/>
          <p14:tracePt t="23589" x="2659063" y="4872038"/>
          <p14:tracePt t="23590" x="2687638" y="4872038"/>
          <p14:tracePt t="23591" x="2701925" y="4872038"/>
          <p14:tracePt t="23593" x="2730500" y="4886325"/>
          <p14:tracePt t="23594" x="2744788" y="4886325"/>
          <p14:tracePt t="23595" x="2759075" y="4886325"/>
          <p14:tracePt t="23596" x="2773363" y="4886325"/>
          <p14:tracePt t="23597" x="2787650" y="4886325"/>
          <p14:tracePt t="23598" x="2801938" y="4886325"/>
          <p14:tracePt t="23599" x="2816225" y="4886325"/>
          <p14:tracePt t="23600" x="2830513" y="4886325"/>
          <p14:tracePt t="23601" x="2844800" y="4900613"/>
          <p14:tracePt t="23602" x="2859088" y="4900613"/>
          <p14:tracePt t="23603" x="2873375" y="4900613"/>
          <p14:tracePt t="23604" x="2887663" y="4900613"/>
          <p14:tracePt t="23605" x="2916238" y="4900613"/>
          <p14:tracePt t="23607" x="2944813" y="4914900"/>
          <p14:tracePt t="23609" x="2959100" y="4914900"/>
          <p14:tracePt t="23610" x="2973388" y="4914900"/>
          <p14:tracePt t="23611" x="2987675" y="4914900"/>
          <p14:tracePt t="23612" x="3001963" y="4914900"/>
          <p14:tracePt t="23613" x="3030538" y="4914900"/>
          <p14:tracePt t="23615" x="3044825" y="4914900"/>
          <p14:tracePt t="23616" x="3059113" y="4914900"/>
          <p14:tracePt t="23617" x="3087688" y="4914900"/>
          <p14:tracePt t="23618" x="3101975" y="4914900"/>
          <p14:tracePt t="23619" x="3116263" y="4914900"/>
          <p14:tracePt t="23621" x="3144838" y="4914900"/>
          <p14:tracePt t="23622" x="3159125" y="4943475"/>
          <p14:tracePt t="23623" x="3173413" y="4943475"/>
          <p14:tracePt t="23624" x="3187700" y="4943475"/>
          <p14:tracePt t="23625" x="3201988" y="4943475"/>
          <p14:tracePt t="23626" x="3216275" y="4943475"/>
          <p14:tracePt t="23627" x="3244850" y="4943475"/>
          <p14:tracePt t="23628" x="3259138" y="4943475"/>
          <p14:tracePt t="23629" x="3273425" y="4943475"/>
          <p14:tracePt t="23630" x="3287713" y="4943475"/>
          <p14:tracePt t="23631" x="3302000" y="4943475"/>
          <p14:tracePt t="23632" x="3316288" y="4943475"/>
          <p14:tracePt t="23633" x="3344863" y="4943475"/>
          <p14:tracePt t="23634" x="3359150" y="4943475"/>
          <p14:tracePt t="23636" x="3387725" y="4943475"/>
          <p14:tracePt t="23637" x="3402013" y="4943475"/>
          <p14:tracePt t="23638" x="3402013" y="4957763"/>
          <p14:tracePt t="23639" x="3430588" y="4957763"/>
          <p14:tracePt t="23640" x="3444875" y="4957763"/>
          <p14:tracePt t="23641" x="3459163" y="4957763"/>
          <p14:tracePt t="23642" x="3473450" y="4957763"/>
          <p14:tracePt t="23643" x="3487738" y="4957763"/>
          <p14:tracePt t="23644" x="3502025" y="4957763"/>
          <p14:tracePt t="23645" x="3516313" y="4957763"/>
          <p14:tracePt t="23646" x="3530600" y="4957763"/>
          <p14:tracePt t="23647" x="3544888" y="4957763"/>
          <p14:tracePt t="23648" x="3573463" y="4957763"/>
          <p14:tracePt t="23649" x="3587750" y="4957763"/>
          <p14:tracePt t="23650" x="3602038" y="4957763"/>
          <p14:tracePt t="23651" x="3616325" y="4957763"/>
          <p14:tracePt t="23652" x="3644900" y="4957763"/>
          <p14:tracePt t="23653" x="3659188" y="4957763"/>
          <p14:tracePt t="23654" x="3687763" y="4957763"/>
          <p14:tracePt t="23655" x="3716338" y="4957763"/>
          <p14:tracePt t="23656" x="3744913" y="4957763"/>
          <p14:tracePt t="23657" x="3773488" y="4957763"/>
          <p14:tracePt t="23658" x="3787775" y="4957763"/>
          <p14:tracePt t="23659" x="3802063" y="4957763"/>
          <p14:tracePt t="23660" x="3830638" y="4957763"/>
          <p14:tracePt t="23661" x="3844925" y="4957763"/>
          <p14:tracePt t="23662" x="3873500" y="4957763"/>
          <p14:tracePt t="23663" x="3887788" y="4957763"/>
          <p14:tracePt t="23664" x="3916363" y="4957763"/>
          <p14:tracePt t="23665" x="3930650" y="4957763"/>
          <p14:tracePt t="23666" x="3959225" y="4957763"/>
          <p14:tracePt t="23667" x="3973513" y="4957763"/>
          <p14:tracePt t="23668" x="3987800" y="4957763"/>
          <p14:tracePt t="23669" x="4002088" y="4957763"/>
          <p14:tracePt t="23670" x="4016375" y="4957763"/>
          <p14:tracePt t="23671" x="4044950" y="4957763"/>
          <p14:tracePt t="23672" x="4073525" y="4943475"/>
          <p14:tracePt t="23673" x="4087813" y="4943475"/>
          <p14:tracePt t="23674" x="4102100" y="4943475"/>
          <p14:tracePt t="23675" x="4144963" y="4943475"/>
          <p14:tracePt t="23676" x="4159250" y="4943475"/>
          <p14:tracePt t="23677" x="4173538" y="4943475"/>
          <p14:tracePt t="23678" x="4187825" y="4943475"/>
          <p14:tracePt t="23679" x="4244975" y="4929188"/>
          <p14:tracePt t="23681" x="4259263" y="4929188"/>
          <p14:tracePt t="23682" x="4287838" y="4914900"/>
          <p14:tracePt t="23683" x="4316413" y="4914900"/>
          <p14:tracePt t="23684" x="4330700" y="4914900"/>
          <p14:tracePt t="23685" x="4344988" y="4914900"/>
          <p14:tracePt t="23686" x="4373563" y="4914900"/>
          <p14:tracePt t="23687" x="4373563" y="4900613"/>
          <p14:tracePt t="23688" x="4402138" y="4900613"/>
          <p14:tracePt t="23689" x="4416425" y="4900613"/>
          <p14:tracePt t="23690" x="4430713" y="4886325"/>
          <p14:tracePt t="23691" x="4445000" y="4886325"/>
          <p14:tracePt t="23692" x="4473575" y="4886325"/>
          <p14:tracePt t="23693" x="4487863" y="4886325"/>
          <p14:tracePt t="23694" x="4487863" y="4872038"/>
          <p14:tracePt t="23695" x="4516438" y="4872038"/>
          <p14:tracePt t="23697" x="4530725" y="4872038"/>
          <p14:tracePt t="23698" x="4545013" y="4857750"/>
          <p14:tracePt t="23699" x="4559300" y="4843463"/>
          <p14:tracePt t="23700" x="4573588" y="4843463"/>
          <p14:tracePt t="23702" x="4602163" y="4829175"/>
          <p14:tracePt t="23704" x="4616450" y="4829175"/>
          <p14:tracePt t="23707" x="4645025" y="4814888"/>
          <p14:tracePt t="23708" x="4659313" y="4800600"/>
          <p14:tracePt t="23710" x="4673600" y="4786313"/>
          <p14:tracePt t="23712" x="4687888" y="4772025"/>
          <p14:tracePt t="23713" x="4702175" y="4772025"/>
          <p14:tracePt t="23714" x="4702175" y="4757738"/>
          <p14:tracePt t="23715" x="4716463" y="4757738"/>
          <p14:tracePt t="23716" x="4716463" y="4743450"/>
          <p14:tracePt t="23718" x="4730750" y="4729163"/>
          <p14:tracePt t="23719" x="4745038" y="4729163"/>
          <p14:tracePt t="23720" x="4745038" y="4714875"/>
          <p14:tracePt t="23721" x="4745038" y="4700588"/>
          <p14:tracePt t="23722" x="4759325" y="4700588"/>
          <p14:tracePt t="23724" x="4759325" y="4686300"/>
          <p14:tracePt t="23725" x="4773613" y="4686300"/>
          <p14:tracePt t="23726" x="4773613" y="4672013"/>
          <p14:tracePt t="23727" x="4787900" y="4657725"/>
          <p14:tracePt t="23729" x="4787900" y="4643438"/>
          <p14:tracePt t="23731" x="4802188" y="4629150"/>
          <p14:tracePt t="23734" x="4816475" y="4600575"/>
          <p14:tracePt t="23736" x="4816475" y="4586288"/>
          <p14:tracePt t="23739" x="4830763" y="4572000"/>
          <p14:tracePt t="23741" x="4845050" y="4557713"/>
          <p14:tracePt t="23742" x="4845050" y="4543425"/>
          <p14:tracePt t="23744" x="4845050" y="4529138"/>
          <p14:tracePt t="23748" x="4859338" y="4514850"/>
          <p14:tracePt t="23749" x="4859338" y="4500563"/>
          <p14:tracePt t="23750" x="4873625" y="4486275"/>
          <p14:tracePt t="23753" x="4873625" y="4471988"/>
          <p14:tracePt t="23755" x="4873625" y="4457700"/>
          <p14:tracePt t="23756" x="4887913" y="4457700"/>
          <p14:tracePt t="23758" x="4902200" y="4443413"/>
          <p14:tracePt t="23760" x="4902200" y="4429125"/>
          <p14:tracePt t="23762" x="4916488" y="4429125"/>
          <p14:tracePt t="23763" x="4916488" y="4414838"/>
          <p14:tracePt t="23766" x="4916488" y="4400550"/>
          <p14:tracePt t="23769" x="4930775" y="4400550"/>
          <p14:tracePt t="23771" x="4930775" y="4386263"/>
          <p14:tracePt t="23774" x="4930775" y="4371975"/>
          <p14:tracePt t="23785" x="4945063" y="4371975"/>
          <p14:tracePt t="23788" x="4945063" y="4357688"/>
          <p14:tracePt t="23846" x="4945063" y="4343400"/>
          <p14:tracePt t="23866" x="4959350" y="4343400"/>
          <p14:tracePt t="23879" x="4959350" y="4329113"/>
          <p14:tracePt t="24929" x="4959350" y="4343400"/>
          <p14:tracePt t="24935" x="4959350" y="4357688"/>
          <p14:tracePt t="24938" x="4945063" y="4357688"/>
          <p14:tracePt t="24941" x="4945063" y="4371975"/>
          <p14:tracePt t="24944" x="4945063" y="4386263"/>
          <p14:tracePt t="24949" x="4930775" y="4400550"/>
          <p14:tracePt t="24952" x="4930775" y="4414838"/>
          <p14:tracePt t="24955" x="4916488" y="4429125"/>
          <p14:tracePt t="24956" x="4916488" y="4443413"/>
          <p14:tracePt t="24959" x="4902200" y="4457700"/>
          <p14:tracePt t="24960" x="4887913" y="4457700"/>
          <p14:tracePt t="24961" x="4887913" y="4471988"/>
          <p14:tracePt t="24963" x="4873625" y="4471988"/>
          <p14:tracePt t="24964" x="4873625" y="4486275"/>
          <p14:tracePt t="24965" x="4873625" y="4500563"/>
          <p14:tracePt t="24966" x="4859338" y="4500563"/>
          <p14:tracePt t="24967" x="4859338" y="4514850"/>
          <p14:tracePt t="24969" x="4845050" y="4529138"/>
          <p14:tracePt t="24970" x="4830763" y="4529138"/>
          <p14:tracePt t="24972" x="4830763" y="4543425"/>
          <p14:tracePt t="24973" x="4816475" y="4557713"/>
          <p14:tracePt t="24975" x="4802188" y="4557713"/>
          <p14:tracePt t="24976" x="4802188" y="4572000"/>
          <p14:tracePt t="24977" x="4787900" y="4586288"/>
          <p14:tracePt t="24978" x="4773613" y="4586288"/>
          <p14:tracePt t="24980" x="4759325" y="4600575"/>
          <p14:tracePt t="24981" x="4759325" y="4614863"/>
          <p14:tracePt t="24982" x="4745038" y="4614863"/>
          <p14:tracePt t="24983" x="4745038" y="4629150"/>
          <p14:tracePt t="24984" x="4716463" y="4629150"/>
          <p14:tracePt t="24985" x="4716463" y="4643438"/>
          <p14:tracePt t="24986" x="4702175" y="4643438"/>
          <p14:tracePt t="24987" x="4687888" y="4657725"/>
          <p14:tracePt t="24988" x="4673600" y="4657725"/>
          <p14:tracePt t="24989" x="4673600" y="4672013"/>
          <p14:tracePt t="24990" x="4645025" y="4686300"/>
          <p14:tracePt t="24992" x="4630738" y="4686300"/>
          <p14:tracePt t="24993" x="4616450" y="4700588"/>
          <p14:tracePt t="24994" x="4602163" y="4700588"/>
          <p14:tracePt t="24995" x="4587875" y="4700588"/>
          <p14:tracePt t="24996" x="4573588" y="4729163"/>
          <p14:tracePt t="24997" x="4559300" y="4729163"/>
          <p14:tracePt t="24999" x="4530725" y="4729163"/>
          <p14:tracePt t="25000" x="4530725" y="4743450"/>
          <p14:tracePt t="25001" x="4516438" y="4743450"/>
          <p14:tracePt t="25002" x="4502150" y="4743450"/>
          <p14:tracePt t="25003" x="4487863" y="4757738"/>
          <p14:tracePt t="25004" x="4473575" y="4757738"/>
          <p14:tracePt t="25005" x="4459288" y="4772025"/>
          <p14:tracePt t="25006" x="4445000" y="4772025"/>
          <p14:tracePt t="25007" x="4416425" y="4786313"/>
          <p14:tracePt t="25008" x="4402138" y="4786313"/>
          <p14:tracePt t="25009" x="4387850" y="4786313"/>
          <p14:tracePt t="25010" x="4373563" y="4786313"/>
          <p14:tracePt t="25011" x="4359275" y="4800600"/>
          <p14:tracePt t="25012" x="4344988" y="4800600"/>
          <p14:tracePt t="25013" x="4330700" y="4814888"/>
          <p14:tracePt t="25014" x="4316413" y="4814888"/>
          <p14:tracePt t="25015" x="4302125" y="4814888"/>
          <p14:tracePt t="25016" x="4287838" y="4814888"/>
          <p14:tracePt t="25017" x="4273550" y="4814888"/>
          <p14:tracePt t="25018" x="4259263" y="4814888"/>
          <p14:tracePt t="25019" x="4230688" y="4814888"/>
          <p14:tracePt t="25020" x="4230688" y="4829175"/>
          <p14:tracePt t="25021" x="4216400" y="4829175"/>
          <p14:tracePt t="25022" x="4202113" y="4829175"/>
          <p14:tracePt t="25023" x="4187825" y="4829175"/>
          <p14:tracePt t="25024" x="4173538" y="4829175"/>
          <p14:tracePt t="25025" x="4159250" y="4843463"/>
          <p14:tracePt t="25026" x="4144963" y="4843463"/>
          <p14:tracePt t="25028" x="4116388" y="4843463"/>
          <p14:tracePt t="25030" x="4102100" y="4857750"/>
          <p14:tracePt t="25031" x="4087813" y="4857750"/>
          <p14:tracePt t="25032" x="4073525" y="4857750"/>
          <p14:tracePt t="25033" x="4059238" y="4857750"/>
          <p14:tracePt t="25034" x="4044950" y="4857750"/>
          <p14:tracePt t="25035" x="4030663" y="4857750"/>
          <p14:tracePt t="25036" x="4016375" y="4857750"/>
          <p14:tracePt t="25037" x="4002088" y="4857750"/>
          <p14:tracePt t="25038" x="3987800" y="4857750"/>
          <p14:tracePt t="25039" x="3973513" y="4872038"/>
          <p14:tracePt t="25041" x="3944938" y="4872038"/>
          <p14:tracePt t="25042" x="3930650" y="4872038"/>
          <p14:tracePt t="25044" x="3916363" y="4872038"/>
          <p14:tracePt t="25045" x="3902075" y="4872038"/>
          <p14:tracePt t="25046" x="3873500" y="4886325"/>
          <p14:tracePt t="25047" x="3859213" y="4886325"/>
          <p14:tracePt t="25049" x="3830638" y="4886325"/>
          <p14:tracePt t="25051" x="3816350" y="4886325"/>
          <p14:tracePt t="25052" x="3802063" y="4886325"/>
          <p14:tracePt t="25053" x="3787775" y="4886325"/>
          <p14:tracePt t="25054" x="3773488" y="4886325"/>
          <p14:tracePt t="25055" x="3759200" y="4886325"/>
          <p14:tracePt t="25056" x="3744913" y="4886325"/>
          <p14:tracePt t="25057" x="3716338" y="4886325"/>
          <p14:tracePt t="25059" x="3687763" y="4886325"/>
          <p14:tracePt t="25060" x="3673475" y="4886325"/>
          <p14:tracePt t="25062" x="3644900" y="4886325"/>
          <p14:tracePt t="25064" x="3630613" y="4886325"/>
          <p14:tracePt t="25065" x="3616325" y="4886325"/>
          <p14:tracePt t="25067" x="3587750" y="4886325"/>
          <p14:tracePt t="25069" x="3573463" y="4886325"/>
          <p14:tracePt t="25070" x="3559175" y="4900613"/>
          <p14:tracePt t="25071" x="3544888" y="4900613"/>
          <p14:tracePt t="25072" x="3530600" y="4900613"/>
          <p14:tracePt t="25074" x="3502025" y="4900613"/>
          <p14:tracePt t="25076" x="3487738" y="4900613"/>
          <p14:tracePt t="25077" x="3473450" y="4900613"/>
          <p14:tracePt t="25078" x="3459163" y="4900613"/>
          <p14:tracePt t="25079" x="3444875" y="4900613"/>
          <p14:tracePt t="25082" x="3430588" y="4900613"/>
          <p14:tracePt t="25082" x="3416300" y="4900613"/>
          <p14:tracePt t="25083" x="3402013" y="4900613"/>
          <p14:tracePt t="25085" x="3387725" y="4900613"/>
          <p14:tracePt t="25086" x="3373438" y="4900613"/>
          <p14:tracePt t="25087" x="3359150" y="4900613"/>
          <p14:tracePt t="25089" x="3344863" y="4900613"/>
          <p14:tracePt t="25090" x="3330575" y="4900613"/>
          <p14:tracePt t="25092" x="3316288" y="4914900"/>
          <p14:tracePt t="25093" x="3302000" y="4914900"/>
          <p14:tracePt t="25096" x="3287713" y="4914900"/>
          <p14:tracePt t="25097" x="3259138" y="4914900"/>
          <p14:tracePt t="25099" x="3244850" y="4914900"/>
          <p14:tracePt t="25101" x="3230563" y="4914900"/>
          <p14:tracePt t="25102" x="3216275" y="4914900"/>
          <p14:tracePt t="25103" x="3201988" y="4914900"/>
          <p14:tracePt t="25105" x="3187700" y="4914900"/>
          <p14:tracePt t="25107" x="3173413" y="4914900"/>
          <p14:tracePt t="25109" x="3159125" y="4914900"/>
          <p14:tracePt t="25110" x="3144838" y="4914900"/>
          <p14:tracePt t="25112" x="3130550" y="4914900"/>
          <p14:tracePt t="25115" x="3116263" y="4914900"/>
          <p14:tracePt t="25116" x="3101975" y="4914900"/>
          <p14:tracePt t="25117" x="3087688" y="4914900"/>
          <p14:tracePt t="25119" x="3073400" y="4900613"/>
          <p14:tracePt t="25121" x="3059113" y="4900613"/>
          <p14:tracePt t="25123" x="3030538" y="4900613"/>
          <p14:tracePt t="25125" x="3016250" y="4900613"/>
          <p14:tracePt t="25127" x="2987675" y="4900613"/>
          <p14:tracePt t="25129" x="2973388" y="4900613"/>
          <p14:tracePt t="25130" x="2959100" y="4886325"/>
          <p14:tracePt t="25131" x="2944813" y="4886325"/>
          <p14:tracePt t="25132" x="2930525" y="4886325"/>
          <p14:tracePt t="25134" x="2916238" y="4872038"/>
          <p14:tracePt t="25135" x="2901950" y="4872038"/>
          <p14:tracePt t="25136" x="2887663" y="4872038"/>
          <p14:tracePt t="25138" x="2859088" y="4872038"/>
          <p14:tracePt t="25140" x="2844800" y="4872038"/>
          <p14:tracePt t="25141" x="2830513" y="4872038"/>
          <p14:tracePt t="25143" x="2801938" y="4857750"/>
          <p14:tracePt t="25145" x="2787650" y="4857750"/>
          <p14:tracePt t="25146" x="2773363" y="4857750"/>
          <p14:tracePt t="25147" x="2759075" y="4857750"/>
          <p14:tracePt t="25148" x="2744788" y="4857750"/>
          <p14:tracePt t="25150" x="2716213" y="4857750"/>
          <p14:tracePt t="25152" x="2701925" y="4843463"/>
          <p14:tracePt t="25154" x="2673350" y="4843463"/>
          <p14:tracePt t="25156" x="2659063" y="4843463"/>
          <p14:tracePt t="25157" x="2644775" y="4843463"/>
          <p14:tracePt t="25159" x="2644775" y="4829175"/>
          <p14:tracePt t="25160" x="2616200" y="4829175"/>
          <p14:tracePt t="25162" x="2601913" y="4829175"/>
          <p14:tracePt t="25164" x="2587625" y="4829175"/>
          <p14:tracePt t="25166" x="2573338" y="4829175"/>
          <p14:tracePt t="25167" x="2559050" y="4829175"/>
          <p14:tracePt t="25169" x="2544763" y="4829175"/>
          <p14:tracePt t="25172" x="2530475" y="4829175"/>
          <p14:tracePt t="25174" x="2516188" y="4829175"/>
          <p14:tracePt t="25175" x="2516188" y="4814888"/>
          <p14:tracePt t="25176" x="2501900" y="4814888"/>
          <p14:tracePt t="25180" x="2487613" y="4814888"/>
          <p14:tracePt t="25187" x="2473325" y="4814888"/>
          <p14:tracePt t="25210" x="2459038" y="4814888"/>
          <p14:tracePt t="25218" x="2444750" y="4814888"/>
          <p14:tracePt t="25224" x="2430463" y="4814888"/>
          <p14:tracePt t="25228" x="2416175" y="4814888"/>
          <p14:tracePt t="25231" x="2401888" y="4814888"/>
          <p14:tracePt t="25233" x="2387600" y="4814888"/>
          <p14:tracePt t="25236" x="2373313" y="4814888"/>
          <p14:tracePt t="25238" x="2359025" y="4814888"/>
          <p14:tracePt t="25241" x="2344738" y="4800600"/>
          <p14:tracePt t="25242" x="2330450" y="4800600"/>
          <p14:tracePt t="25244" x="2316163" y="4800600"/>
          <p14:tracePt t="25247" x="2301875" y="4800600"/>
          <p14:tracePt t="25249" x="2287588" y="4800600"/>
          <p14:tracePt t="25251" x="2273300" y="4800600"/>
          <p14:tracePt t="25253" x="2259013" y="4800600"/>
          <p14:tracePt t="25257" x="2244725" y="4800600"/>
          <p14:tracePt t="25259" x="2230438" y="4800600"/>
          <p14:tracePt t="25261" x="2216150" y="4800600"/>
          <p14:tracePt t="25264" x="2216150" y="4786313"/>
          <p14:tracePt t="25266" x="2201863" y="4786313"/>
          <p14:tracePt t="25274" x="2187575" y="4786313"/>
          <p14:tracePt t="25534" x="2187575" y="4772025"/>
          <p14:tracePt t="25586" x="2187575" y="4757738"/>
          <p14:tracePt t="25603" x="2201863" y="4757738"/>
          <p14:tracePt t="25610" x="2201863" y="4743450"/>
          <p14:tracePt t="25611" x="2216150" y="4743450"/>
          <p14:tracePt t="25613" x="2230438" y="4743450"/>
          <p14:tracePt t="25619" x="2244725" y="4743450"/>
          <p14:tracePt t="25623" x="2259013" y="4729163"/>
          <p14:tracePt t="25627" x="2273300" y="4729163"/>
          <p14:tracePt t="25629" x="2287588" y="4729163"/>
          <p14:tracePt t="25632" x="2301875" y="4729163"/>
          <p14:tracePt t="25635" x="2316163" y="4729163"/>
          <p14:tracePt t="25637" x="2330450" y="4729163"/>
          <p14:tracePt t="25639" x="2344738" y="4729163"/>
          <p14:tracePt t="25641" x="2359025" y="4729163"/>
          <p14:tracePt t="25643" x="2373313" y="4729163"/>
          <p14:tracePt t="25645" x="2387600" y="4729163"/>
          <p14:tracePt t="25646" x="2401888" y="4729163"/>
          <p14:tracePt t="25647" x="2416175" y="4729163"/>
          <p14:tracePt t="25649" x="2430463" y="4729163"/>
          <p14:tracePt t="25651" x="2459038" y="4729163"/>
          <p14:tracePt t="25653" x="2473325" y="4729163"/>
          <p14:tracePt t="25654" x="2487613" y="4729163"/>
          <p14:tracePt t="25655" x="2501900" y="4729163"/>
          <p14:tracePt t="25656" x="2516188" y="4729163"/>
          <p14:tracePt t="25658" x="2544763" y="4729163"/>
          <p14:tracePt t="25660" x="2559050" y="4729163"/>
          <p14:tracePt t="25661" x="2601913" y="4743450"/>
          <p14:tracePt t="25662" x="2616200" y="4743450"/>
          <p14:tracePt t="25664" x="2644775" y="4757738"/>
          <p14:tracePt t="25665" x="2659063" y="4757738"/>
          <p14:tracePt t="25666" x="2673350" y="4757738"/>
          <p14:tracePt t="25667" x="2687638" y="4757738"/>
          <p14:tracePt t="25668" x="2701925" y="4757738"/>
          <p14:tracePt t="25669" x="2716213" y="4772025"/>
          <p14:tracePt t="25670" x="2730500" y="4772025"/>
          <p14:tracePt t="25671" x="2744788" y="4772025"/>
          <p14:tracePt t="25672" x="2759075" y="4772025"/>
          <p14:tracePt t="25673" x="2773363" y="4772025"/>
          <p14:tracePt t="25674" x="2787650" y="4786313"/>
          <p14:tracePt t="25675" x="2801938" y="4786313"/>
          <p14:tracePt t="25676" x="2816225" y="4800600"/>
          <p14:tracePt t="25677" x="2830513" y="4800600"/>
          <p14:tracePt t="25678" x="2844800" y="4800600"/>
          <p14:tracePt t="25679" x="2859088" y="4800600"/>
          <p14:tracePt t="25680" x="2873375" y="4800600"/>
          <p14:tracePt t="25681" x="2901950" y="4814888"/>
          <p14:tracePt t="25682" x="2916238" y="4829175"/>
          <p14:tracePt t="25683" x="2930525" y="4829175"/>
          <p14:tracePt t="25684" x="2944813" y="4829175"/>
          <p14:tracePt t="25685" x="2959100" y="4829175"/>
          <p14:tracePt t="25686" x="2987675" y="4843463"/>
          <p14:tracePt t="25687" x="3001963" y="4843463"/>
          <p14:tracePt t="25688" x="3016250" y="4857750"/>
          <p14:tracePt t="25689" x="3030538" y="4857750"/>
          <p14:tracePt t="25690" x="3044825" y="4857750"/>
          <p14:tracePt t="25691" x="3059113" y="4872038"/>
          <p14:tracePt t="25692" x="3073400" y="4872038"/>
          <p14:tracePt t="25693" x="3087688" y="4872038"/>
          <p14:tracePt t="25694" x="3116263" y="4872038"/>
          <p14:tracePt t="25695" x="3130550" y="4886325"/>
          <p14:tracePt t="25696" x="3130550" y="4900613"/>
          <p14:tracePt t="25697" x="3159125" y="4900613"/>
          <p14:tracePt t="25699" x="3173413" y="4900613"/>
          <p14:tracePt t="25700" x="3201988" y="4914900"/>
          <p14:tracePt t="25701" x="3216275" y="4929188"/>
          <p14:tracePt t="25702" x="3230563" y="4929188"/>
          <p14:tracePt t="25703" x="3244850" y="4929188"/>
          <p14:tracePt t="25704" x="3259138" y="4943475"/>
          <p14:tracePt t="25705" x="3273425" y="4943475"/>
          <p14:tracePt t="25707" x="3287713" y="4943475"/>
          <p14:tracePt t="25707" x="3302000" y="4957763"/>
          <p14:tracePt t="25709" x="3330575" y="4957763"/>
          <p14:tracePt t="25710" x="3330575" y="4972050"/>
          <p14:tracePt t="25711" x="3344863" y="4972050"/>
          <p14:tracePt t="25712" x="3359150" y="4972050"/>
          <p14:tracePt t="25713" x="3373438" y="4972050"/>
          <p14:tracePt t="25714" x="3373438" y="4986338"/>
          <p14:tracePt t="25715" x="3387725" y="4986338"/>
          <p14:tracePt t="25716" x="3402013" y="5000625"/>
          <p14:tracePt t="25718" x="3430588" y="5000625"/>
          <p14:tracePt t="25720" x="3444875" y="5000625"/>
          <p14:tracePt t="25721" x="3444875" y="5014913"/>
          <p14:tracePt t="25722" x="3459163" y="5014913"/>
          <p14:tracePt t="25723" x="3473450" y="5014913"/>
          <p14:tracePt t="25724" x="3487738" y="5029200"/>
          <p14:tracePt t="25726" x="3502025" y="5029200"/>
          <p14:tracePt t="25727" x="3516313" y="5029200"/>
          <p14:tracePt t="25729" x="3530600" y="5029200"/>
          <p14:tracePt t="25730" x="3530600" y="5043488"/>
          <p14:tracePt t="25731" x="3544888" y="5043488"/>
          <p14:tracePt t="25732" x="3544888" y="5057775"/>
          <p14:tracePt t="25733" x="3559175" y="5057775"/>
          <p14:tracePt t="25734" x="3573463" y="5057775"/>
          <p14:tracePt t="25736" x="3587750" y="5057775"/>
          <p14:tracePt t="25741" x="3616325" y="5072063"/>
          <p14:tracePt t="25743" x="3630613" y="5072063"/>
          <p14:tracePt t="25744" x="3644900" y="5072063"/>
          <p14:tracePt t="25745" x="3644900" y="5086350"/>
          <p14:tracePt t="25747" x="3659188" y="5086350"/>
          <p14:tracePt t="25748" x="3673475" y="5086350"/>
          <p14:tracePt t="25751" x="3687763" y="5086350"/>
          <p14:tracePt t="25753" x="3687763" y="5100638"/>
          <p14:tracePt t="25754" x="3702050" y="5100638"/>
          <p14:tracePt t="25756" x="3716338" y="5100638"/>
          <p14:tracePt t="25758" x="3730625" y="5114925"/>
          <p14:tracePt t="25760" x="3744913" y="5114925"/>
          <p14:tracePt t="25764" x="3759200" y="5114925"/>
          <p14:tracePt t="25767" x="3773488" y="5114925"/>
          <p14:tracePt t="25768" x="3787775" y="5114925"/>
          <p14:tracePt t="25772" x="3802063" y="5114925"/>
          <p14:tracePt t="25775" x="3816350" y="5129213"/>
          <p14:tracePt t="25779" x="3830638" y="5129213"/>
          <p14:tracePt t="25781" x="3844925" y="5129213"/>
          <p14:tracePt t="25785" x="3859213" y="5129213"/>
          <p14:tracePt t="25789" x="3873500" y="5129213"/>
          <p14:tracePt t="25796" x="3887788" y="5129213"/>
          <p14:tracePt t="25798" x="3902075" y="5143500"/>
          <p14:tracePt t="25983" x="3902075" y="5157788"/>
          <p14:tracePt t="25985" x="3887788" y="5157788"/>
          <p14:tracePt t="25990" x="3887788" y="5172075"/>
          <p14:tracePt t="25991" x="3873500" y="5172075"/>
          <p14:tracePt t="25997" x="3859213" y="5172075"/>
          <p14:tracePt t="26003" x="3844925" y="5172075"/>
          <p14:tracePt t="26006" x="3830638" y="5186363"/>
          <p14:tracePt t="26010" x="3816350" y="5186363"/>
          <p14:tracePt t="26015" x="3802063" y="5186363"/>
          <p14:tracePt t="26020" x="3787775" y="5186363"/>
          <p14:tracePt t="26022" x="3773488" y="5186363"/>
          <p14:tracePt t="26026" x="3759200" y="5186363"/>
          <p14:tracePt t="26031" x="3744913" y="5186363"/>
          <p14:tracePt t="26036" x="3730625" y="5186363"/>
          <p14:tracePt t="26038" x="3716338" y="5186363"/>
          <p14:tracePt t="26042" x="3702050" y="5186363"/>
          <p14:tracePt t="26045" x="3687763" y="5186363"/>
          <p14:tracePt t="26049" x="3673475" y="5186363"/>
          <p14:tracePt t="26050" x="3659188" y="5186363"/>
          <p14:tracePt t="26054" x="3644900" y="5186363"/>
          <p14:tracePt t="26057" x="3630613" y="5186363"/>
          <p14:tracePt t="26060" x="3616325" y="5186363"/>
          <p14:tracePt t="26061" x="3602038" y="5186363"/>
          <p14:tracePt t="26064" x="3587750" y="5186363"/>
          <p14:tracePt t="26065" x="3587750" y="5172075"/>
          <p14:tracePt t="26066" x="3573463" y="5172075"/>
          <p14:tracePt t="26068" x="3573463" y="5157788"/>
          <p14:tracePt t="26069" x="3559175" y="5157788"/>
          <p14:tracePt t="26071" x="3544888" y="5157788"/>
          <p14:tracePt t="26072" x="3530600" y="5157788"/>
          <p14:tracePt t="26074" x="3516313" y="5143500"/>
          <p14:tracePt t="26077" x="3502025" y="5143500"/>
          <p14:tracePt t="26078" x="3487738" y="5143500"/>
          <p14:tracePt t="26080" x="3473450" y="5129213"/>
          <p14:tracePt t="26083" x="3459163" y="5129213"/>
          <p14:tracePt t="26084" x="3459163" y="5114925"/>
          <p14:tracePt t="26085" x="3444875" y="5114925"/>
          <p14:tracePt t="26086" x="3430588" y="5114925"/>
          <p14:tracePt t="26087" x="3430588" y="5100638"/>
          <p14:tracePt t="26089" x="3416300" y="5100638"/>
          <p14:tracePt t="26091" x="3402013" y="5086350"/>
          <p14:tracePt t="26093" x="3387725" y="5086350"/>
          <p14:tracePt t="26094" x="3373438" y="5086350"/>
          <p14:tracePt t="26095" x="3373438" y="5072063"/>
          <p14:tracePt t="26096" x="3359150" y="5072063"/>
          <p14:tracePt t="26099" x="3330575" y="5057775"/>
          <p14:tracePt t="26100" x="3330575" y="5043488"/>
          <p14:tracePt t="26101" x="3316288" y="5043488"/>
          <p14:tracePt t="26103" x="3302000" y="5043488"/>
          <p14:tracePt t="26104" x="3302000" y="5029200"/>
          <p14:tracePt t="26105" x="3287713" y="5029200"/>
          <p14:tracePt t="26107" x="3273425" y="5029200"/>
          <p14:tracePt t="26109" x="3259138" y="5014913"/>
          <p14:tracePt t="26110" x="3259138" y="5000625"/>
          <p14:tracePt t="26111" x="3244850" y="5000625"/>
          <p14:tracePt t="26112" x="3230563" y="5000625"/>
          <p14:tracePt t="26114" x="3216275" y="4986338"/>
          <p14:tracePt t="26116" x="3201988" y="4986338"/>
          <p14:tracePt t="26119" x="3187700" y="4972050"/>
          <p14:tracePt t="26120" x="3173413" y="4972050"/>
          <p14:tracePt t="26122" x="3159125" y="4972050"/>
          <p14:tracePt t="26124" x="3159125" y="4957763"/>
          <p14:tracePt t="26125" x="3144838" y="4957763"/>
          <p14:tracePt t="26126" x="3144838" y="4943475"/>
          <p14:tracePt t="26128" x="3130550" y="4943475"/>
          <p14:tracePt t="26130" x="3116263" y="4943475"/>
          <p14:tracePt t="26131" x="3116263" y="4929188"/>
          <p14:tracePt t="26132" x="3101975" y="4929188"/>
          <p14:tracePt t="26136" x="3087688" y="4914900"/>
          <p14:tracePt t="26140" x="3073400" y="4914900"/>
          <p14:tracePt t="26146" x="3059113" y="4900613"/>
          <p14:tracePt t="26148" x="3044825" y="4900613"/>
          <p14:tracePt t="26152" x="3044825" y="4886325"/>
          <p14:tracePt t="26160" x="3030538" y="4886325"/>
          <p14:tracePt t="26164" x="3030538" y="4872038"/>
          <p14:tracePt t="26171" x="3016250" y="4857750"/>
          <p14:tracePt t="26179" x="3001963" y="4857750"/>
          <p14:tracePt t="26180" x="3001963" y="4843463"/>
          <p14:tracePt t="26183" x="2987675" y="4843463"/>
          <p14:tracePt t="26186" x="2987675" y="4829175"/>
          <p14:tracePt t="26189" x="2987675" y="4814888"/>
          <p14:tracePt t="26190" x="2973388" y="4814888"/>
          <p14:tracePt t="26193" x="2973388" y="4800600"/>
          <p14:tracePt t="26195" x="2959100" y="4800600"/>
          <p14:tracePt t="26197" x="2959100" y="4786313"/>
          <p14:tracePt t="26198" x="2944813" y="4786313"/>
          <p14:tracePt t="26200" x="2930525" y="4786313"/>
          <p14:tracePt t="26201" x="2930525" y="4772025"/>
          <p14:tracePt t="26203" x="2916238" y="4757738"/>
          <p14:tracePt t="26207" x="2901950" y="4743450"/>
          <p14:tracePt t="26210" x="2901950" y="4729163"/>
          <p14:tracePt t="26211" x="2887663" y="4729163"/>
          <p14:tracePt t="26212" x="2873375" y="4729163"/>
          <p14:tracePt t="26214" x="2873375" y="4714875"/>
          <p14:tracePt t="26215" x="2873375" y="4700588"/>
          <p14:tracePt t="26216" x="2859088" y="4700588"/>
          <p14:tracePt t="26218" x="2859088" y="4686300"/>
          <p14:tracePt t="26219" x="2844800" y="4686300"/>
          <p14:tracePt t="26222" x="2844800" y="4672013"/>
          <p14:tracePt t="26223" x="2830513" y="4672013"/>
          <p14:tracePt t="26226" x="2816225" y="4672013"/>
          <p14:tracePt t="26227" x="2816225" y="4657725"/>
          <p14:tracePt t="26228" x="2816225" y="4643438"/>
          <p14:tracePt t="26230" x="2801938" y="4643438"/>
          <p14:tracePt t="26234" x="2801938" y="4629150"/>
          <p14:tracePt t="26236" x="2787650" y="4629150"/>
          <p14:tracePt t="26239" x="2787650" y="4614863"/>
          <p14:tracePt t="26242" x="2773363" y="4614863"/>
          <p14:tracePt t="26244" x="2759075" y="4614863"/>
          <p14:tracePt t="26246" x="2759075" y="4600575"/>
          <p14:tracePt t="26249" x="2759075" y="4586288"/>
          <p14:tracePt t="26313" x="2744788" y="4586288"/>
          <p14:tracePt t="26317" x="2744788" y="4572000"/>
          <p14:tracePt t="26322" x="2744788" y="4557713"/>
          <p14:tracePt t="26328" x="2744788" y="4543425"/>
          <p14:tracePt t="26329" x="2730500" y="4543425"/>
          <p14:tracePt t="26331" x="2730500" y="4529138"/>
          <p14:tracePt t="26335" x="2730500" y="4514850"/>
          <p14:tracePt t="26338" x="2730500" y="4500563"/>
          <p14:tracePt t="26339" x="2716213" y="4500563"/>
          <p14:tracePt t="26342" x="2716213" y="4486275"/>
          <p14:tracePt t="26343" x="2701925" y="4486275"/>
          <p14:tracePt t="26344" x="2701925" y="4471988"/>
          <p14:tracePt t="26348" x="2701925" y="4457700"/>
          <p14:tracePt t="26352" x="2687638" y="4457700"/>
          <p14:tracePt t="26353" x="2687638" y="4443413"/>
          <p14:tracePt t="26358" x="2687638" y="4429125"/>
          <p14:tracePt t="26362" x="2673350" y="4429125"/>
          <p14:tracePt t="26363" x="2673350" y="4414838"/>
          <p14:tracePt t="26367" x="2673350" y="4400550"/>
          <p14:tracePt t="26399" x="2673350" y="4386263"/>
          <p14:tracePt t="26472" x="2659063" y="4386263"/>
          <p14:tracePt t="26479" x="2659063" y="4371975"/>
          <p14:tracePt t="26496" x="2659063" y="4357688"/>
          <p14:tracePt t="26505" x="2659063" y="4343400"/>
          <p14:tracePt t="26529" x="2644775" y="4343400"/>
          <p14:tracePt t="26542" x="2644775" y="4329113"/>
          <p14:tracePt t="26591" x="2630488" y="4329113"/>
          <p14:tracePt t="26601" x="2616200" y="4329113"/>
          <p14:tracePt t="26602" x="2616200" y="4314825"/>
          <p14:tracePt t="26606" x="2601913" y="4314825"/>
          <p14:tracePt t="26611" x="2587625" y="4314825"/>
          <p14:tracePt t="26614" x="2573338" y="4314825"/>
          <p14:tracePt t="26618" x="2559050" y="4314825"/>
          <p14:tracePt t="26623" x="2544763" y="4314825"/>
          <p14:tracePt t="26627" x="2530475" y="4314825"/>
          <p14:tracePt t="26629" x="2516188" y="4314825"/>
          <p14:tracePt t="26632" x="2501900" y="4314825"/>
          <p14:tracePt t="26636" x="2487613" y="4314825"/>
          <p14:tracePt t="26640" x="2473325" y="4314825"/>
          <p14:tracePt t="26641" x="2473325" y="4300538"/>
          <p14:tracePt t="26642" x="2459038" y="4300538"/>
          <p14:tracePt t="26646" x="2444750" y="4300538"/>
          <p14:tracePt t="26649" x="2430463" y="4300538"/>
          <p14:tracePt t="26653" x="2416175" y="4300538"/>
          <p14:tracePt t="26655" x="2401888" y="4300538"/>
          <p14:tracePt t="26657" x="2401888" y="4286250"/>
          <p14:tracePt t="26659" x="2387600" y="4286250"/>
          <p14:tracePt t="26664" x="2373313" y="4286250"/>
          <p14:tracePt t="26668" x="2359025" y="4286250"/>
          <p14:tracePt t="26670" x="2344738" y="4286250"/>
          <p14:tracePt t="26674" x="2330450" y="4286250"/>
          <p14:tracePt t="26677" x="2316163" y="4286250"/>
          <p14:tracePt t="26680" x="2301875" y="4286250"/>
          <p14:tracePt t="26681" x="2287588" y="4286250"/>
          <p14:tracePt t="26683" x="2273300" y="4286250"/>
          <p14:tracePt t="26685" x="2259013" y="4286250"/>
          <p14:tracePt t="26688" x="2230438" y="4286250"/>
          <p14:tracePt t="26691" x="2216150" y="4286250"/>
          <p14:tracePt t="26692" x="2201863" y="4286250"/>
          <p14:tracePt t="26694" x="2187575" y="4286250"/>
          <p14:tracePt t="26695" x="2173288" y="4286250"/>
          <p14:tracePt t="26697" x="2159000" y="4286250"/>
          <p14:tracePt t="26699" x="2130425" y="4286250"/>
          <p14:tracePt t="26702" x="2116138" y="4286250"/>
          <p14:tracePt t="26704" x="2101850" y="4286250"/>
          <p14:tracePt t="26705" x="2087563" y="4286250"/>
          <p14:tracePt t="26707" x="2073275" y="4286250"/>
          <p14:tracePt t="26709" x="2058988" y="4286250"/>
          <p14:tracePt t="26711" x="2044700" y="4286250"/>
          <p14:tracePt t="26713" x="2028825" y="4286250"/>
          <p14:tracePt t="26715" x="2014538" y="4286250"/>
          <p14:tracePt t="26718" x="2000250" y="4286250"/>
          <p14:tracePt t="26721" x="1985963" y="4286250"/>
          <p14:tracePt t="26724" x="1971675" y="4286250"/>
          <p14:tracePt t="26726" x="1957388" y="4286250"/>
          <p14:tracePt t="26730" x="1943100" y="4286250"/>
          <p14:tracePt t="26741" x="1928813" y="4300538"/>
          <p14:tracePt t="26843" x="1914525" y="4300538"/>
          <p14:tracePt t="26846" x="1900238" y="4300538"/>
          <p14:tracePt t="26850" x="1900238" y="4314825"/>
          <p14:tracePt t="26858" x="1885950" y="4314825"/>
          <p14:tracePt t="26872" x="1871663" y="4314825"/>
          <p14:tracePt t="26886" x="1857375" y="4314825"/>
          <p14:tracePt t="26891" x="1843088" y="4314825"/>
          <p14:tracePt t="26898" x="1828800" y="4314825"/>
          <p14:tracePt t="26904" x="1814513" y="4314825"/>
          <p14:tracePt t="26909" x="1800225" y="4314825"/>
          <p14:tracePt t="26912" x="1785938" y="4314825"/>
          <p14:tracePt t="26916" x="1771650" y="4314825"/>
          <p14:tracePt t="26918" x="1757363" y="4314825"/>
          <p14:tracePt t="26921" x="1743075" y="4314825"/>
          <p14:tracePt t="26923" x="1728788" y="4314825"/>
          <p14:tracePt t="26925" x="1714500" y="4314825"/>
          <p14:tracePt t="26928" x="1700213" y="4314825"/>
          <p14:tracePt t="26930" x="1685925" y="4314825"/>
          <p14:tracePt t="26931" x="1671638" y="4314825"/>
          <p14:tracePt t="26933" x="1657350" y="4314825"/>
          <p14:tracePt t="26935" x="1643063" y="4314825"/>
          <p14:tracePt t="26937" x="1628775" y="4314825"/>
          <p14:tracePt t="26938" x="1614488" y="4314825"/>
          <p14:tracePt t="26939" x="1600200" y="4314825"/>
          <p14:tracePt t="26941" x="1585913" y="4314825"/>
          <p14:tracePt t="26943" x="1571625" y="4314825"/>
          <p14:tracePt t="26944" x="1557338" y="4314825"/>
          <p14:tracePt t="26945" x="1543050" y="4314825"/>
          <p14:tracePt t="26948" x="1528763" y="4314825"/>
          <p14:tracePt t="26950" x="1514475" y="4314825"/>
          <p14:tracePt t="26951" x="1500188" y="4314825"/>
          <p14:tracePt t="26953" x="1485900" y="4314825"/>
          <p14:tracePt t="26956" x="1471613" y="4314825"/>
          <p14:tracePt t="26959" x="1457325" y="4314825"/>
          <p14:tracePt t="26961" x="1443038" y="4314825"/>
          <p14:tracePt t="26964" x="1428750" y="4314825"/>
          <p14:tracePt t="26968" x="1414463" y="4314825"/>
          <p14:tracePt t="26976" x="1400175" y="4314825"/>
          <p14:tracePt t="27019" x="1385888" y="4314825"/>
          <p14:tracePt t="27035" x="1371600" y="4314825"/>
          <p14:tracePt t="27043" x="1371600" y="4329113"/>
          <p14:tracePt t="27045" x="1357313" y="4329113"/>
          <p14:tracePt t="27052" x="1343025" y="4329113"/>
          <p14:tracePt t="27055" x="1328738" y="4329113"/>
          <p14:tracePt t="27059" x="1314450" y="4329113"/>
          <p14:tracePt t="27067" x="1300163" y="4329113"/>
          <p14:tracePt t="27072" x="1285875" y="4329113"/>
          <p14:tracePt t="27075" x="1271588" y="4329113"/>
          <p14:tracePt t="27081" x="1257300" y="4329113"/>
          <p14:tracePt t="27088" x="1243013" y="4329113"/>
          <p14:tracePt t="27089" x="1243013" y="4343400"/>
          <p14:tracePt t="27095" x="1228725" y="4343400"/>
          <p14:tracePt t="27098" x="1228725" y="4357688"/>
          <p14:tracePt t="27100" x="1214438" y="4357688"/>
          <p14:tracePt t="27162" x="1200150" y="4357688"/>
          <p14:tracePt t="27169" x="1185863" y="4357688"/>
          <p14:tracePt t="27173" x="1171575" y="4357688"/>
          <p14:tracePt t="27175" x="1157288" y="4357688"/>
          <p14:tracePt t="27179" x="1143000" y="4357688"/>
          <p14:tracePt t="27182" x="1128713" y="4357688"/>
          <p14:tracePt t="27186" x="1114425" y="4357688"/>
          <p14:tracePt t="27187" x="1100138" y="4357688"/>
          <p14:tracePt t="27191" x="1085850" y="4357688"/>
          <p14:tracePt t="27195" x="1071563" y="4357688"/>
          <p14:tracePt t="27200" x="1057275" y="4357688"/>
          <p14:tracePt t="27206" x="1042988" y="4357688"/>
          <p14:tracePt t="27282" x="1057275" y="4357688"/>
          <p14:tracePt t="27287" x="1071563" y="4357688"/>
          <p14:tracePt t="27292" x="1085850" y="4343400"/>
          <p14:tracePt t="27295" x="1100138" y="4343400"/>
          <p14:tracePt t="27297" x="1114425" y="4343400"/>
          <p14:tracePt t="27300" x="1128713" y="4343400"/>
          <p14:tracePt t="27303" x="1143000" y="4343400"/>
          <p14:tracePt t="27305" x="1157288" y="4343400"/>
          <p14:tracePt t="27306" x="1171575" y="4343400"/>
          <p14:tracePt t="27308" x="1185863" y="4343400"/>
          <p14:tracePt t="27309" x="1185863" y="4329113"/>
          <p14:tracePt t="27310" x="1200150" y="4329113"/>
          <p14:tracePt t="27312" x="1214438" y="4329113"/>
          <p14:tracePt t="27313" x="1228725" y="4329113"/>
          <p14:tracePt t="27314" x="1243013" y="4329113"/>
          <p14:tracePt t="27316" x="1271588" y="4329113"/>
          <p14:tracePt t="27318" x="1285875" y="4329113"/>
          <p14:tracePt t="27319" x="1300163" y="4329113"/>
          <p14:tracePt t="27320" x="1314450" y="4329113"/>
          <p14:tracePt t="27321" x="1328738" y="4329113"/>
          <p14:tracePt t="27322" x="1343025" y="4329113"/>
          <p14:tracePt t="27324" x="1371600" y="4329113"/>
          <p14:tracePt t="27326" x="1385888" y="4329113"/>
          <p14:tracePt t="27327" x="1400175" y="4329113"/>
          <p14:tracePt t="27328" x="1414463" y="4329113"/>
          <p14:tracePt t="27329" x="1428750" y="4329113"/>
          <p14:tracePt t="27330" x="1443038" y="4329113"/>
          <p14:tracePt t="27331" x="1457325" y="4329113"/>
          <p14:tracePt t="27332" x="1485900" y="4329113"/>
          <p14:tracePt t="27334" x="1500188" y="4329113"/>
          <p14:tracePt t="27335" x="1514475" y="4329113"/>
          <p14:tracePt t="27336" x="1528763" y="4329113"/>
          <p14:tracePt t="27337" x="1557338" y="4329113"/>
          <p14:tracePt t="27338" x="1571625" y="4329113"/>
          <p14:tracePt t="27339" x="1585913" y="4329113"/>
          <p14:tracePt t="27340" x="1600200" y="4329113"/>
          <p14:tracePt t="27341" x="1628775" y="4329113"/>
          <p14:tracePt t="27343" x="1643063" y="4329113"/>
          <p14:tracePt t="27344" x="1671638" y="4329113"/>
          <p14:tracePt t="27346" x="1700213" y="4329113"/>
          <p14:tracePt t="27347" x="1714500" y="4329113"/>
          <p14:tracePt t="27348" x="1728788" y="4329113"/>
          <p14:tracePt t="27349" x="1743075" y="4329113"/>
          <p14:tracePt t="27350" x="1757363" y="4329113"/>
          <p14:tracePt t="27351" x="1785938" y="4329113"/>
          <p14:tracePt t="27353" x="1800225" y="4329113"/>
          <p14:tracePt t="27354" x="1828800" y="4329113"/>
          <p14:tracePt t="27355" x="1843088" y="4329113"/>
          <p14:tracePt t="27356" x="1857375" y="4329113"/>
          <p14:tracePt t="27357" x="1871663" y="4329113"/>
          <p14:tracePt t="27358" x="1885950" y="4329113"/>
          <p14:tracePt t="27359" x="1900238" y="4329113"/>
          <p14:tracePt t="27360" x="1914525" y="4329113"/>
          <p14:tracePt t="27361" x="1928813" y="4329113"/>
          <p14:tracePt t="27362" x="1943100" y="4329113"/>
          <p14:tracePt t="27363" x="1957388" y="4329113"/>
          <p14:tracePt t="27364" x="1971675" y="4329113"/>
          <p14:tracePt t="27365" x="2000250" y="4329113"/>
          <p14:tracePt t="27367" x="2014538" y="4343400"/>
          <p14:tracePt t="27368" x="2044700" y="4343400"/>
          <p14:tracePt t="27369" x="2058988" y="4343400"/>
          <p14:tracePt t="27370" x="2073275" y="4343400"/>
          <p14:tracePt t="27371" x="2087563" y="4343400"/>
          <p14:tracePt t="27372" x="2116138" y="4343400"/>
          <p14:tracePt t="27374" x="2144713" y="4343400"/>
          <p14:tracePt t="27375" x="2159000" y="4343400"/>
          <p14:tracePt t="27377" x="2187575" y="4343400"/>
          <p14:tracePt t="27378" x="2201863" y="4343400"/>
          <p14:tracePt t="27379" x="2216150" y="4343400"/>
          <p14:tracePt t="27380" x="2230438" y="4343400"/>
          <p14:tracePt t="27381" x="2244725" y="4343400"/>
          <p14:tracePt t="27382" x="2259013" y="4343400"/>
          <p14:tracePt t="27383" x="2273300" y="4343400"/>
          <p14:tracePt t="27384" x="2301875" y="4343400"/>
          <p14:tracePt t="27386" x="2330450" y="4343400"/>
          <p14:tracePt t="27387" x="2344738" y="4343400"/>
          <p14:tracePt t="27389" x="2373313" y="4343400"/>
          <p14:tracePt t="27390" x="2387600" y="4343400"/>
          <p14:tracePt t="27391" x="2401888" y="4343400"/>
          <p14:tracePt t="27392" x="2430463" y="4343400"/>
          <p14:tracePt t="27393" x="2444750" y="4343400"/>
          <p14:tracePt t="27394" x="2459038" y="4343400"/>
          <p14:tracePt t="27395" x="2473325" y="4343400"/>
          <p14:tracePt t="27396" x="2501900" y="4343400"/>
          <p14:tracePt t="27398" x="2516188" y="4343400"/>
          <p14:tracePt t="27399" x="2559050" y="4343400"/>
          <p14:tracePt t="27400" x="2587625" y="4343400"/>
          <p14:tracePt t="27402" x="2601913" y="4343400"/>
          <p14:tracePt t="27403" x="2630488" y="4343400"/>
          <p14:tracePt t="27404" x="2644775" y="4343400"/>
          <p14:tracePt t="27405" x="2659063" y="4343400"/>
          <p14:tracePt t="27406" x="2687638" y="4343400"/>
          <p14:tracePt t="27407" x="2701925" y="4343400"/>
          <p14:tracePt t="27408" x="2716213" y="4343400"/>
          <p14:tracePt t="27409" x="2730500" y="4343400"/>
          <p14:tracePt t="27410" x="2759075" y="4343400"/>
          <p14:tracePt t="27411" x="2773363" y="4343400"/>
          <p14:tracePt t="27412" x="2787650" y="4343400"/>
          <p14:tracePt t="27413" x="2816225" y="4343400"/>
          <p14:tracePt t="27414" x="2844800" y="4343400"/>
          <p14:tracePt t="27415" x="2859088" y="4343400"/>
          <p14:tracePt t="27416" x="2873375" y="4343400"/>
          <p14:tracePt t="27417" x="2901950" y="4343400"/>
          <p14:tracePt t="27418" x="2916238" y="4343400"/>
          <p14:tracePt t="27419" x="2930525" y="4343400"/>
          <p14:tracePt t="27420" x="2944813" y="4343400"/>
          <p14:tracePt t="27421" x="2973388" y="4343400"/>
          <p14:tracePt t="27422" x="3001963" y="4343400"/>
          <p14:tracePt t="27423" x="3030538" y="4343400"/>
          <p14:tracePt t="27424" x="3059113" y="4343400"/>
          <p14:tracePt t="27425" x="3073400" y="4343400"/>
          <p14:tracePt t="27426" x="3101975" y="4343400"/>
          <p14:tracePt t="27427" x="3159125" y="4357688"/>
          <p14:tracePt t="27428" x="3173413" y="4357688"/>
          <p14:tracePt t="27429" x="3201988" y="4357688"/>
          <p14:tracePt t="27430" x="3230563" y="4357688"/>
          <p14:tracePt t="27431" x="3259138" y="4357688"/>
          <p14:tracePt t="27432" x="3287713" y="4357688"/>
          <p14:tracePt t="27433" x="3302000" y="4357688"/>
          <p14:tracePt t="27434" x="3316288" y="4357688"/>
          <p14:tracePt t="27435" x="3344863" y="4357688"/>
          <p14:tracePt t="27436" x="3373438" y="4357688"/>
          <p14:tracePt t="27437" x="3402013" y="4357688"/>
          <p14:tracePt t="27438" x="3430588" y="4357688"/>
          <p14:tracePt t="27439" x="3444875" y="4357688"/>
          <p14:tracePt t="27440" x="3473450" y="4357688"/>
          <p14:tracePt t="27441" x="3502025" y="4371975"/>
          <p14:tracePt t="27442" x="3530600" y="4371975"/>
          <p14:tracePt t="27443" x="3559175" y="4371975"/>
          <p14:tracePt t="27444" x="3573463" y="4371975"/>
          <p14:tracePt t="27445" x="3602038" y="4371975"/>
          <p14:tracePt t="27446" x="3630613" y="4371975"/>
          <p14:tracePt t="27447" x="3659188" y="4371975"/>
          <p14:tracePt t="27448" x="3673475" y="4371975"/>
          <p14:tracePt t="27449" x="3702050" y="4371975"/>
          <p14:tracePt t="27450" x="3730625" y="4371975"/>
          <p14:tracePt t="27451" x="3759200" y="4371975"/>
          <p14:tracePt t="27452" x="3787775" y="4371975"/>
          <p14:tracePt t="27453" x="3816350" y="4371975"/>
          <p14:tracePt t="27454" x="3844925" y="4371975"/>
          <p14:tracePt t="27455" x="3873500" y="4371975"/>
          <p14:tracePt t="27456" x="3902075" y="4371975"/>
          <p14:tracePt t="27457" x="3930650" y="4371975"/>
          <p14:tracePt t="27458" x="3959225" y="4386263"/>
          <p14:tracePt t="27459" x="3973513" y="4386263"/>
          <p14:tracePt t="27460" x="3987800" y="4386263"/>
          <p14:tracePt t="27461" x="4030663" y="4386263"/>
          <p14:tracePt t="27462" x="4044950" y="4386263"/>
          <p14:tracePt t="27463" x="4073525" y="4400550"/>
          <p14:tracePt t="27464" x="4087813" y="4400550"/>
          <p14:tracePt t="27465" x="4116388" y="4400550"/>
          <p14:tracePt t="27466" x="4159250" y="4400550"/>
          <p14:tracePt t="27467" x="4173538" y="4400550"/>
          <p14:tracePt t="27468" x="4187825" y="4400550"/>
          <p14:tracePt t="27469" x="4216400" y="4400550"/>
          <p14:tracePt t="27470" x="4244975" y="4400550"/>
          <p14:tracePt t="27471" x="4273550" y="4400550"/>
          <p14:tracePt t="27472" x="4287838" y="4400550"/>
          <p14:tracePt t="27473" x="4302125" y="4400550"/>
          <p14:tracePt t="27474" x="4330700" y="4400550"/>
          <p14:tracePt t="27475" x="4359275" y="4400550"/>
          <p14:tracePt t="27477" x="4373563" y="4400550"/>
          <p14:tracePt t="27478" x="4402138" y="4400550"/>
          <p14:tracePt t="27479" x="4416425" y="4400550"/>
          <p14:tracePt t="27480" x="4430713" y="4400550"/>
          <p14:tracePt t="27481" x="4459288" y="4400550"/>
          <p14:tracePt t="27482" x="4473575" y="4414838"/>
          <p14:tracePt t="27483" x="4487863" y="4414838"/>
          <p14:tracePt t="27484" x="4516438" y="4414838"/>
          <p14:tracePt t="27485" x="4530725" y="4414838"/>
          <p14:tracePt t="27486" x="4545013" y="4414838"/>
          <p14:tracePt t="27487" x="4559300" y="4414838"/>
          <p14:tracePt t="27488" x="4587875" y="4414838"/>
          <p14:tracePt t="27489" x="4602163" y="4414838"/>
          <p14:tracePt t="27490" x="4616450" y="4414838"/>
          <p14:tracePt t="27491" x="4645025" y="4414838"/>
          <p14:tracePt t="27492" x="4659313" y="4414838"/>
          <p14:tracePt t="27493" x="4673600" y="4414838"/>
          <p14:tracePt t="27494" x="4687888" y="4414838"/>
          <p14:tracePt t="27495" x="4716463" y="4414838"/>
          <p14:tracePt t="27496" x="4730750" y="4414838"/>
          <p14:tracePt t="27497" x="4745038" y="4414838"/>
          <p14:tracePt t="27498" x="4759325" y="4414838"/>
          <p14:tracePt t="27500" x="4787900" y="4414838"/>
          <p14:tracePt t="27501" x="4802188" y="4414838"/>
          <p14:tracePt t="27502" x="4816475" y="4414838"/>
          <p14:tracePt t="27503" x="4830763" y="4429125"/>
          <p14:tracePt t="27504" x="4845050" y="4429125"/>
          <p14:tracePt t="27506" x="4873625" y="4429125"/>
          <p14:tracePt t="27508" x="4887913" y="4429125"/>
          <p14:tracePt t="27509" x="4916488" y="4429125"/>
          <p14:tracePt t="27511" x="4930775" y="4429125"/>
          <p14:tracePt t="27512" x="4959350" y="4429125"/>
          <p14:tracePt t="27513" x="4973638" y="4429125"/>
          <p14:tracePt t="27514" x="4987925" y="4429125"/>
          <p14:tracePt t="27515" x="5002213" y="4429125"/>
          <p14:tracePt t="27517" x="5030788" y="4429125"/>
          <p14:tracePt t="27518" x="5045075" y="4429125"/>
          <p14:tracePt t="27519" x="5059363" y="4443413"/>
          <p14:tracePt t="27520" x="5087938" y="4443413"/>
          <p14:tracePt t="27522" x="5102225" y="4443413"/>
          <p14:tracePt t="27523" x="5130800" y="4443413"/>
          <p14:tracePt t="27524" x="5145088" y="4457700"/>
          <p14:tracePt t="27525" x="5159375" y="4457700"/>
          <p14:tracePt t="27526" x="5187950" y="4457700"/>
          <p14:tracePt t="27527" x="5202238" y="4457700"/>
          <p14:tracePt t="27528" x="5216525" y="4457700"/>
          <p14:tracePt t="27529" x="5230813" y="4457700"/>
          <p14:tracePt t="27530" x="5259388" y="4457700"/>
          <p14:tracePt t="27531" x="5273675" y="4457700"/>
          <p14:tracePt t="27532" x="5287963" y="4471988"/>
          <p14:tracePt t="27533" x="5316538" y="4471988"/>
          <p14:tracePt t="27534" x="5330825" y="4471988"/>
          <p14:tracePt t="27535" x="5345113" y="4471988"/>
          <p14:tracePt t="27536" x="5359400" y="4471988"/>
          <p14:tracePt t="27537" x="5387975" y="4486275"/>
          <p14:tracePt t="27538" x="5402263" y="4486275"/>
          <p14:tracePt t="27539" x="5430838" y="4486275"/>
          <p14:tracePt t="27540" x="5459413" y="4486275"/>
          <p14:tracePt t="27541" x="5473700" y="4486275"/>
          <p14:tracePt t="27542" x="5502275" y="4500563"/>
          <p14:tracePt t="27543" x="5516563" y="4500563"/>
          <p14:tracePt t="27544" x="5545138" y="4500563"/>
          <p14:tracePt t="27545" x="5573713" y="4500563"/>
          <p14:tracePt t="27546" x="5588000" y="4500563"/>
          <p14:tracePt t="27547" x="5616575" y="4500563"/>
          <p14:tracePt t="27548" x="5645150" y="4500563"/>
          <p14:tracePt t="27550" x="5688013" y="4500563"/>
          <p14:tracePt t="27551" x="5716588" y="4500563"/>
          <p14:tracePt t="27552" x="5745163" y="4514850"/>
          <p14:tracePt t="27553" x="5759450" y="4514850"/>
          <p14:tracePt t="27554" x="5788025" y="4514850"/>
          <p14:tracePt t="27555" x="5816600" y="4514850"/>
          <p14:tracePt t="27556" x="5845175" y="4514850"/>
          <p14:tracePt t="27557" x="5873750" y="4514850"/>
          <p14:tracePt t="27558" x="5902325" y="4529138"/>
          <p14:tracePt t="27559" x="5930900" y="4529138"/>
          <p14:tracePt t="27560" x="5959475" y="4529138"/>
          <p14:tracePt t="27561" x="5988050" y="4529138"/>
          <p14:tracePt t="27562" x="6016625" y="4529138"/>
          <p14:tracePt t="27563" x="6045200" y="4529138"/>
          <p14:tracePt t="27564" x="6073775" y="4529138"/>
          <p14:tracePt t="27565" x="6103938" y="4529138"/>
          <p14:tracePt t="27566" x="6132513" y="4529138"/>
          <p14:tracePt t="27567" x="6203950" y="4529138"/>
          <p14:tracePt t="27568" x="6232525" y="4529138"/>
          <p14:tracePt t="27569" x="6275388" y="4529138"/>
          <p14:tracePt t="27570" x="6303963" y="4529138"/>
          <p14:tracePt t="27571" x="6332538" y="4529138"/>
          <p14:tracePt t="27572" x="6361113" y="4529138"/>
          <p14:tracePt t="27573" x="6403975" y="4529138"/>
          <p14:tracePt t="27574" x="6432550" y="4529138"/>
          <p14:tracePt t="27576" x="6461125" y="4529138"/>
          <p14:tracePt t="27577" x="6503988" y="4529138"/>
          <p14:tracePt t="27578" x="6532563" y="4529138"/>
          <p14:tracePt t="27579" x="6575425" y="4529138"/>
          <p14:tracePt t="27580" x="6618288" y="4529138"/>
          <p14:tracePt t="27581" x="6646863" y="4529138"/>
          <p14:tracePt t="27582" x="6675438" y="4529138"/>
          <p14:tracePt t="27583" x="6718300" y="4529138"/>
          <p14:tracePt t="27584" x="6775450" y="4529138"/>
          <p14:tracePt t="27585" x="6818313" y="4543425"/>
          <p14:tracePt t="27586" x="6846888" y="4543425"/>
          <p14:tracePt t="27587" x="6875463" y="4543425"/>
          <p14:tracePt t="27588" x="6904038" y="4543425"/>
          <p14:tracePt t="27589" x="6946900" y="4543425"/>
          <p14:tracePt t="27590" x="6975475" y="4543425"/>
          <p14:tracePt t="27591" x="7018338" y="4543425"/>
          <p14:tracePt t="27592" x="7046913" y="4543425"/>
          <p14:tracePt t="27593" x="7075488" y="4543425"/>
          <p14:tracePt t="27594" x="7104063" y="4543425"/>
          <p14:tracePt t="27595" x="7146925" y="4543425"/>
          <p14:tracePt t="27596" x="7175500" y="4543425"/>
          <p14:tracePt t="27597" x="7218363" y="4543425"/>
          <p14:tracePt t="27598" x="7246938" y="4543425"/>
          <p14:tracePt t="27599" x="7304088" y="4543425"/>
          <p14:tracePt t="27600" x="7332663" y="4543425"/>
          <p14:tracePt t="27601" x="7361238" y="4543425"/>
          <p14:tracePt t="27602" x="7404100" y="4543425"/>
          <p14:tracePt t="27603" x="7446963" y="4557713"/>
          <p14:tracePt t="27604" x="7475538" y="4557713"/>
          <p14:tracePt t="27605" x="7504113" y="4557713"/>
          <p14:tracePt t="27606" x="7532688" y="4557713"/>
          <p14:tracePt t="27607" x="7561263" y="4557713"/>
          <p14:tracePt t="27608" x="7604125" y="4557713"/>
          <p14:tracePt t="27609" x="7632700" y="4557713"/>
          <p14:tracePt t="27610" x="7661275" y="4557713"/>
          <p14:tracePt t="27611" x="7704138" y="4557713"/>
          <p14:tracePt t="27612" x="7747000" y="4557713"/>
          <p14:tracePt t="27613" x="7775575" y="4557713"/>
          <p14:tracePt t="27614" x="7804150" y="4557713"/>
          <p14:tracePt t="27615" x="7861300" y="4557713"/>
          <p14:tracePt t="27617" x="7889875" y="4557713"/>
          <p14:tracePt t="27618" x="7932738" y="4557713"/>
          <p14:tracePt t="27619" x="7961313" y="4557713"/>
          <p14:tracePt t="27620" x="8032750" y="4557713"/>
          <p14:tracePt t="27621" x="8061325" y="4557713"/>
          <p14:tracePt t="27622" x="8075613" y="4557713"/>
          <p14:tracePt t="27623" x="8089900" y="4557713"/>
          <p14:tracePt t="27624" x="8132763" y="4557713"/>
          <p14:tracePt t="27625" x="8161338" y="4557713"/>
          <p14:tracePt t="27626" x="8189913" y="4557713"/>
          <p14:tracePt t="27627" x="8218488" y="4557713"/>
          <p14:tracePt t="27628" x="8247063" y="4557713"/>
          <p14:tracePt t="27629" x="8261350" y="4557713"/>
          <p14:tracePt t="27630" x="8304213" y="4557713"/>
          <p14:tracePt t="27631" x="8332788" y="4557713"/>
          <p14:tracePt t="27632" x="8361363" y="4557713"/>
          <p14:tracePt t="27633" x="8375650" y="4557713"/>
          <p14:tracePt t="27634" x="8389938" y="4557713"/>
          <p14:tracePt t="27635" x="8432800" y="4557713"/>
          <p14:tracePt t="27636" x="8461375" y="4557713"/>
          <p14:tracePt t="27637" x="8489950" y="4557713"/>
          <p14:tracePt t="27638" x="8504238" y="4557713"/>
          <p14:tracePt t="27639" x="8532813" y="4557713"/>
          <p14:tracePt t="27640" x="8561388" y="4557713"/>
          <p14:tracePt t="27641" x="8589963" y="4557713"/>
          <p14:tracePt t="27642" x="8618538" y="4557713"/>
          <p14:tracePt t="27643" x="8675688" y="4543425"/>
          <p14:tracePt t="27644" x="8704263" y="4543425"/>
          <p14:tracePt t="27645" x="8718550" y="4543425"/>
          <p14:tracePt t="27646" x="8761413" y="4543425"/>
          <p14:tracePt t="27647" x="8761413" y="4529138"/>
          <p14:tracePt t="27648" x="8789988" y="4529138"/>
          <p14:tracePt t="27649" x="8818563" y="4529138"/>
          <p14:tracePt t="27650" x="8832850" y="4529138"/>
          <p14:tracePt t="27651" x="8875713" y="4514850"/>
          <p14:tracePt t="27652" x="8904288" y="4514850"/>
          <p14:tracePt t="27653" x="8932863" y="4514850"/>
          <p14:tracePt t="27654" x="8947150" y="4514850"/>
          <p14:tracePt t="27655" x="8975725" y="4514850"/>
          <p14:tracePt t="27656" x="9004300" y="4514850"/>
          <p14:tracePt t="27657" x="9032875" y="4514850"/>
          <p14:tracePt t="27658" x="9047163" y="4514850"/>
          <p14:tracePt t="27659" x="9061450" y="4514850"/>
          <p14:tracePt t="27660" x="9104313" y="4514850"/>
          <p14:tracePt t="27661" x="9118600" y="4500563"/>
          <p14:tracePt t="27662" x="9147175" y="4500563"/>
          <p14:tracePt t="27663" x="9161463" y="4500563"/>
          <p14:tracePt t="27664" x="9190038" y="4500563"/>
          <p14:tracePt t="27665" x="9218613" y="4500563"/>
          <p14:tracePt t="27666" x="9247188" y="4500563"/>
          <p14:tracePt t="27667" x="9275763" y="4486275"/>
          <p14:tracePt t="27668" x="9290050" y="4486275"/>
          <p14:tracePt t="27669" x="9318625" y="4486275"/>
          <p14:tracePt t="27670" x="9347200" y="4486275"/>
          <p14:tracePt t="27671" x="9361488" y="4486275"/>
          <p14:tracePt t="27672" x="9390063" y="4486275"/>
          <p14:tracePt t="27673" x="9404350" y="4486275"/>
          <p14:tracePt t="27674" x="9447213" y="4486275"/>
          <p14:tracePt t="27675" x="9461500" y="4486275"/>
          <p14:tracePt t="27676" x="9475788" y="4486275"/>
          <p14:tracePt t="27677" x="9490075" y="4486275"/>
          <p14:tracePt t="27678" x="9532938" y="4486275"/>
          <p14:tracePt t="27679" x="9547225" y="4486275"/>
          <p14:tracePt t="27680" x="9575800" y="4471988"/>
          <p14:tracePt t="27681" x="9604375" y="4471988"/>
          <p14:tracePt t="27682" x="9632950" y="4471988"/>
          <p14:tracePt t="27683" x="9647238" y="4471988"/>
          <p14:tracePt t="27684" x="9661525" y="4471988"/>
          <p14:tracePt t="27685" x="9675813" y="4471988"/>
          <p14:tracePt t="27686" x="9704388" y="4457700"/>
          <p14:tracePt t="27687" x="9718675" y="4457700"/>
          <p14:tracePt t="27688" x="9732963" y="4457700"/>
          <p14:tracePt t="27689" x="9761538" y="4457700"/>
          <p14:tracePt t="27690" x="9775825" y="4457700"/>
          <p14:tracePt t="27691" x="9790113" y="4443413"/>
          <p14:tracePt t="27692" x="9804400" y="4443413"/>
          <p14:tracePt t="27693" x="9832975" y="4443413"/>
          <p14:tracePt t="27694" x="9847263" y="4443413"/>
          <p14:tracePt t="27695" x="9861550" y="4443413"/>
          <p14:tracePt t="27696" x="9890125" y="4443413"/>
          <p14:tracePt t="27698" x="9904413" y="4443413"/>
          <p14:tracePt t="27699" x="9932988" y="4443413"/>
          <p14:tracePt t="27700" x="9947275" y="4443413"/>
          <p14:tracePt t="27701" x="9961563" y="4443413"/>
          <p14:tracePt t="27703" x="9975850" y="4429125"/>
          <p14:tracePt t="27704" x="9990138" y="4429125"/>
          <p14:tracePt t="27705" x="10004425" y="4429125"/>
          <p14:tracePt t="27707" x="10018713" y="4429125"/>
          <p14:tracePt t="27708" x="10033000" y="4429125"/>
          <p14:tracePt t="27710" x="10047288" y="4429125"/>
          <p14:tracePt t="27711" x="10061575" y="4429125"/>
          <p14:tracePt t="27714" x="10075863" y="4429125"/>
          <p14:tracePt t="27715" x="10090150" y="4429125"/>
          <p14:tracePt t="27718" x="10090150" y="4414838"/>
          <p14:tracePt t="27719" x="10104438" y="4414838"/>
          <p14:tracePt t="27721" x="10118725" y="4414838"/>
          <p14:tracePt t="27726" x="10133013" y="4414838"/>
          <p14:tracePt t="27774" x="10147300" y="4414838"/>
          <p14:tracePt t="27778" x="10163175" y="4414838"/>
          <p14:tracePt t="27779" x="10177463" y="4414838"/>
          <p14:tracePt t="27783" x="10191750" y="4414838"/>
          <p14:tracePt t="27785" x="10206038" y="4414838"/>
          <p14:tracePt t="27788" x="10220325" y="4414838"/>
          <p14:tracePt t="27789" x="10234613" y="4414838"/>
          <p14:tracePt t="27790" x="10234613" y="4429125"/>
          <p14:tracePt t="27791" x="10248900" y="4429125"/>
          <p14:tracePt t="27793" x="10263188" y="4429125"/>
          <p14:tracePt t="27796" x="10277475" y="4429125"/>
          <p14:tracePt t="27797" x="10291763" y="4429125"/>
          <p14:tracePt t="27799" x="10306050" y="4429125"/>
          <p14:tracePt t="27800" x="10306050" y="4443413"/>
          <p14:tracePt t="27802" x="10320338" y="4443413"/>
          <p14:tracePt t="27804" x="10334625" y="4443413"/>
          <p14:tracePt t="27806" x="10348913" y="4443413"/>
          <p14:tracePt t="27809" x="10363200" y="4443413"/>
          <p14:tracePt t="27813" x="10377488" y="4443413"/>
          <p14:tracePt t="27817" x="10391775" y="4443413"/>
          <p14:tracePt t="27820" x="10406063" y="4443413"/>
          <p14:tracePt t="27828" x="10420350" y="4443413"/>
          <p14:tracePt t="27892" x="10420350" y="4457700"/>
          <p14:tracePt t="27917" x="10420350" y="4471988"/>
          <p14:tracePt t="27920" x="10406063" y="4471988"/>
          <p14:tracePt t="27922" x="10391775" y="4471988"/>
          <p14:tracePt t="27925" x="10377488" y="4471988"/>
          <p14:tracePt t="27928" x="10363200" y="4471988"/>
          <p14:tracePt t="27932" x="10348913" y="4486275"/>
          <p14:tracePt t="27933" x="10334625" y="4486275"/>
          <p14:tracePt t="27936" x="10320338" y="4486275"/>
          <p14:tracePt t="27938" x="10306050" y="4486275"/>
          <p14:tracePt t="27941" x="10291763" y="4486275"/>
          <p14:tracePt t="27942" x="10277475" y="4486275"/>
          <p14:tracePt t="27944" x="10263188" y="4486275"/>
          <p14:tracePt t="27946" x="10234613" y="4500563"/>
          <p14:tracePt t="27948" x="10220325" y="4500563"/>
          <p14:tracePt t="27950" x="10206038" y="4500563"/>
          <p14:tracePt t="27951" x="10191750" y="4500563"/>
          <p14:tracePt t="27952" x="10177463" y="4500563"/>
          <p14:tracePt t="27953" x="10163175" y="4500563"/>
          <p14:tracePt t="27954" x="10147300" y="4500563"/>
          <p14:tracePt t="27955" x="10133013" y="4514850"/>
          <p14:tracePt t="27957" x="10118725" y="4514850"/>
          <p14:tracePt t="27958" x="10104438" y="4514850"/>
          <p14:tracePt t="27959" x="10090150" y="4514850"/>
          <p14:tracePt t="27960" x="10061575" y="4514850"/>
          <p14:tracePt t="27961" x="10047288" y="4514850"/>
          <p14:tracePt t="27963" x="10033000" y="4514850"/>
          <p14:tracePt t="27964" x="10018713" y="4514850"/>
          <p14:tracePt t="27965" x="10004425" y="4514850"/>
          <p14:tracePt t="27966" x="9975850" y="4529138"/>
          <p14:tracePt t="27967" x="9961563" y="4529138"/>
          <p14:tracePt t="27968" x="9947275" y="4529138"/>
          <p14:tracePt t="27969" x="9918700" y="4529138"/>
          <p14:tracePt t="27970" x="9904413" y="4529138"/>
          <p14:tracePt t="27971" x="9890125" y="4529138"/>
          <p14:tracePt t="27972" x="9875838" y="4529138"/>
          <p14:tracePt t="27973" x="9847263" y="4529138"/>
          <p14:tracePt t="27974" x="9832975" y="4543425"/>
          <p14:tracePt t="27975" x="9818688" y="4543425"/>
          <p14:tracePt t="27976" x="9790113" y="4543425"/>
          <p14:tracePt t="27977" x="9775825" y="4543425"/>
          <p14:tracePt t="27978" x="9747250" y="4543425"/>
          <p14:tracePt t="27979" x="9732963" y="4543425"/>
          <p14:tracePt t="27980" x="9704388" y="4543425"/>
          <p14:tracePt t="27981" x="9675813" y="4543425"/>
          <p14:tracePt t="27982" x="9647238" y="4543425"/>
          <p14:tracePt t="27983" x="9618663" y="4543425"/>
          <p14:tracePt t="27984" x="9604375" y="4543425"/>
          <p14:tracePt t="27985" x="9575800" y="4543425"/>
          <p14:tracePt t="27986" x="9561513" y="4543425"/>
          <p14:tracePt t="27987" x="9532938" y="4543425"/>
          <p14:tracePt t="27988" x="9504363" y="4543425"/>
          <p14:tracePt t="27989" x="9490075" y="4543425"/>
          <p14:tracePt t="27990" x="9447213" y="4543425"/>
          <p14:tracePt t="27991" x="9432925" y="4543425"/>
          <p14:tracePt t="27992" x="9404350" y="4543425"/>
          <p14:tracePt t="27993" x="9375775" y="4543425"/>
          <p14:tracePt t="27994" x="9347200" y="4543425"/>
          <p14:tracePt t="27995" x="9318625" y="4543425"/>
          <p14:tracePt t="27996" x="9290050" y="4543425"/>
          <p14:tracePt t="27997" x="9261475" y="4543425"/>
          <p14:tracePt t="27998" x="9232900" y="4557713"/>
          <p14:tracePt t="27999" x="9204325" y="4557713"/>
          <p14:tracePt t="28000" x="9190038" y="4557713"/>
          <p14:tracePt t="28001" x="9147175" y="4557713"/>
          <p14:tracePt t="28002" x="9118600" y="4557713"/>
          <p14:tracePt t="28003" x="9090025" y="4557713"/>
          <p14:tracePt t="28004" x="9061450" y="4557713"/>
          <p14:tracePt t="28005" x="9032875" y="4557713"/>
          <p14:tracePt t="28006" x="8990013" y="4557713"/>
          <p14:tracePt t="28008" x="8918575" y="4572000"/>
          <p14:tracePt t="28009" x="8890000" y="4572000"/>
          <p14:tracePt t="28010" x="8861425" y="4572000"/>
          <p14:tracePt t="28011" x="8832850" y="4572000"/>
          <p14:tracePt t="28012" x="8804275" y="4572000"/>
          <p14:tracePt t="28013" x="8775700" y="4572000"/>
          <p14:tracePt t="28014" x="8747125" y="4572000"/>
          <p14:tracePt t="28015" x="8718550" y="4572000"/>
          <p14:tracePt t="28016" x="8675688" y="4586288"/>
          <p14:tracePt t="28017" x="8661400" y="4586288"/>
          <p14:tracePt t="28018" x="8632825" y="4586288"/>
          <p14:tracePt t="28019" x="8618538" y="4586288"/>
          <p14:tracePt t="28020" x="8589963" y="4586288"/>
          <p14:tracePt t="28021" x="8547100" y="4586288"/>
          <p14:tracePt t="28022" x="8532813" y="4586288"/>
          <p14:tracePt t="28023" x="8518525" y="4586288"/>
          <p14:tracePt t="28024" x="8489950" y="4586288"/>
          <p14:tracePt t="28025" x="8461375" y="4586288"/>
          <p14:tracePt t="28026" x="8432800" y="4586288"/>
          <p14:tracePt t="28027" x="8418513" y="4586288"/>
          <p14:tracePt t="28028" x="8404225" y="4586288"/>
          <p14:tracePt t="28029" x="8375650" y="4586288"/>
          <p14:tracePt t="28030" x="8347075" y="4586288"/>
          <p14:tracePt t="28031" x="8332788" y="4586288"/>
          <p14:tracePt t="28032" x="8318500" y="4586288"/>
          <p14:tracePt t="28033" x="8289925" y="4586288"/>
          <p14:tracePt t="28034" x="8261350" y="4600575"/>
          <p14:tracePt t="28036" x="8232775" y="4600575"/>
          <p14:tracePt t="28037" x="8204200" y="4600575"/>
          <p14:tracePt t="28038" x="8189913" y="4600575"/>
          <p14:tracePt t="28039" x="8175625" y="4600575"/>
          <p14:tracePt t="28040" x="8161338" y="4600575"/>
          <p14:tracePt t="28041" x="8132763" y="4614863"/>
          <p14:tracePt t="28042" x="8118475" y="4614863"/>
          <p14:tracePt t="28043" x="8104188" y="4614863"/>
          <p14:tracePt t="28044" x="8075613" y="4614863"/>
          <p14:tracePt t="28046" x="8061325" y="4614863"/>
          <p14:tracePt t="28047" x="8032750" y="4614863"/>
          <p14:tracePt t="28048" x="8018463" y="4614863"/>
          <p14:tracePt t="28049" x="8004175" y="4614863"/>
          <p14:tracePt t="28050" x="7989888" y="4614863"/>
          <p14:tracePt t="28051" x="7975600" y="4614863"/>
          <p14:tracePt t="28052" x="7961313" y="4614863"/>
          <p14:tracePt t="28053" x="7932738" y="4614863"/>
          <p14:tracePt t="28054" x="7918450" y="4614863"/>
          <p14:tracePt t="28055" x="7904163" y="4614863"/>
          <p14:tracePt t="28056" x="7889875" y="4614863"/>
          <p14:tracePt t="28057" x="7875588" y="4614863"/>
          <p14:tracePt t="28058" x="7861300" y="4614863"/>
          <p14:tracePt t="28059" x="7847013" y="4614863"/>
          <p14:tracePt t="28060" x="7832725" y="4629150"/>
          <p14:tracePt t="28061" x="7804150" y="4629150"/>
          <p14:tracePt t="28062" x="7789863" y="4629150"/>
          <p14:tracePt t="28063" x="7761288" y="4629150"/>
          <p14:tracePt t="28065" x="7747000" y="4629150"/>
          <p14:tracePt t="28066" x="7718425" y="4629150"/>
          <p14:tracePt t="28067" x="7704138" y="4629150"/>
          <p14:tracePt t="28068" x="7689850" y="4643438"/>
          <p14:tracePt t="28069" x="7675563" y="4643438"/>
          <p14:tracePt t="28070" x="7646988" y="4643438"/>
          <p14:tracePt t="28072" x="7618413" y="4643438"/>
          <p14:tracePt t="28073" x="7604125" y="4643438"/>
          <p14:tracePt t="28074" x="7575550" y="4643438"/>
          <p14:tracePt t="28075" x="7561263" y="4643438"/>
          <p14:tracePt t="28076" x="7532688" y="4643438"/>
          <p14:tracePt t="28077" x="7518400" y="4643438"/>
          <p14:tracePt t="28078" x="7504113" y="4643438"/>
          <p14:tracePt t="28079" x="7475538" y="4643438"/>
          <p14:tracePt t="28080" x="7446963" y="4643438"/>
          <p14:tracePt t="28081" x="7432675" y="4643438"/>
          <p14:tracePt t="28082" x="7418388" y="4643438"/>
          <p14:tracePt t="28083" x="7389813" y="4643438"/>
          <p14:tracePt t="28084" x="7361238" y="4643438"/>
          <p14:tracePt t="28085" x="7346950" y="4643438"/>
          <p14:tracePt t="28086" x="7318375" y="4643438"/>
          <p14:tracePt t="28087" x="7304088" y="4643438"/>
          <p14:tracePt t="28088" x="7275513" y="4643438"/>
          <p14:tracePt t="28089" x="7246938" y="4643438"/>
          <p14:tracePt t="28090" x="7218363" y="4643438"/>
          <p14:tracePt t="28091" x="7204075" y="4657725"/>
          <p14:tracePt t="28092" x="7175500" y="4657725"/>
          <p14:tracePt t="28093" x="7132638" y="4657725"/>
          <p14:tracePt t="28094" x="7104063" y="4657725"/>
          <p14:tracePt t="28095" x="7075488" y="4657725"/>
          <p14:tracePt t="28096" x="7061200" y="4657725"/>
          <p14:tracePt t="28097" x="7032625" y="4657725"/>
          <p14:tracePt t="28098" x="7004050" y="4657725"/>
          <p14:tracePt t="28099" x="6961188" y="4657725"/>
          <p14:tracePt t="28100" x="6932613" y="4657725"/>
          <p14:tracePt t="28101" x="6904038" y="4657725"/>
          <p14:tracePt t="28102" x="6861175" y="4657725"/>
          <p14:tracePt t="28103" x="6832600" y="4657725"/>
          <p14:tracePt t="28104" x="6789738" y="4657725"/>
          <p14:tracePt t="28105" x="6761163" y="4657725"/>
          <p14:tracePt t="28106" x="6718300" y="4657725"/>
          <p14:tracePt t="28107" x="6689725" y="4657725"/>
          <p14:tracePt t="28108" x="6661150" y="4657725"/>
          <p14:tracePt t="28109" x="6618288" y="4657725"/>
          <p14:tracePt t="28110" x="6589713" y="4657725"/>
          <p14:tracePt t="28111" x="6546850" y="4657725"/>
          <p14:tracePt t="28112" x="6518275" y="4657725"/>
          <p14:tracePt t="28113" x="6489700" y="4657725"/>
          <p14:tracePt t="28114" x="6446838" y="4657725"/>
          <p14:tracePt t="28115" x="6418263" y="4657725"/>
          <p14:tracePt t="28116" x="6389688" y="4657725"/>
          <p14:tracePt t="28117" x="6361113" y="4657725"/>
          <p14:tracePt t="28118" x="6332538" y="4657725"/>
          <p14:tracePt t="28119" x="6303963" y="4657725"/>
          <p14:tracePt t="28120" x="6261100" y="4657725"/>
          <p14:tracePt t="28121" x="6232525" y="4657725"/>
          <p14:tracePt t="28122" x="6203950" y="4657725"/>
          <p14:tracePt t="28123" x="6175375" y="4657725"/>
          <p14:tracePt t="28124" x="6146800" y="4657725"/>
          <p14:tracePt t="28125" x="6118225" y="4657725"/>
          <p14:tracePt t="28126" x="6088063" y="4657725"/>
          <p14:tracePt t="28127" x="6045200" y="4657725"/>
          <p14:tracePt t="28128" x="6002338" y="4657725"/>
          <p14:tracePt t="28129" x="5973763" y="4657725"/>
          <p14:tracePt t="28130" x="5959475" y="4657725"/>
          <p14:tracePt t="28131" x="5930900" y="4657725"/>
          <p14:tracePt t="28132" x="5902325" y="4657725"/>
          <p14:tracePt t="28133" x="5873750" y="4657725"/>
          <p14:tracePt t="28134" x="5845175" y="4657725"/>
          <p14:tracePt t="28135" x="5816600" y="4657725"/>
          <p14:tracePt t="28136" x="5802313" y="4657725"/>
          <p14:tracePt t="28137" x="5773738" y="4657725"/>
          <p14:tracePt t="28138" x="5745163" y="4657725"/>
          <p14:tracePt t="28139" x="5716588" y="4657725"/>
          <p14:tracePt t="28140" x="5702300" y="4657725"/>
          <p14:tracePt t="28142" x="5673725" y="4657725"/>
          <p14:tracePt t="28143" x="5659438" y="4657725"/>
          <p14:tracePt t="28144" x="5630863" y="4657725"/>
          <p14:tracePt t="28145" x="5616575" y="4657725"/>
          <p14:tracePt t="28146" x="5602288" y="4657725"/>
          <p14:tracePt t="28147" x="5573713" y="4657725"/>
          <p14:tracePt t="28148" x="5545138" y="4657725"/>
          <p14:tracePt t="28149" x="5516563" y="4657725"/>
          <p14:tracePt t="28151" x="5487988" y="4657725"/>
          <p14:tracePt t="28152" x="5473700" y="4657725"/>
          <p14:tracePt t="28153" x="5445125" y="4657725"/>
          <p14:tracePt t="28154" x="5430838" y="4657725"/>
          <p14:tracePt t="28155" x="5416550" y="4657725"/>
          <p14:tracePt t="28156" x="5402263" y="4657725"/>
          <p14:tracePt t="28157" x="5373688" y="4657725"/>
          <p14:tracePt t="28158" x="5359400" y="4657725"/>
          <p14:tracePt t="28159" x="5345113" y="4657725"/>
          <p14:tracePt t="28160" x="5316538" y="4657725"/>
          <p14:tracePt t="28162" x="5302250" y="4657725"/>
          <p14:tracePt t="28163" x="5273675" y="4657725"/>
          <p14:tracePt t="28164" x="5259388" y="4657725"/>
          <p14:tracePt t="28165" x="5245100" y="4657725"/>
          <p14:tracePt t="28166" x="5216525" y="4657725"/>
          <p14:tracePt t="28167" x="5202238" y="4657725"/>
          <p14:tracePt t="28169" x="5173663" y="4657725"/>
          <p14:tracePt t="28170" x="5145088" y="4643438"/>
          <p14:tracePt t="28171" x="5130800" y="4643438"/>
          <p14:tracePt t="28172" x="5116513" y="4643438"/>
          <p14:tracePt t="28173" x="5087938" y="4643438"/>
          <p14:tracePt t="28175" x="5059363" y="4643438"/>
          <p14:tracePt t="28176" x="5045075" y="4643438"/>
          <p14:tracePt t="28177" x="5002213" y="4643438"/>
          <p14:tracePt t="28178" x="4973638" y="4643438"/>
          <p14:tracePt t="28179" x="4959350" y="4643438"/>
          <p14:tracePt t="28180" x="4930775" y="4643438"/>
          <p14:tracePt t="28181" x="4916488" y="4643438"/>
          <p14:tracePt t="28182" x="4887913" y="4643438"/>
          <p14:tracePt t="28183" x="4859338" y="4643438"/>
          <p14:tracePt t="28184" x="4845050" y="4643438"/>
          <p14:tracePt t="28185" x="4816475" y="4643438"/>
          <p14:tracePt t="28186" x="4787900" y="4643438"/>
          <p14:tracePt t="28187" x="4759325" y="4629150"/>
          <p14:tracePt t="28188" x="4730750" y="4629150"/>
          <p14:tracePt t="28189" x="4716463" y="4629150"/>
          <p14:tracePt t="28190" x="4702175" y="4629150"/>
          <p14:tracePt t="28191" x="4673600" y="4629150"/>
          <p14:tracePt t="28192" x="4630738" y="4629150"/>
          <p14:tracePt t="28193" x="4602163" y="4629150"/>
          <p14:tracePt t="28194" x="4573588" y="4629150"/>
          <p14:tracePt t="28195" x="4545013" y="4629150"/>
          <p14:tracePt t="28196" x="4516438" y="4629150"/>
          <p14:tracePt t="28197" x="4459288" y="4629150"/>
          <p14:tracePt t="28198" x="4430713" y="4629150"/>
          <p14:tracePt t="28199" x="4402138" y="4629150"/>
          <p14:tracePt t="28200" x="4373563" y="4629150"/>
          <p14:tracePt t="28201" x="4330700" y="4629150"/>
          <p14:tracePt t="28202" x="4287838" y="4629150"/>
          <p14:tracePt t="28203" x="4259263" y="4629150"/>
          <p14:tracePt t="28204" x="4230688" y="4629150"/>
          <p14:tracePt t="28205" x="4202113" y="4629150"/>
          <p14:tracePt t="28206" x="4173538" y="4629150"/>
          <p14:tracePt t="28207" x="4130675" y="4629150"/>
          <p14:tracePt t="28208" x="4102100" y="4629150"/>
          <p14:tracePt t="28209" x="4087813" y="4629150"/>
          <p14:tracePt t="28210" x="4059238" y="4629150"/>
          <p14:tracePt t="28211" x="4030663" y="4629150"/>
          <p14:tracePt t="28212" x="4002088" y="4629150"/>
          <p14:tracePt t="28213" x="3973513" y="4629150"/>
          <p14:tracePt t="28214" x="3916363" y="4629150"/>
          <p14:tracePt t="28215" x="3887788" y="4629150"/>
          <p14:tracePt t="28216" x="3844925" y="4629150"/>
          <p14:tracePt t="28217" x="3816350" y="4629150"/>
          <p14:tracePt t="28218" x="3787775" y="4629150"/>
          <p14:tracePt t="28219" x="3773488" y="4629150"/>
          <p14:tracePt t="28220" x="3759200" y="4629150"/>
          <p14:tracePt t="28221" x="3730625" y="4629150"/>
          <p14:tracePt t="28222" x="3702050" y="4629150"/>
          <p14:tracePt t="28223" x="3673475" y="4629150"/>
          <p14:tracePt t="28224" x="3659188" y="4629150"/>
          <p14:tracePt t="28225" x="3630613" y="4629150"/>
          <p14:tracePt t="28226" x="3587750" y="4629150"/>
          <p14:tracePt t="28227" x="3559175" y="4629150"/>
          <p14:tracePt t="28229" x="3530600" y="4629150"/>
          <p14:tracePt t="28230" x="3502025" y="4629150"/>
          <p14:tracePt t="28231" x="3487738" y="4629150"/>
          <p14:tracePt t="28232" x="3473450" y="4629150"/>
          <p14:tracePt t="28233" x="3444875" y="4629150"/>
          <p14:tracePt t="28234" x="3430588" y="4643438"/>
          <p14:tracePt t="28235" x="3416300" y="4643438"/>
          <p14:tracePt t="28236" x="3402013" y="4643438"/>
          <p14:tracePt t="28237" x="3373438" y="4643438"/>
          <p14:tracePt t="28239" x="3344863" y="4643438"/>
          <p14:tracePt t="28241" x="3330575" y="4643438"/>
          <p14:tracePt t="28242" x="3316288" y="4643438"/>
          <p14:tracePt t="28243" x="3302000" y="4643438"/>
          <p14:tracePt t="28244" x="3287713" y="4643438"/>
          <p14:tracePt t="28245" x="3273425" y="4643438"/>
          <p14:tracePt t="28246" x="3259138" y="4657725"/>
          <p14:tracePt t="28248" x="3244850" y="4657725"/>
          <p14:tracePt t="28250" x="3230563" y="4657725"/>
          <p14:tracePt t="28251" x="3216275" y="4657725"/>
          <p14:tracePt t="28252" x="3201988" y="4657725"/>
          <p14:tracePt t="28255" x="3187700" y="4657725"/>
          <p14:tracePt t="28256" x="3173413" y="4672013"/>
          <p14:tracePt t="28258" x="3159125" y="4672013"/>
          <p14:tracePt t="28262" x="3144838" y="4672013"/>
          <p14:tracePt t="28264" x="3144838" y="4686300"/>
          <p14:tracePt t="28265" x="3130550" y="4686300"/>
          <p14:tracePt t="28267" x="3116263" y="4686300"/>
          <p14:tracePt t="28271" x="3101975" y="4686300"/>
          <p14:tracePt t="28273" x="3087688" y="4686300"/>
          <p14:tracePt t="28278" x="3073400" y="4686300"/>
          <p14:tracePt t="28280" x="3059113" y="4686300"/>
          <p14:tracePt t="28283" x="3044825" y="4686300"/>
          <p14:tracePt t="28287" x="3030538" y="4686300"/>
          <p14:tracePt t="28290" x="3016250" y="4700588"/>
          <p14:tracePt t="28293" x="3001963" y="4700588"/>
          <p14:tracePt t="28294" x="2987675" y="4700588"/>
          <p14:tracePt t="28297" x="2973388" y="4700588"/>
          <p14:tracePt t="28299" x="2959100" y="4700588"/>
          <p14:tracePt t="28301" x="2944813" y="4700588"/>
          <p14:tracePt t="28302" x="2930525" y="4700588"/>
          <p14:tracePt t="28304" x="2916238" y="4700588"/>
          <p14:tracePt t="28306" x="2901950" y="4700588"/>
          <p14:tracePt t="28308" x="2887663" y="4700588"/>
          <p14:tracePt t="28309" x="2873375" y="4700588"/>
          <p14:tracePt t="28311" x="2859088" y="4700588"/>
          <p14:tracePt t="28313" x="2830513" y="4700588"/>
          <p14:tracePt t="28315" x="2816225" y="4700588"/>
          <p14:tracePt t="28317" x="2787650" y="4700588"/>
          <p14:tracePt t="28319" x="2773363" y="4700588"/>
          <p14:tracePt t="28320" x="2759075" y="4700588"/>
          <p14:tracePt t="28321" x="2744788" y="4700588"/>
          <p14:tracePt t="28323" x="2730500" y="4686300"/>
          <p14:tracePt t="28324" x="2716213" y="4686300"/>
          <p14:tracePt t="28326" x="2687638" y="4686300"/>
          <p14:tracePt t="28327" x="2687638" y="4672013"/>
          <p14:tracePt t="28328" x="2673350" y="4672013"/>
          <p14:tracePt t="28329" x="2659063" y="4672013"/>
          <p14:tracePt t="28330" x="2644775" y="4672013"/>
          <p14:tracePt t="28332" x="2630488" y="4672013"/>
          <p14:tracePt t="28333" x="2616200" y="4672013"/>
          <p14:tracePt t="28334" x="2601913" y="4657725"/>
          <p14:tracePt t="28335" x="2587625" y="4657725"/>
          <p14:tracePt t="28337" x="2573338" y="4657725"/>
          <p14:tracePt t="28338" x="2559050" y="4657725"/>
          <p14:tracePt t="28339" x="2544763" y="4657725"/>
          <p14:tracePt t="28340" x="2544763" y="4643438"/>
          <p14:tracePt t="28341" x="2516188" y="4643438"/>
          <p14:tracePt t="28342" x="2501900" y="4643438"/>
          <p14:tracePt t="28343" x="2487613" y="4629150"/>
          <p14:tracePt t="28344" x="2473325" y="4629150"/>
          <p14:tracePt t="28346" x="2459038" y="4629150"/>
          <p14:tracePt t="28348" x="2444750" y="4629150"/>
          <p14:tracePt t="28349" x="2430463" y="4629150"/>
          <p14:tracePt t="28350" x="2416175" y="4614863"/>
          <p14:tracePt t="28352" x="2401888" y="4614863"/>
          <p14:tracePt t="28355" x="2387600" y="4614863"/>
          <p14:tracePt t="28357" x="2373313" y="4614863"/>
          <p14:tracePt t="28358" x="2359025" y="4614863"/>
          <p14:tracePt t="28359" x="2359025" y="4600575"/>
          <p14:tracePt t="28360" x="2344738" y="4600575"/>
          <p14:tracePt t="28363" x="2330450" y="4600575"/>
          <p14:tracePt t="28365" x="2316163" y="4586288"/>
          <p14:tracePt t="28367" x="2301875" y="4586288"/>
          <p14:tracePt t="28372" x="2287588" y="4586288"/>
          <p14:tracePt t="28375" x="2287588" y="4572000"/>
          <p14:tracePt t="28456" x="2287588" y="4557713"/>
          <p14:tracePt t="28463" x="2301875" y="4557713"/>
          <p14:tracePt t="28467" x="2316163" y="4557713"/>
          <p14:tracePt t="28469" x="2316163" y="4543425"/>
          <p14:tracePt t="28476" x="2330450" y="4543425"/>
          <p14:tracePt t="28486" x="2330450" y="4529138"/>
          <p14:tracePt t="28487" x="2344738" y="4529138"/>
          <p14:tracePt t="28496" x="2359025" y="4529138"/>
          <p14:tracePt t="28500" x="2373313" y="4529138"/>
          <p14:tracePt t="28502" x="2373313" y="4514850"/>
          <p14:tracePt t="28510" x="2373313" y="4500563"/>
          <p14:tracePt t="28511" x="2387600" y="4500563"/>
          <p14:tracePt t="28518" x="2401888" y="4500563"/>
          <p14:tracePt t="28523" x="2401888" y="4486275"/>
          <p14:tracePt t="28525" x="2416175" y="4486275"/>
          <p14:tracePt t="28527" x="2430463" y="4486275"/>
          <p14:tracePt t="28532" x="2444750" y="4486275"/>
          <p14:tracePt t="28534" x="2444750" y="4471988"/>
          <p14:tracePt t="28536" x="2459038" y="4471988"/>
          <p14:tracePt t="28541" x="2473325" y="4471988"/>
          <p14:tracePt t="28542" x="2473325" y="4457700"/>
          <p14:tracePt t="28543" x="2487613" y="4457700"/>
          <p14:tracePt t="28547" x="2501900" y="4443413"/>
          <p14:tracePt t="28550" x="2516188" y="4443413"/>
          <p14:tracePt t="28554" x="2530475" y="4443413"/>
          <p14:tracePt t="28555" x="2544763" y="4429125"/>
          <p14:tracePt t="28559" x="2559050" y="4429125"/>
          <p14:tracePt t="28562" x="2573338" y="4429125"/>
          <p14:tracePt t="28563" x="2573338" y="4414838"/>
          <p14:tracePt t="28566" x="2587625" y="4414838"/>
          <p14:tracePt t="28567" x="2601913" y="4414838"/>
          <p14:tracePt t="28570" x="2616200" y="4414838"/>
          <p14:tracePt t="28571" x="2616200" y="4400550"/>
          <p14:tracePt t="28573" x="2630488" y="4400550"/>
          <p14:tracePt t="28577" x="2644775" y="4386263"/>
          <p14:tracePt t="28580" x="2659063" y="4386263"/>
          <p14:tracePt t="28581" x="2673350" y="4386263"/>
          <p14:tracePt t="28585" x="2687638" y="4386263"/>
          <p14:tracePt t="28588" x="2701925" y="4371975"/>
          <p14:tracePt t="28592" x="2716213" y="4371975"/>
          <p14:tracePt t="28593" x="2730500" y="4371975"/>
          <p14:tracePt t="28597" x="2744788" y="4371975"/>
          <p14:tracePt t="28602" x="2759075" y="4357688"/>
          <p14:tracePt t="28606" x="2773363" y="4357688"/>
          <p14:tracePt t="28608" x="2787650" y="4357688"/>
          <p14:tracePt t="28613" x="2801938" y="4357688"/>
          <p14:tracePt t="28619" x="2816225" y="4357688"/>
          <p14:tracePt t="28626" x="2830513" y="4357688"/>
          <p14:tracePt t="28630" x="2844800" y="4357688"/>
          <p14:tracePt t="28674" x="2844800" y="4343400"/>
          <p14:tracePt t="28690" x="2844800" y="4329113"/>
          <p14:tracePt t="28691" x="2859088" y="4329113"/>
          <p14:tracePt t="28698" x="2873375" y="4329113"/>
          <p14:tracePt t="28706" x="2873375" y="4314825"/>
          <p14:tracePt t="28708" x="2887663" y="4314825"/>
          <p14:tracePt t="28711" x="2901950" y="4314825"/>
          <p14:tracePt t="28717" x="2901950" y="4300538"/>
          <p14:tracePt t="28720" x="2916238" y="4300538"/>
          <p14:tracePt t="28726" x="2930525" y="4300538"/>
          <p14:tracePt t="28734" x="2944813" y="4286250"/>
          <p14:tracePt t="28735" x="2959100" y="4286250"/>
          <p14:tracePt t="28736" x="2959100" y="4271963"/>
          <p14:tracePt t="28741" x="2973388" y="4271963"/>
          <p14:tracePt t="28747" x="2987675" y="4257675"/>
          <p14:tracePt t="28755" x="3001963" y="4257675"/>
          <p14:tracePt t="28759" x="3016250" y="4257675"/>
          <p14:tracePt t="28763" x="3016250" y="4243388"/>
          <p14:tracePt t="28780" x="3030538" y="4243388"/>
          <p14:tracePt t="28818" x="3044825" y="4243388"/>
          <p14:tracePt t="28826" x="3059113" y="4243388"/>
          <p14:tracePt t="28830" x="3073400" y="4243388"/>
          <p14:tracePt t="28837" x="3087688" y="4243388"/>
          <p14:tracePt t="28843" x="3101975" y="4243388"/>
          <p14:tracePt t="28848" x="3116263" y="4243388"/>
          <p14:tracePt t="28854" x="3130550" y="4243388"/>
          <p14:tracePt t="28857" x="3144838" y="4243388"/>
          <p14:tracePt t="28867" x="3159125" y="4243388"/>
          <p14:tracePt t="29009" x="3159125" y="4257675"/>
          <p14:tracePt t="29022" x="3159125" y="4271963"/>
          <p14:tracePt t="29030" x="3159125" y="4286250"/>
          <p14:tracePt t="29041" x="3144838" y="4286250"/>
          <p14:tracePt t="29042" x="3144838" y="4300538"/>
          <p14:tracePt t="29046" x="3130550" y="4300538"/>
          <p14:tracePt t="29071" x="3130550" y="4314825"/>
          <p14:tracePt t="29073" x="3116263" y="4314825"/>
          <p14:tracePt t="29085" x="3101975" y="4314825"/>
          <p14:tracePt t="29102" x="3087688" y="4314825"/>
          <p14:tracePt t="29107" x="3087688" y="4329113"/>
          <p14:tracePt t="29146" x="3073400" y="4329113"/>
          <p14:tracePt t="29168" x="3059113" y="4329113"/>
          <p14:tracePt t="29186" x="3044825" y="4329113"/>
          <p14:tracePt t="29194" x="3030538" y="4329113"/>
          <p14:tracePt t="29202" x="3016250" y="4329113"/>
          <p14:tracePt t="29206" x="3001963" y="4329113"/>
          <p14:tracePt t="29213" x="2987675" y="4329113"/>
          <p14:tracePt t="29219" x="2973388" y="4329113"/>
          <p14:tracePt t="29226" x="2959100" y="4329113"/>
          <p14:tracePt t="29228" x="2959100" y="4314825"/>
          <p14:tracePt t="29229" x="2944813" y="4314825"/>
          <p14:tracePt t="29237" x="2930525" y="4314825"/>
          <p14:tracePt t="29240" x="2930525" y="4300538"/>
          <p14:tracePt t="29245" x="2916238" y="4300538"/>
          <p14:tracePt t="29250" x="2916238" y="4286250"/>
          <p14:tracePt t="29252" x="2901950" y="4286250"/>
          <p14:tracePt t="29255" x="2901950" y="4271963"/>
          <p14:tracePt t="29256" x="2887663" y="4271963"/>
          <p14:tracePt t="29262" x="2887663" y="4257675"/>
          <p14:tracePt t="29264" x="2873375" y="4257675"/>
          <p14:tracePt t="29269" x="2873375" y="4243388"/>
          <p14:tracePt t="29272" x="2859088" y="4243388"/>
          <p14:tracePt t="29273" x="2859088" y="4229100"/>
          <p14:tracePt t="29276" x="2859088" y="4214813"/>
          <p14:tracePt t="29278" x="2844800" y="4214813"/>
          <p14:tracePt t="29282" x="2844800" y="4200525"/>
          <p14:tracePt t="29283" x="2830513" y="4200525"/>
          <p14:tracePt t="29288" x="2830513" y="4186238"/>
          <p14:tracePt t="29292" x="2816225" y="4186238"/>
          <p14:tracePt t="29293" x="2816225" y="4171950"/>
          <p14:tracePt t="29296" x="2816225" y="4157663"/>
          <p14:tracePt t="29301" x="2801938" y="4157663"/>
          <p14:tracePt t="29302" x="2801938" y="4143375"/>
          <p14:tracePt t="29307" x="2801938" y="4129088"/>
          <p14:tracePt t="29311" x="2787650" y="4129088"/>
          <p14:tracePt t="29313" x="2787650" y="4114800"/>
          <p14:tracePt t="29316" x="2773363" y="4100513"/>
          <p14:tracePt t="29322" x="2773363" y="4086225"/>
          <p14:tracePt t="29325" x="2759075" y="4086225"/>
          <p14:tracePt t="29329" x="2759075" y="4071938"/>
          <p14:tracePt t="29336" x="2759075" y="4057650"/>
          <p14:tracePt t="29337" x="2744788" y="4057650"/>
          <p14:tracePt t="29342" x="2744788" y="4043363"/>
          <p14:tracePt t="29347" x="2744788" y="4029075"/>
          <p14:tracePt t="29349" x="2730500" y="4029075"/>
          <p14:tracePt t="29355" x="2730500" y="4014788"/>
          <p14:tracePt t="29356" x="2716213" y="4014788"/>
          <p14:tracePt t="29365" x="2716213" y="4000500"/>
          <p14:tracePt t="29392" x="2716213" y="3986213"/>
          <p14:tracePt t="29400" x="2701925" y="3986213"/>
          <p14:tracePt t="29403" x="2701925" y="3971925"/>
          <p14:tracePt t="29430" x="2701925" y="3957638"/>
          <p14:tracePt t="29435" x="2687638" y="3957638"/>
          <p14:tracePt t="29451" x="2687638" y="3943350"/>
          <p14:tracePt t="29484" x="2687638" y="3929063"/>
          <p14:tracePt t="29636" x="2673350" y="3929063"/>
          <p14:tracePt t="29640" x="2659063" y="3929063"/>
          <p14:tracePt t="29642" x="2659063" y="3943350"/>
          <p14:tracePt t="29644" x="2644775" y="3943350"/>
          <p14:tracePt t="29648" x="2644775" y="3957638"/>
          <p14:tracePt t="29650" x="2630488" y="3957638"/>
          <p14:tracePt t="29654" x="2616200" y="3971925"/>
          <p14:tracePt t="29656" x="2616200" y="3986213"/>
          <p14:tracePt t="29659" x="2601913" y="3986213"/>
          <p14:tracePt t="29661" x="2601913" y="4000500"/>
          <p14:tracePt t="29663" x="2587625" y="4000500"/>
          <p14:tracePt t="29665" x="2587625" y="4014788"/>
          <p14:tracePt t="29669" x="2573338" y="4029075"/>
          <p14:tracePt t="29671" x="2573338" y="4043363"/>
          <p14:tracePt t="29674" x="2573338" y="4057650"/>
          <p14:tracePt t="29677" x="2559050" y="4057650"/>
          <p14:tracePt t="29678" x="2559050" y="4071938"/>
          <p14:tracePt t="29681" x="2559050" y="4086225"/>
          <p14:tracePt t="29684" x="2559050" y="4100513"/>
          <p14:tracePt t="29686" x="2559050" y="4114800"/>
          <p14:tracePt t="29690" x="2559050" y="4129088"/>
          <p14:tracePt t="29691" x="2544763" y="4129088"/>
          <p14:tracePt t="29694" x="2544763" y="4143375"/>
          <p14:tracePt t="29698" x="2544763" y="4157663"/>
          <p14:tracePt t="29700" x="2544763" y="4171950"/>
          <p14:tracePt t="29705" x="2544763" y="4186238"/>
          <p14:tracePt t="29708" x="2530475" y="4186238"/>
          <p14:tracePt t="29710" x="2530475" y="4200525"/>
          <p14:tracePt t="29716" x="2530475" y="4214813"/>
          <p14:tracePt t="29719" x="2530475" y="4229100"/>
          <p14:tracePt t="29726" x="2530475" y="4243388"/>
          <p14:tracePt t="29732" x="2530475" y="4257675"/>
          <p14:tracePt t="29737" x="2516188" y="4257675"/>
          <p14:tracePt t="29739" x="2516188" y="4271963"/>
          <p14:tracePt t="29742" x="2516188" y="4286250"/>
          <p14:tracePt t="29749" x="2516188" y="4300538"/>
          <p14:tracePt t="29755" x="2501900" y="4300538"/>
          <p14:tracePt t="29757" x="2501900" y="4314825"/>
          <p14:tracePt t="29763" x="2501900" y="4329113"/>
          <p14:tracePt t="29767" x="2501900" y="4343400"/>
          <p14:tracePt t="29773" x="2487613" y="4343400"/>
          <p14:tracePt t="29775" x="2487613" y="4357688"/>
          <p14:tracePt t="29788" x="2473325" y="4357688"/>
          <p14:tracePt t="29875" x="2459038" y="4357688"/>
          <p14:tracePt t="29885" x="2444750" y="4357688"/>
          <p14:tracePt t="29894" x="2430463" y="4357688"/>
          <p14:tracePt t="29895" x="2430463" y="4343400"/>
          <p14:tracePt t="29897" x="2416175" y="4329113"/>
          <p14:tracePt t="29903" x="2416175" y="4314825"/>
          <p14:tracePt t="29908" x="2416175" y="4300538"/>
          <p14:tracePt t="29913" x="2416175" y="4286250"/>
          <p14:tracePt t="29915" x="2416175" y="4271963"/>
          <p14:tracePt t="29920" x="2416175" y="4257675"/>
          <p14:tracePt t="29926" x="2416175" y="4243388"/>
          <p14:tracePt t="29933" x="2416175" y="4229100"/>
          <p14:tracePt t="29937" x="2416175" y="4214813"/>
          <p14:tracePt t="29981" x="2416175" y="4200525"/>
          <p14:tracePt t="29997" x="2416175" y="4186238"/>
          <p14:tracePt t="29999" x="2430463" y="4186238"/>
          <p14:tracePt t="30008" x="2444750" y="4186238"/>
          <p14:tracePt t="30009" x="2444750" y="4171950"/>
          <p14:tracePt t="30015" x="2459038" y="4157663"/>
          <p14:tracePt t="30021" x="2473325" y="4157663"/>
          <p14:tracePt t="30025" x="2487613" y="4157663"/>
          <p14:tracePt t="30027" x="2487613" y="4143375"/>
          <p14:tracePt t="30031" x="2501900" y="4143375"/>
          <p14:tracePt t="30038" x="2516188" y="4143375"/>
          <p14:tracePt t="30045" x="2530475" y="4129088"/>
          <p14:tracePt t="30048" x="2544763" y="4129088"/>
          <p14:tracePt t="30052" x="2559050" y="4129088"/>
          <p14:tracePt t="30057" x="2573338" y="4129088"/>
          <p14:tracePt t="30062" x="2587625" y="4129088"/>
          <p14:tracePt t="30064" x="2601913" y="4129088"/>
          <p14:tracePt t="30068" x="2616200" y="4129088"/>
          <p14:tracePt t="30071" x="2630488" y="4129088"/>
          <p14:tracePt t="30074" x="2644775" y="4129088"/>
          <p14:tracePt t="30076" x="2659063" y="4129088"/>
          <p14:tracePt t="30078" x="2673350" y="4129088"/>
          <p14:tracePt t="30080" x="2687638" y="4129088"/>
          <p14:tracePt t="30082" x="2701925" y="4129088"/>
          <p14:tracePt t="30083" x="2716213" y="4129088"/>
          <p14:tracePt t="30085" x="2730500" y="4129088"/>
          <p14:tracePt t="30087" x="2744788" y="4129088"/>
          <p14:tracePt t="30089" x="2759075" y="4129088"/>
          <p14:tracePt t="30090" x="2773363" y="4129088"/>
          <p14:tracePt t="30092" x="2787650" y="4129088"/>
          <p14:tracePt t="30094" x="2801938" y="4129088"/>
          <p14:tracePt t="30095" x="2816225" y="4129088"/>
          <p14:tracePt t="30097" x="2830513" y="4129088"/>
          <p14:tracePt t="30098" x="2844800" y="4129088"/>
          <p14:tracePt t="30100" x="2859088" y="4129088"/>
          <p14:tracePt t="30101" x="2873375" y="4129088"/>
          <p14:tracePt t="30103" x="2887663" y="4129088"/>
          <p14:tracePt t="30105" x="2901950" y="4129088"/>
          <p14:tracePt t="30107" x="2916238" y="4129088"/>
          <p14:tracePt t="30108" x="2930525" y="4129088"/>
          <p14:tracePt t="30110" x="2944813" y="4129088"/>
          <p14:tracePt t="30112" x="2959100" y="4129088"/>
          <p14:tracePt t="30113" x="2973388" y="4129088"/>
          <p14:tracePt t="30114" x="2987675" y="4129088"/>
          <p14:tracePt t="30116" x="3001963" y="4129088"/>
          <p14:tracePt t="30119" x="3016250" y="4129088"/>
          <p14:tracePt t="30121" x="3030538" y="4129088"/>
          <p14:tracePt t="30122" x="3044825" y="4129088"/>
          <p14:tracePt t="30125" x="3059113" y="4129088"/>
          <p14:tracePt t="30128" x="3073400" y="4129088"/>
          <p14:tracePt t="30131" x="3087688" y="4129088"/>
          <p14:tracePt t="30133" x="3101975" y="4129088"/>
          <p14:tracePt t="30137" x="3116263" y="4129088"/>
          <p14:tracePt t="30141" x="3130550" y="4129088"/>
          <p14:tracePt t="30144" x="3144838" y="4129088"/>
          <p14:tracePt t="30146" x="3159125" y="4129088"/>
          <p14:tracePt t="30149" x="3173413" y="4129088"/>
          <p14:tracePt t="30152" x="3187700" y="4129088"/>
          <p14:tracePt t="30155" x="3201988" y="4129088"/>
          <p14:tracePt t="30156" x="3216275" y="4129088"/>
          <p14:tracePt t="30159" x="3230563" y="4129088"/>
          <p14:tracePt t="30161" x="3244850" y="4129088"/>
          <p14:tracePt t="30163" x="3259138" y="4129088"/>
          <p14:tracePt t="30164" x="3273425" y="4129088"/>
          <p14:tracePt t="30166" x="3287713" y="4129088"/>
          <p14:tracePt t="30168" x="3302000" y="4129088"/>
          <p14:tracePt t="30170" x="3316288" y="4129088"/>
          <p14:tracePt t="30172" x="3330575" y="4129088"/>
          <p14:tracePt t="30173" x="3344863" y="4129088"/>
          <p14:tracePt t="30175" x="3359150" y="4129088"/>
          <p14:tracePt t="30177" x="3373438" y="4129088"/>
          <p14:tracePt t="30179" x="3387725" y="4129088"/>
          <p14:tracePt t="30180" x="3402013" y="4129088"/>
          <p14:tracePt t="30182" x="3416300" y="4129088"/>
          <p14:tracePt t="30184" x="3430588" y="4129088"/>
          <p14:tracePt t="30186" x="3444875" y="4129088"/>
          <p14:tracePt t="30187" x="3459163" y="4129088"/>
          <p14:tracePt t="30189" x="3473450" y="4129088"/>
          <p14:tracePt t="30191" x="3502025" y="4129088"/>
          <p14:tracePt t="30194" x="3516313" y="4129088"/>
          <p14:tracePt t="30195" x="3530600" y="4129088"/>
          <p14:tracePt t="30197" x="3544888" y="4129088"/>
          <p14:tracePt t="30199" x="3559175" y="4129088"/>
          <p14:tracePt t="30201" x="3573463" y="4129088"/>
          <p14:tracePt t="30204" x="3587750" y="4129088"/>
          <p14:tracePt t="30206" x="3602038" y="4129088"/>
          <p14:tracePt t="30209" x="3616325" y="4129088"/>
          <p14:tracePt t="30216" x="3630613" y="4129088"/>
          <p14:tracePt t="30320" x="3630613" y="4114800"/>
          <p14:tracePt t="30321" x="3616325" y="4114800"/>
          <p14:tracePt t="30325" x="3602038" y="4114800"/>
          <p14:tracePt t="30327" x="3587750" y="4114800"/>
          <p14:tracePt t="30328" x="3587750" y="4100513"/>
          <p14:tracePt t="30330" x="3573463" y="4100513"/>
          <p14:tracePt t="30332" x="3559175" y="4100513"/>
          <p14:tracePt t="30334" x="3559175" y="4086225"/>
          <p14:tracePt t="30335" x="3544888" y="4086225"/>
          <p14:tracePt t="30336" x="3530600" y="4086225"/>
          <p14:tracePt t="30338" x="3516313" y="4086225"/>
          <p14:tracePt t="30339" x="3502025" y="4086225"/>
          <p14:tracePt t="30340" x="3487738" y="4086225"/>
          <p14:tracePt t="30342" x="3473450" y="4086225"/>
          <p14:tracePt t="30344" x="3459163" y="4071938"/>
          <p14:tracePt t="30346" x="3444875" y="4071938"/>
          <p14:tracePt t="30347" x="3430588" y="4071938"/>
          <p14:tracePt t="30348" x="3416300" y="4071938"/>
          <p14:tracePt t="30350" x="3387725" y="4071938"/>
          <p14:tracePt t="30352" x="3373438" y="4071938"/>
          <p14:tracePt t="30353" x="3359150" y="4057650"/>
          <p14:tracePt t="30354" x="3344863" y="4057650"/>
          <p14:tracePt t="30355" x="3330575" y="4057650"/>
          <p14:tracePt t="30357" x="3316288" y="4057650"/>
          <p14:tracePt t="30358" x="3302000" y="4057650"/>
          <p14:tracePt t="30359" x="3287713" y="4057650"/>
          <p14:tracePt t="30360" x="3273425" y="4057650"/>
          <p14:tracePt t="30361" x="3273425" y="4043363"/>
          <p14:tracePt t="30362" x="3244850" y="4043363"/>
          <p14:tracePt t="30364" x="3230563" y="4043363"/>
          <p14:tracePt t="30365" x="3216275" y="4043363"/>
          <p14:tracePt t="30366" x="3201988" y="4043363"/>
          <p14:tracePt t="30367" x="3187700" y="4043363"/>
          <p14:tracePt t="30368" x="3173413" y="4043363"/>
          <p14:tracePt t="30369" x="3159125" y="4043363"/>
          <p14:tracePt t="30370" x="3144838" y="4043363"/>
          <p14:tracePt t="30372" x="3116263" y="4043363"/>
          <p14:tracePt t="30374" x="3101975" y="4043363"/>
          <p14:tracePt t="30375" x="3087688" y="4043363"/>
          <p14:tracePt t="30376" x="3073400" y="4043363"/>
          <p14:tracePt t="30378" x="3059113" y="4043363"/>
          <p14:tracePt t="30379" x="3044825" y="4043363"/>
          <p14:tracePt t="30381" x="3016250" y="4043363"/>
          <p14:tracePt t="30383" x="3001963" y="4043363"/>
          <p14:tracePt t="30384" x="2987675" y="4043363"/>
          <p14:tracePt t="30385" x="2973388" y="4043363"/>
          <p14:tracePt t="30387" x="2944813" y="4043363"/>
          <p14:tracePt t="30389" x="2930525" y="4043363"/>
          <p14:tracePt t="30390" x="2916238" y="4043363"/>
          <p14:tracePt t="30391" x="2887663" y="4043363"/>
          <p14:tracePt t="30393" x="2873375" y="4043363"/>
          <p14:tracePt t="30395" x="2859088" y="4043363"/>
          <p14:tracePt t="30396" x="2844800" y="4043363"/>
          <p14:tracePt t="30397" x="2830513" y="4043363"/>
          <p14:tracePt t="30399" x="2816225" y="4043363"/>
          <p14:tracePt t="30400" x="2801938" y="4043363"/>
          <p14:tracePt t="30401" x="2787650" y="4043363"/>
          <p14:tracePt t="30403" x="2773363" y="4043363"/>
          <p14:tracePt t="30405" x="2759075" y="4043363"/>
          <p14:tracePt t="30406" x="2744788" y="4043363"/>
          <p14:tracePt t="30407" x="2730500" y="4043363"/>
          <p14:tracePt t="30409" x="2716213" y="4043363"/>
          <p14:tracePt t="30410" x="2701925" y="4043363"/>
          <p14:tracePt t="30412" x="2687638" y="4043363"/>
          <p14:tracePt t="30413" x="2673350" y="4043363"/>
          <p14:tracePt t="30415" x="2659063" y="4043363"/>
          <p14:tracePt t="30416" x="2644775" y="4043363"/>
          <p14:tracePt t="30418" x="2630488" y="4043363"/>
          <p14:tracePt t="30420" x="2616200" y="4043363"/>
          <p14:tracePt t="30422" x="2601913" y="4043363"/>
          <p14:tracePt t="30423" x="2587625" y="4043363"/>
          <p14:tracePt t="30425" x="2573338" y="4043363"/>
          <p14:tracePt t="30427" x="2559050" y="4057650"/>
          <p14:tracePt t="30428" x="2544763" y="4057650"/>
          <p14:tracePt t="30431" x="2530475" y="4057650"/>
          <p14:tracePt t="30432" x="2530475" y="4071938"/>
          <p14:tracePt t="30433" x="2516188" y="4071938"/>
          <p14:tracePt t="30435" x="2501900" y="4071938"/>
          <p14:tracePt t="30437" x="2487613" y="4071938"/>
          <p14:tracePt t="30438" x="2473325" y="4071938"/>
          <p14:tracePt t="30441" x="2459038" y="4071938"/>
          <p14:tracePt t="30443" x="2444750" y="4071938"/>
          <p14:tracePt t="30446" x="2430463" y="4071938"/>
          <p14:tracePt t="30447" x="2416175" y="4086225"/>
          <p14:tracePt t="30451" x="2401888" y="4086225"/>
          <p14:tracePt t="30455" x="2387600" y="4086225"/>
          <p14:tracePt t="30456" x="2387600" y="4100513"/>
          <p14:tracePt t="30459" x="2373313" y="4100513"/>
          <p14:tracePt t="30503" x="2387600" y="4100513"/>
          <p14:tracePt t="30505" x="2401888" y="4100513"/>
          <p14:tracePt t="30509" x="2430463" y="4100513"/>
          <p14:tracePt t="30512" x="2444750" y="4100513"/>
          <p14:tracePt t="30514" x="2459038" y="4100513"/>
          <p14:tracePt t="30516" x="2473325" y="4086225"/>
          <p14:tracePt t="30517" x="2487613" y="4086225"/>
          <p14:tracePt t="30519" x="2501900" y="4086225"/>
          <p14:tracePt t="30521" x="2516188" y="4086225"/>
          <p14:tracePt t="30523" x="2544763" y="4086225"/>
          <p14:tracePt t="30525" x="2559050" y="4086225"/>
          <p14:tracePt t="30527" x="2587625" y="4071938"/>
          <p14:tracePt t="30529" x="2601913" y="4071938"/>
          <p14:tracePt t="30531" x="2630488" y="4071938"/>
          <p14:tracePt t="30533" x="2644775" y="4071938"/>
          <p14:tracePt t="30534" x="2659063" y="4057650"/>
          <p14:tracePt t="30535" x="2673350" y="4057650"/>
          <p14:tracePt t="30536" x="2687638" y="4057650"/>
          <p14:tracePt t="30537" x="2701925" y="4057650"/>
          <p14:tracePt t="30539" x="2730500" y="4057650"/>
          <p14:tracePt t="30541" x="2744788" y="4057650"/>
          <p14:tracePt t="30542" x="2759075" y="4057650"/>
          <p14:tracePt t="30543" x="2787650" y="4057650"/>
          <p14:tracePt t="30544" x="2801938" y="4057650"/>
          <p14:tracePt t="30545" x="2816225" y="4057650"/>
          <p14:tracePt t="30546" x="2830513" y="4057650"/>
          <p14:tracePt t="30547" x="2844800" y="4057650"/>
          <p14:tracePt t="30548" x="2859088" y="4057650"/>
          <p14:tracePt t="30550" x="2887663" y="4057650"/>
          <p14:tracePt t="30552" x="2901950" y="4057650"/>
          <p14:tracePt t="30553" x="2916238" y="4057650"/>
          <p14:tracePt t="30554" x="2944813" y="4057650"/>
          <p14:tracePt t="30556" x="2973388" y="4057650"/>
          <p14:tracePt t="30558" x="2987675" y="4057650"/>
          <p14:tracePt t="30560" x="3016250" y="4057650"/>
          <p14:tracePt t="30562" x="3030538" y="4057650"/>
          <p14:tracePt t="30563" x="3044825" y="4057650"/>
          <p14:tracePt t="30564" x="3059113" y="4057650"/>
          <p14:tracePt t="30565" x="3073400" y="4057650"/>
          <p14:tracePt t="30566" x="3073400" y="4071938"/>
          <p14:tracePt t="30567" x="3101975" y="4071938"/>
          <p14:tracePt t="30569" x="3116263" y="4071938"/>
          <p14:tracePt t="30570" x="3130550" y="4071938"/>
          <p14:tracePt t="30571" x="3144838" y="4071938"/>
          <p14:tracePt t="30573" x="3159125" y="4071938"/>
          <p14:tracePt t="30574" x="3173413" y="4071938"/>
          <p14:tracePt t="30576" x="3187700" y="4071938"/>
          <p14:tracePt t="30577" x="3201988" y="4086225"/>
          <p14:tracePt t="30579" x="3216275" y="4086225"/>
          <p14:tracePt t="30581" x="3230563" y="4086225"/>
          <p14:tracePt t="30582" x="3244850" y="4086225"/>
          <p14:tracePt t="30584" x="3259138" y="4086225"/>
          <p14:tracePt t="30586" x="3273425" y="4100513"/>
          <p14:tracePt t="30589" x="3287713" y="4100513"/>
          <p14:tracePt t="30593" x="3302000" y="4100513"/>
          <p14:tracePt t="30595" x="3316288" y="4100513"/>
          <p14:tracePt t="30604" x="3330575" y="4100513"/>
          <p14:tracePt t="30701" x="3316288" y="4100513"/>
          <p14:tracePt t="30703" x="3302000" y="4100513"/>
          <p14:tracePt t="30707" x="3287713" y="4100513"/>
          <p14:tracePt t="30710" x="3273425" y="4100513"/>
          <p14:tracePt t="30713" x="3259138" y="4100513"/>
          <p14:tracePt t="30714" x="3244850" y="4100513"/>
          <p14:tracePt t="30717" x="3230563" y="4100513"/>
          <p14:tracePt t="30718" x="3216275" y="4100513"/>
          <p14:tracePt t="30720" x="3201988" y="4100513"/>
          <p14:tracePt t="30721" x="3187700" y="4100513"/>
          <p14:tracePt t="30724" x="3173413" y="4100513"/>
          <p14:tracePt t="30725" x="3159125" y="4100513"/>
          <p14:tracePt t="30727" x="3144838" y="4100513"/>
          <p14:tracePt t="30728" x="3130550" y="4100513"/>
          <p14:tracePt t="30730" x="3116263" y="4100513"/>
          <p14:tracePt t="30732" x="3101975" y="4100513"/>
          <p14:tracePt t="30733" x="3087688" y="4100513"/>
          <p14:tracePt t="30735" x="3073400" y="4100513"/>
          <p14:tracePt t="30737" x="3059113" y="4100513"/>
          <p14:tracePt t="30739" x="3044825" y="4100513"/>
          <p14:tracePt t="30740" x="3030538" y="4100513"/>
          <p14:tracePt t="30748" x="2973388" y="4114800"/>
          <p14:tracePt t="30750" x="2959100" y="4114800"/>
          <p14:tracePt t="30753" x="2944813" y="4114800"/>
          <p14:tracePt t="30756" x="2930525" y="4114800"/>
          <p14:tracePt t="30757" x="2916238" y="4114800"/>
          <p14:tracePt t="30761" x="2901950" y="4114800"/>
          <p14:tracePt t="30767" x="2887663" y="4114800"/>
          <p14:tracePt t="30863" x="2901950" y="4114800"/>
          <p14:tracePt t="30866" x="2916238" y="4114800"/>
          <p14:tracePt t="30867" x="2930525" y="4114800"/>
          <p14:tracePt t="30870" x="2944813" y="4114800"/>
          <p14:tracePt t="30872" x="2959100" y="4114800"/>
          <p14:tracePt t="30874" x="2973388" y="4114800"/>
          <p14:tracePt t="30875" x="2987675" y="4114800"/>
          <p14:tracePt t="30877" x="3001963" y="4114800"/>
          <p14:tracePt t="30879" x="3016250" y="4114800"/>
          <p14:tracePt t="30881" x="3044825" y="4114800"/>
          <p14:tracePt t="30883" x="3059113" y="4114800"/>
          <p14:tracePt t="30884" x="3073400" y="4114800"/>
          <p14:tracePt t="30885" x="3087688" y="4114800"/>
          <p14:tracePt t="30887" x="3101975" y="4114800"/>
          <p14:tracePt t="30888" x="3116263" y="4114800"/>
          <p14:tracePt t="30889" x="3130550" y="4100513"/>
          <p14:tracePt t="30890" x="3144838" y="4100513"/>
          <p14:tracePt t="30891" x="3159125" y="4100513"/>
          <p14:tracePt t="30893" x="3187700" y="4100513"/>
          <p14:tracePt t="30895" x="3201988" y="4100513"/>
          <p14:tracePt t="30896" x="3216275" y="4100513"/>
          <p14:tracePt t="30897" x="3230563" y="4100513"/>
          <p14:tracePt t="30898" x="3244850" y="4100513"/>
          <p14:tracePt t="30900" x="3273425" y="4100513"/>
          <p14:tracePt t="30902" x="3287713" y="4100513"/>
          <p14:tracePt t="30903" x="3302000" y="4100513"/>
          <p14:tracePt t="30905" x="3330575" y="4100513"/>
          <p14:tracePt t="30907" x="3344863" y="4100513"/>
          <p14:tracePt t="30908" x="3359150" y="4100513"/>
          <p14:tracePt t="30909" x="3373438" y="4100513"/>
          <p14:tracePt t="30910" x="3387725" y="4100513"/>
          <p14:tracePt t="30911" x="3402013" y="4100513"/>
          <p14:tracePt t="30912" x="3416300" y="4100513"/>
          <p14:tracePt t="30914" x="3444875" y="4100513"/>
          <p14:tracePt t="30916" x="3459163" y="4100513"/>
          <p14:tracePt t="30918" x="3473450" y="4100513"/>
          <p14:tracePt t="30919" x="3487738" y="4100513"/>
          <p14:tracePt t="30921" x="3502025" y="4100513"/>
          <p14:tracePt t="30922" x="3516313" y="4100513"/>
          <p14:tracePt t="30925" x="3530600" y="4100513"/>
          <p14:tracePt t="30926" x="3544888" y="4114800"/>
          <p14:tracePt t="30928" x="3559175" y="4114800"/>
          <p14:tracePt t="30930" x="3573463" y="4114800"/>
          <p14:tracePt t="30933" x="3587750" y="4114800"/>
          <p14:tracePt t="30934" x="3602038" y="4114800"/>
          <p14:tracePt t="30938" x="3616325" y="4114800"/>
          <p14:tracePt t="30942" x="3630613" y="4114800"/>
          <p14:tracePt t="30947" x="3644900" y="4114800"/>
          <p14:tracePt t="30952" x="3659188" y="4114800"/>
          <p14:tracePt t="30968" x="3673475" y="4114800"/>
          <p14:tracePt t="30984" x="3687763" y="4114800"/>
          <p14:tracePt t="30992" x="3702050" y="4114800"/>
          <p14:tracePt t="30995" x="3716338" y="4114800"/>
          <p14:tracePt t="30998" x="3730625" y="4114800"/>
          <p14:tracePt t="31003" x="3744913" y="4114800"/>
          <p14:tracePt t="31007" x="3759200" y="4114800"/>
          <p14:tracePt t="31009" x="3773488" y="4114800"/>
          <p14:tracePt t="31013" x="3787775" y="4114800"/>
          <p14:tracePt t="31017" x="3802063" y="4114800"/>
          <p14:tracePt t="31021" x="3816350" y="4114800"/>
          <p14:tracePt t="31026" x="3830638" y="4114800"/>
          <p14:tracePt t="31028" x="3844925" y="4114800"/>
          <p14:tracePt t="31037" x="3859213" y="4114800"/>
          <p14:tracePt t="31212" x="3844925" y="4114800"/>
          <p14:tracePt t="31217" x="3830638" y="4114800"/>
          <p14:tracePt t="31227" x="3816350" y="4114800"/>
          <p14:tracePt t="31239" x="3802063" y="4114800"/>
          <p14:tracePt t="31251" x="3787775" y="4114800"/>
          <p14:tracePt t="31503" x="3787775" y="4129088"/>
          <p14:tracePt t="31606" x="3773488" y="4129088"/>
          <p14:tracePt t="31615" x="3759200" y="4129088"/>
          <p14:tracePt t="31632" x="3744913" y="4129088"/>
          <p14:tracePt t="31640" x="3730625" y="4129088"/>
          <p14:tracePt t="31647" x="3716338" y="4129088"/>
          <p14:tracePt t="31650" x="3702050" y="4129088"/>
          <p14:tracePt t="31655" x="3687763" y="4129088"/>
          <p14:tracePt t="31660" x="3673475" y="4129088"/>
          <p14:tracePt t="31665" x="3659188" y="4129088"/>
          <p14:tracePt t="31667" x="3644900" y="4129088"/>
          <p14:tracePt t="31672" x="3630613" y="4129088"/>
          <p14:tracePt t="31677" x="3616325" y="4129088"/>
          <p14:tracePt t="31682" x="3602038" y="4129088"/>
          <p14:tracePt t="31684" x="3587750" y="4129088"/>
          <p14:tracePt t="31688" x="3573463" y="4129088"/>
          <p14:tracePt t="31693" x="3559175" y="4129088"/>
          <p14:tracePt t="31697" x="3544888" y="4129088"/>
          <p14:tracePt t="31698" x="3530600" y="4129088"/>
          <p14:tracePt t="31703" x="3516313" y="4129088"/>
          <p14:tracePt t="31707" x="3502025" y="4129088"/>
          <p14:tracePt t="31712" x="3487738" y="4129088"/>
          <p14:tracePt t="31714" x="3473450" y="4129088"/>
          <p14:tracePt t="31718" x="3459163" y="4129088"/>
          <p14:tracePt t="31722" x="3444875" y="4129088"/>
          <p14:tracePt t="31725" x="3430588" y="4129088"/>
          <p14:tracePt t="31727" x="3416300" y="4129088"/>
          <p14:tracePt t="31730" x="3402013" y="4129088"/>
          <p14:tracePt t="31733" x="3387725" y="4129088"/>
          <p14:tracePt t="31736" x="3373438" y="4129088"/>
          <p14:tracePt t="31737" x="3359150" y="4129088"/>
          <p14:tracePt t="31740" x="3344863" y="4129088"/>
          <p14:tracePt t="31743" x="3330575" y="4129088"/>
          <p14:tracePt t="31748" x="3302000" y="4129088"/>
          <p14:tracePt t="31750" x="3287713" y="4129088"/>
          <p14:tracePt t="31752" x="3273425" y="4129088"/>
          <p14:tracePt t="31754" x="3244850" y="4129088"/>
          <p14:tracePt t="31757" x="3230563" y="4129088"/>
          <p14:tracePt t="31759" x="3216275" y="4129088"/>
          <p14:tracePt t="31761" x="3201988" y="4129088"/>
          <p14:tracePt t="31762" x="3187700" y="4129088"/>
          <p14:tracePt t="31765" x="3173413" y="4129088"/>
          <p14:tracePt t="31767" x="3159125" y="4129088"/>
          <p14:tracePt t="31769" x="3144838" y="4129088"/>
          <p14:tracePt t="31771" x="3130550" y="4129088"/>
          <p14:tracePt t="31772" x="3116263" y="4129088"/>
          <p14:tracePt t="31774" x="3101975" y="4129088"/>
          <p14:tracePt t="31778" x="3073400" y="4129088"/>
          <p14:tracePt t="31780" x="3059113" y="4129088"/>
          <p14:tracePt t="31782" x="3044825" y="4129088"/>
          <p14:tracePt t="31785" x="3030538" y="4129088"/>
          <p14:tracePt t="31786" x="3016250" y="4129088"/>
          <p14:tracePt t="31788" x="3016250" y="4143375"/>
          <p14:tracePt t="31789" x="3001963" y="4143375"/>
          <p14:tracePt t="31792" x="2987675" y="4143375"/>
          <p14:tracePt t="31794" x="2973388" y="4143375"/>
          <p14:tracePt t="31795" x="2959100" y="4143375"/>
          <p14:tracePt t="31799" x="2944813" y="4143375"/>
          <p14:tracePt t="31802" x="2930525" y="4143375"/>
          <p14:tracePt t="31806" x="2916238" y="4157663"/>
          <p14:tracePt t="31808" x="2901950" y="4157663"/>
          <p14:tracePt t="31813" x="2887663" y="4157663"/>
          <p14:tracePt t="31816" x="2873375" y="4171950"/>
          <p14:tracePt t="31820" x="2859088" y="4171950"/>
          <p14:tracePt t="31822" x="2844800" y="4171950"/>
          <p14:tracePt t="31825" x="2830513" y="4171950"/>
          <p14:tracePt t="31827" x="2830513" y="4186238"/>
          <p14:tracePt t="31831" x="2816225" y="4186238"/>
          <p14:tracePt t="31834" x="2801938" y="4186238"/>
          <p14:tracePt t="31835" x="2801938" y="4200525"/>
          <p14:tracePt t="31836" x="2787650" y="4200525"/>
          <p14:tracePt t="31839" x="2773363" y="4200525"/>
          <p14:tracePt t="31842" x="2773363" y="4214813"/>
          <p14:tracePt t="31843" x="2759075" y="4214813"/>
          <p14:tracePt t="31846" x="2744788" y="4214813"/>
          <p14:tracePt t="31848" x="2730500" y="4214813"/>
          <p14:tracePt t="31851" x="2716213" y="4229100"/>
          <p14:tracePt t="31854" x="2701925" y="4229100"/>
          <p14:tracePt t="31855" x="2701925" y="4243388"/>
          <p14:tracePt t="31858" x="2687638" y="4243388"/>
          <p14:tracePt t="31861" x="2673350" y="4243388"/>
          <p14:tracePt t="31863" x="2659063" y="4243388"/>
          <p14:tracePt t="31867" x="2644775" y="4243388"/>
          <p14:tracePt t="31870" x="2630488" y="4243388"/>
          <p14:tracePt t="31873" x="2630488" y="4257675"/>
          <p14:tracePt t="31874" x="2616200" y="4257675"/>
          <p14:tracePt t="31876" x="2601913" y="4257675"/>
          <p14:tracePt t="31880" x="2587625" y="4257675"/>
          <p14:tracePt t="31885" x="2573338" y="4257675"/>
          <p14:tracePt t="31889" x="2559050" y="4257675"/>
          <p14:tracePt t="31892" x="2544763" y="4257675"/>
          <p14:tracePt t="31900" x="2530475" y="4257675"/>
          <p14:tracePt t="31963" x="2530475" y="4243388"/>
          <p14:tracePt t="31964" x="2544763" y="4243388"/>
          <p14:tracePt t="31965" x="2544763" y="4229100"/>
          <p14:tracePt t="31967" x="2559050" y="4229100"/>
          <p14:tracePt t="31972" x="2573338" y="4214813"/>
          <p14:tracePt t="31977" x="2587625" y="4200525"/>
          <p14:tracePt t="31980" x="2601913" y="4200525"/>
          <p14:tracePt t="31983" x="2616200" y="4200525"/>
          <p14:tracePt t="31984" x="2616200" y="4186238"/>
          <p14:tracePt t="31987" x="2630488" y="4186238"/>
          <p14:tracePt t="31989" x="2630488" y="4171950"/>
          <p14:tracePt t="31990" x="2644775" y="4171950"/>
          <p14:tracePt t="31992" x="2644775" y="4157663"/>
          <p14:tracePt t="31993" x="2659063" y="4157663"/>
          <p14:tracePt t="31995" x="2673350" y="4157663"/>
          <p14:tracePt t="31996" x="2687638" y="4157663"/>
          <p14:tracePt t="31999" x="2701925" y="4143375"/>
          <p14:tracePt t="32001" x="2716213" y="4143375"/>
          <p14:tracePt t="32003" x="2730500" y="4143375"/>
          <p14:tracePt t="32004" x="2744788" y="4143375"/>
          <p14:tracePt t="32005" x="2744788" y="4129088"/>
          <p14:tracePt t="32007" x="2759075" y="4129088"/>
          <p14:tracePt t="32009" x="2773363" y="4129088"/>
          <p14:tracePt t="32010" x="2787650" y="4129088"/>
          <p14:tracePt t="32012" x="2787650" y="4114800"/>
          <p14:tracePt t="32013" x="2801938" y="4114800"/>
          <p14:tracePt t="32014" x="2816225" y="4114800"/>
          <p14:tracePt t="32016" x="2830513" y="4114800"/>
          <p14:tracePt t="32018" x="2844800" y="4100513"/>
          <p14:tracePt t="32020" x="2859088" y="4100513"/>
          <p14:tracePt t="32023" x="2873375" y="4100513"/>
          <p14:tracePt t="32024" x="2887663" y="4100513"/>
          <p14:tracePt t="32026" x="2901950" y="4100513"/>
          <p14:tracePt t="32028" x="2916238" y="4100513"/>
          <p14:tracePt t="32030" x="2916238" y="4086225"/>
          <p14:tracePt t="32031" x="2944813" y="4086225"/>
          <p14:tracePt t="32035" x="2959100" y="4086225"/>
          <p14:tracePt t="32037" x="2973388" y="4086225"/>
          <p14:tracePt t="32039" x="2987675" y="4086225"/>
          <p14:tracePt t="32041" x="3001963" y="4086225"/>
          <p14:tracePt t="32043" x="3016250" y="4086225"/>
          <p14:tracePt t="32047" x="3030538" y="4086225"/>
          <p14:tracePt t="32051" x="3044825" y="4086225"/>
          <p14:tracePt t="32053" x="3059113" y="4086225"/>
          <p14:tracePt t="32058" x="3073400" y="4086225"/>
          <p14:tracePt t="32062" x="3087688" y="4086225"/>
          <p14:tracePt t="32070" x="3101975" y="4086225"/>
          <p14:tracePt t="32073" x="3116263" y="4086225"/>
          <p14:tracePt t="32084" x="3130550" y="4086225"/>
          <p14:tracePt t="32093" x="3144838" y="4086225"/>
          <p14:tracePt t="32100" x="3159125" y="4086225"/>
          <p14:tracePt t="32102" x="3173413" y="4086225"/>
          <p14:tracePt t="32107" x="3187700" y="4086225"/>
          <p14:tracePt t="32112" x="3201988" y="4086225"/>
          <p14:tracePt t="32115" x="3216275" y="4086225"/>
          <p14:tracePt t="32117" x="3230563" y="4086225"/>
          <p14:tracePt t="32121" x="3244850" y="4086225"/>
          <p14:tracePt t="32125" x="3259138" y="4086225"/>
          <p14:tracePt t="32129" x="3273425" y="4086225"/>
          <p14:tracePt t="32130" x="3287713" y="4086225"/>
          <p14:tracePt t="32131" x="3287713" y="4100513"/>
          <p14:tracePt t="32133" x="3302000" y="4100513"/>
          <p14:tracePt t="32137" x="3316288" y="4100513"/>
          <p14:tracePt t="32138" x="3316288" y="4114800"/>
          <p14:tracePt t="32141" x="3330575" y="4114800"/>
          <p14:tracePt t="32142" x="3344863" y="4114800"/>
          <p14:tracePt t="32145" x="3359150" y="4114800"/>
          <p14:tracePt t="32149" x="3373438" y="4114800"/>
          <p14:tracePt t="32153" x="3387725" y="4114800"/>
          <p14:tracePt t="32156" x="3387725" y="4129088"/>
          <p14:tracePt t="32159" x="3402013" y="4129088"/>
          <p14:tracePt t="32162" x="3416300" y="4129088"/>
          <p14:tracePt t="32201" x="3430588" y="4129088"/>
          <p14:tracePt t="32245" x="3444875" y="4129088"/>
          <p14:tracePt t="32252" x="3459163" y="4129088"/>
          <p14:tracePt t="32254" x="3473450" y="4129088"/>
          <p14:tracePt t="32260" x="3487738" y="4129088"/>
          <p14:tracePt t="32263" x="3502025" y="4129088"/>
          <p14:tracePt t="32268" x="3516313" y="4129088"/>
          <p14:tracePt t="32269" x="3530600" y="4129088"/>
          <p14:tracePt t="32273" x="3544888" y="4129088"/>
          <p14:tracePt t="32276" x="3559175" y="4129088"/>
          <p14:tracePt t="32277" x="3559175" y="4143375"/>
          <p14:tracePt t="32280" x="3573463" y="4143375"/>
          <p14:tracePt t="32281" x="3587750" y="4143375"/>
          <p14:tracePt t="32285" x="3602038" y="4143375"/>
          <p14:tracePt t="32289" x="3616325" y="4143375"/>
          <p14:tracePt t="32293" x="3630613" y="4143375"/>
          <p14:tracePt t="32295" x="3644900" y="4143375"/>
          <p14:tracePt t="32299" x="3659188" y="4143375"/>
          <p14:tracePt t="32303" x="3673475" y="4143375"/>
          <p14:tracePt t="32307" x="3687763" y="4143375"/>
          <p14:tracePt t="32309" x="3702050" y="4143375"/>
          <p14:tracePt t="32315" x="3716338" y="4143375"/>
          <p14:tracePt t="32321" x="3730625" y="4143375"/>
          <p14:tracePt t="32518" x="3744913" y="4143375"/>
          <p14:tracePt t="32521" x="3759200" y="4143375"/>
          <p14:tracePt t="32527" x="3773488" y="4143375"/>
          <p14:tracePt t="32530" x="3787775" y="4157663"/>
          <p14:tracePt t="32533" x="3802063" y="4171950"/>
          <p14:tracePt t="32535" x="3816350" y="4186238"/>
          <p14:tracePt t="32536" x="3830638" y="4186238"/>
          <p14:tracePt t="32538" x="3844925" y="4186238"/>
          <p14:tracePt t="32539" x="3859213" y="4186238"/>
          <p14:tracePt t="32540" x="3873500" y="4200525"/>
          <p14:tracePt t="32542" x="3887788" y="4200525"/>
          <p14:tracePt t="32543" x="3887788" y="4214813"/>
          <p14:tracePt t="32544" x="3916363" y="4214813"/>
          <p14:tracePt t="32546" x="3930650" y="4214813"/>
          <p14:tracePt t="32547" x="3944938" y="4229100"/>
          <p14:tracePt t="32548" x="3944938" y="4243388"/>
          <p14:tracePt t="32549" x="3973513" y="4243388"/>
          <p14:tracePt t="32551" x="3987800" y="4243388"/>
          <p14:tracePt t="32552" x="4016375" y="4257675"/>
          <p14:tracePt t="32554" x="4044950" y="4271963"/>
          <p14:tracePt t="32555" x="4059238" y="4271963"/>
          <p14:tracePt t="32556" x="4073525" y="4286250"/>
          <p14:tracePt t="32557" x="4102100" y="4286250"/>
          <p14:tracePt t="32558" x="4116388" y="4300538"/>
          <p14:tracePt t="32559" x="4144963" y="4300538"/>
          <p14:tracePt t="32560" x="4173538" y="4300538"/>
          <p14:tracePt t="32561" x="4187825" y="4314825"/>
          <p14:tracePt t="32562" x="4202113" y="4329113"/>
          <p14:tracePt t="32563" x="4230688" y="4329113"/>
          <p14:tracePt t="32564" x="4259263" y="4343400"/>
          <p14:tracePt t="32565" x="4273550" y="4357688"/>
          <p14:tracePt t="32566" x="4302125" y="4357688"/>
          <p14:tracePt t="32567" x="4344988" y="4386263"/>
          <p14:tracePt t="32568" x="4359275" y="4386263"/>
          <p14:tracePt t="32569" x="4373563" y="4400550"/>
          <p14:tracePt t="32570" x="4416425" y="4414838"/>
          <p14:tracePt t="32571" x="4430713" y="4429125"/>
          <p14:tracePt t="32572" x="4459288" y="4443413"/>
          <p14:tracePt t="32573" x="4487863" y="4457700"/>
          <p14:tracePt t="32574" x="4516438" y="4471988"/>
          <p14:tracePt t="32575" x="4545013" y="4486275"/>
          <p14:tracePt t="32576" x="4573588" y="4500563"/>
          <p14:tracePt t="32577" x="4602163" y="4514850"/>
          <p14:tracePt t="32578" x="4630738" y="4514850"/>
          <p14:tracePt t="32579" x="4659313" y="4543425"/>
          <p14:tracePt t="32580" x="4673600" y="4557713"/>
          <p14:tracePt t="32581" x="4716463" y="4557713"/>
          <p14:tracePt t="32582" x="4745038" y="4572000"/>
          <p14:tracePt t="32583" x="4773613" y="4586288"/>
          <p14:tracePt t="32584" x="4802188" y="4586288"/>
          <p14:tracePt t="32585" x="4830763" y="4600575"/>
          <p14:tracePt t="32586" x="4887913" y="4629150"/>
          <p14:tracePt t="32587" x="4916488" y="4643438"/>
          <p14:tracePt t="32588" x="4945063" y="4643438"/>
          <p14:tracePt t="32589" x="4973638" y="4657725"/>
          <p14:tracePt t="32590" x="5002213" y="4672013"/>
          <p14:tracePt t="32591" x="5045075" y="4672013"/>
          <p14:tracePt t="32592" x="5073650" y="4686300"/>
          <p14:tracePt t="32593" x="5116513" y="4714875"/>
          <p14:tracePt t="32594" x="5145088" y="4729163"/>
          <p14:tracePt t="32595" x="5173663" y="4729163"/>
          <p14:tracePt t="32596" x="5202238" y="4743450"/>
          <p14:tracePt t="32597" x="5245100" y="4757738"/>
          <p14:tracePt t="32598" x="5273675" y="4757738"/>
          <p14:tracePt t="32599" x="5302250" y="4772025"/>
          <p14:tracePt t="32600" x="5330825" y="4786313"/>
          <p14:tracePt t="32601" x="5359400" y="4800600"/>
          <p14:tracePt t="32602" x="5430838" y="4814888"/>
          <p14:tracePt t="32603" x="5459413" y="4829175"/>
          <p14:tracePt t="32604" x="5487988" y="4843463"/>
          <p14:tracePt t="32605" x="5516563" y="4857750"/>
          <p14:tracePt t="32606" x="5559425" y="4857750"/>
          <p14:tracePt t="32607" x="5602288" y="4872038"/>
          <p14:tracePt t="32608" x="5630863" y="4886325"/>
          <p14:tracePt t="32609" x="5659438" y="4900613"/>
          <p14:tracePt t="32610" x="5702300" y="4900613"/>
          <p14:tracePt t="32611" x="5730875" y="4900613"/>
          <p14:tracePt t="32612" x="5759450" y="4914900"/>
          <p14:tracePt t="32613" x="5802313" y="4929188"/>
          <p14:tracePt t="32614" x="5830888" y="4929188"/>
          <p14:tracePt t="32615" x="5859463" y="4929188"/>
          <p14:tracePt t="32616" x="5888038" y="4943475"/>
          <p14:tracePt t="32617" x="5916613" y="4957763"/>
          <p14:tracePt t="32618" x="5945188" y="4957763"/>
          <p14:tracePt t="32619" x="5973763" y="4972050"/>
          <p14:tracePt t="32620" x="6016625" y="4972050"/>
          <p14:tracePt t="32621" x="6045200" y="4972050"/>
          <p14:tracePt t="32622" x="6059488" y="4986338"/>
          <p14:tracePt t="32623" x="6088063" y="4986338"/>
          <p14:tracePt t="32624" x="6132513" y="4986338"/>
          <p14:tracePt t="32625" x="6161088" y="5000625"/>
          <p14:tracePt t="32626" x="6189663" y="5000625"/>
          <p14:tracePt t="32627" x="6203950" y="5000625"/>
          <p14:tracePt t="32628" x="6232525" y="5000625"/>
          <p14:tracePt t="32629" x="6275388" y="5000625"/>
          <p14:tracePt t="32630" x="6289675" y="5014913"/>
          <p14:tracePt t="32631" x="6318250" y="5014913"/>
          <p14:tracePt t="32632" x="6346825" y="5014913"/>
          <p14:tracePt t="32633" x="6375400" y="5029200"/>
          <p14:tracePt t="32634" x="6403975" y="5029200"/>
          <p14:tracePt t="32635" x="6418263" y="5029200"/>
          <p14:tracePt t="32636" x="6446838" y="5029200"/>
          <p14:tracePt t="32637" x="6475413" y="5029200"/>
          <p14:tracePt t="32638" x="6503988" y="5043488"/>
          <p14:tracePt t="32639" x="6546850" y="5043488"/>
          <p14:tracePt t="32640" x="6561138" y="5043488"/>
          <p14:tracePt t="32641" x="6589713" y="5043488"/>
          <p14:tracePt t="32642" x="6604000" y="5043488"/>
          <p14:tracePt t="32643" x="6632575" y="5043488"/>
          <p14:tracePt t="32644" x="6661150" y="5057775"/>
          <p14:tracePt t="32645" x="6675438" y="5057775"/>
          <p14:tracePt t="32646" x="6689725" y="5057775"/>
          <p14:tracePt t="32647" x="6732588" y="5057775"/>
          <p14:tracePt t="32649" x="6761163" y="5057775"/>
          <p14:tracePt t="32650" x="6789738" y="5057775"/>
          <p14:tracePt t="32651" x="6818313" y="5072063"/>
          <p14:tracePt t="32652" x="6832600" y="5072063"/>
          <p14:tracePt t="32653" x="6846888" y="5072063"/>
          <p14:tracePt t="32654" x="6861175" y="5072063"/>
          <p14:tracePt t="32655" x="6889750" y="5072063"/>
          <p14:tracePt t="32656" x="6904038" y="5072063"/>
          <p14:tracePt t="32657" x="6918325" y="5072063"/>
          <p14:tracePt t="32658" x="6932613" y="5072063"/>
          <p14:tracePt t="32659" x="6975475" y="5072063"/>
          <p14:tracePt t="32661" x="7004050" y="5072063"/>
          <p14:tracePt t="32662" x="7018338" y="5072063"/>
          <p14:tracePt t="32663" x="7032625" y="5072063"/>
          <p14:tracePt t="32664" x="7061200" y="5072063"/>
          <p14:tracePt t="32665" x="7075488" y="5072063"/>
          <p14:tracePt t="32666" x="7089775" y="5072063"/>
          <p14:tracePt t="32667" x="7118350" y="5072063"/>
          <p14:tracePt t="32668" x="7146925" y="5072063"/>
          <p14:tracePt t="32670" x="7175500" y="5072063"/>
          <p14:tracePt t="32671" x="7204075" y="5072063"/>
          <p14:tracePt t="32673" x="7232650" y="5072063"/>
          <p14:tracePt t="32674" x="7261225" y="5072063"/>
          <p14:tracePt t="32675" x="7275513" y="5072063"/>
          <p14:tracePt t="32676" x="7289800" y="5072063"/>
          <p14:tracePt t="32677" x="7304088" y="5072063"/>
          <p14:tracePt t="32678" x="7332663" y="5072063"/>
          <p14:tracePt t="32679" x="7346950" y="5072063"/>
          <p14:tracePt t="32680" x="7361238" y="5072063"/>
          <p14:tracePt t="32681" x="7389813" y="5057775"/>
          <p14:tracePt t="32682" x="7404100" y="5057775"/>
          <p14:tracePt t="32683" x="7418388" y="5057775"/>
          <p14:tracePt t="32684" x="7446963" y="5057775"/>
          <p14:tracePt t="32685" x="7461250" y="5057775"/>
          <p14:tracePt t="32686" x="7475538" y="5057775"/>
          <p14:tracePt t="32687" x="7489825" y="5057775"/>
          <p14:tracePt t="32688" x="7504113" y="5057775"/>
          <p14:tracePt t="32689" x="7518400" y="5057775"/>
          <p14:tracePt t="32690" x="7546975" y="5043488"/>
          <p14:tracePt t="32691" x="7561263" y="5043488"/>
          <p14:tracePt t="32692" x="7575550" y="5043488"/>
          <p14:tracePt t="32693" x="7589838" y="5029200"/>
          <p14:tracePt t="32694" x="7604125" y="5029200"/>
          <p14:tracePt t="32695" x="7618413" y="5029200"/>
          <p14:tracePt t="32696" x="7646988" y="5029200"/>
          <p14:tracePt t="32697" x="7661275" y="5029200"/>
          <p14:tracePt t="32699" x="7689850" y="5014913"/>
          <p14:tracePt t="32700" x="7704138" y="5014913"/>
          <p14:tracePt t="32701" x="7718425" y="5000625"/>
          <p14:tracePt t="32702" x="7732713" y="5000625"/>
          <p14:tracePt t="32703" x="7747000" y="5000625"/>
          <p14:tracePt t="32704" x="7761288" y="5000625"/>
          <p14:tracePt t="32705" x="7775575" y="4986338"/>
          <p14:tracePt t="32706" x="7789863" y="4986338"/>
          <p14:tracePt t="32707" x="7804150" y="4986338"/>
          <p14:tracePt t="32709" x="7832725" y="4972050"/>
          <p14:tracePt t="32710" x="7847013" y="4972050"/>
          <p14:tracePt t="32711" x="7847013" y="4957763"/>
          <p14:tracePt t="32712" x="7875588" y="4957763"/>
          <p14:tracePt t="32714" x="7889875" y="4957763"/>
          <p14:tracePt t="32715" x="7904163" y="4943475"/>
          <p14:tracePt t="32716" x="7918450" y="4943475"/>
          <p14:tracePt t="32717" x="7932738" y="4943475"/>
          <p14:tracePt t="32718" x="7932738" y="4929188"/>
          <p14:tracePt t="32719" x="7961313" y="4929188"/>
          <p14:tracePt t="32720" x="7975600" y="4914900"/>
          <p14:tracePt t="32722" x="7989888" y="4900613"/>
          <p14:tracePt t="32723" x="8004175" y="4900613"/>
          <p14:tracePt t="32724" x="8018463" y="4900613"/>
          <p14:tracePt t="32726" x="8047038" y="4886325"/>
          <p14:tracePt t="32728" x="8061325" y="4886325"/>
          <p14:tracePt t="32730" x="8075613" y="4872038"/>
          <p14:tracePt t="32731" x="8089900" y="4872038"/>
          <p14:tracePt t="32732" x="8104188" y="4872038"/>
          <p14:tracePt t="32733" x="8104188" y="4857750"/>
          <p14:tracePt t="32734" x="8118475" y="4857750"/>
          <p14:tracePt t="32736" x="8147050" y="4857750"/>
          <p14:tracePt t="32739" x="8161338" y="4843463"/>
          <p14:tracePt t="32740" x="8175625" y="4843463"/>
          <p14:tracePt t="32741" x="8189913" y="4843463"/>
          <p14:tracePt t="32743" x="8204200" y="4843463"/>
          <p14:tracePt t="32745" x="8218488" y="4843463"/>
          <p14:tracePt t="32746" x="8218488" y="4829175"/>
          <p14:tracePt t="32747" x="8232775" y="4829175"/>
          <p14:tracePt t="32748" x="8247063" y="4829175"/>
          <p14:tracePt t="32750" x="8261350" y="4829175"/>
          <p14:tracePt t="32751" x="8261350" y="4814888"/>
          <p14:tracePt t="32752" x="8275638" y="4814888"/>
          <p14:tracePt t="32755" x="8289925" y="4814888"/>
          <p14:tracePt t="32756" x="8304213" y="4814888"/>
          <p14:tracePt t="32758" x="8318500" y="4814888"/>
          <p14:tracePt t="32759" x="8318500" y="4800600"/>
          <p14:tracePt t="32762" x="8332788" y="4800600"/>
          <p14:tracePt t="32764" x="8347075" y="4800600"/>
          <p14:tracePt t="32766" x="8361363" y="4800600"/>
          <p14:tracePt t="32768" x="8361363" y="4786313"/>
          <p14:tracePt t="32769" x="8375650" y="4786313"/>
          <p14:tracePt t="32774" x="8389938" y="4786313"/>
          <p14:tracePt t="32778" x="8404225" y="4786313"/>
          <p14:tracePt t="32780" x="8418513" y="4786313"/>
          <p14:tracePt t="32786" x="8418513" y="4772025"/>
          <p14:tracePt t="32787" x="8432800" y="4772025"/>
          <p14:tracePt t="32799" x="8432800" y="4757738"/>
          <p14:tracePt t="32800" x="8447088" y="4757738"/>
          <p14:tracePt t="32815" x="8447088" y="4743450"/>
          <p14:tracePt t="32821" x="8461375" y="4729163"/>
          <p14:tracePt t="32829" x="8475663" y="4729163"/>
          <p14:tracePt t="32830" x="8475663" y="4714875"/>
          <p14:tracePt t="32839" x="8475663" y="4700588"/>
          <p14:tracePt t="32842" x="8475663" y="4686300"/>
          <p14:tracePt t="32844" x="8489950" y="4686300"/>
          <p14:tracePt t="32847" x="8489950" y="4672013"/>
          <p14:tracePt t="32853" x="8489950" y="4657725"/>
          <p14:tracePt t="32859" x="8489950" y="4643438"/>
          <p14:tracePt t="32860" x="8504238" y="4643438"/>
          <p14:tracePt t="32861" x="8504238" y="4629150"/>
          <p14:tracePt t="32868" x="8504238" y="4614863"/>
          <p14:tracePt t="32871" x="8504238" y="4600575"/>
          <p14:tracePt t="32878" x="8518525" y="4586288"/>
          <p14:tracePt t="32880" x="8518525" y="4572000"/>
          <p14:tracePt t="32885" x="8518525" y="4557713"/>
          <p14:tracePt t="32888" x="8518525" y="4543425"/>
          <p14:tracePt t="32892" x="8518525" y="4529138"/>
          <p14:tracePt t="32893" x="8518525" y="4514850"/>
          <p14:tracePt t="32898" x="8518525" y="4500563"/>
          <p14:tracePt t="32903" x="8518525" y="4486275"/>
          <p14:tracePt t="32908" x="8518525" y="4471988"/>
          <p14:tracePt t="32910" x="8518525" y="4457700"/>
          <p14:tracePt t="32912" x="8504238" y="4457700"/>
          <p14:tracePt t="32913" x="8504238" y="4443413"/>
          <p14:tracePt t="32916" x="8504238" y="4429125"/>
          <p14:tracePt t="32919" x="8489950" y="4414838"/>
          <p14:tracePt t="32921" x="8489950" y="4400550"/>
          <p14:tracePt t="32923" x="8489950" y="4386263"/>
          <p14:tracePt t="32924" x="8475663" y="4386263"/>
          <p14:tracePt t="32926" x="8475663" y="4371975"/>
          <p14:tracePt t="32927" x="8461375" y="4371975"/>
          <p14:tracePt t="32928" x="8461375" y="4357688"/>
          <p14:tracePt t="32930" x="8447088" y="4357688"/>
          <p14:tracePt t="32931" x="8447088" y="4343400"/>
          <p14:tracePt t="32933" x="8447088" y="4329113"/>
          <p14:tracePt t="32934" x="8432800" y="4329113"/>
          <p14:tracePt t="32935" x="8432800" y="4314825"/>
          <p14:tracePt t="32938" x="8418513" y="4300538"/>
          <p14:tracePt t="32939" x="8404225" y="4300538"/>
          <p14:tracePt t="32942" x="8404225" y="4286250"/>
          <p14:tracePt t="32943" x="8389938" y="4271963"/>
          <p14:tracePt t="32947" x="8375650" y="4257675"/>
          <p14:tracePt t="32949" x="8375650" y="4243388"/>
          <p14:tracePt t="32950" x="8361363" y="4243388"/>
          <p14:tracePt t="32952" x="8347075" y="4243388"/>
          <p14:tracePt t="32956" x="8332788" y="4229100"/>
          <p14:tracePt t="32957" x="8332788" y="4214813"/>
          <p14:tracePt t="32961" x="8318500" y="4214813"/>
          <p14:tracePt t="32964" x="8318500" y="4200525"/>
          <p14:tracePt t="32966" x="8304213" y="4200525"/>
          <p14:tracePt t="32968" x="8289925" y="4200525"/>
          <p14:tracePt t="32970" x="8289925" y="4186238"/>
          <p14:tracePt t="32974" x="8275638" y="4186238"/>
          <p14:tracePt t="32978" x="8275638" y="4171950"/>
          <p14:tracePt t="32979" x="8261350" y="4171950"/>
          <p14:tracePt t="32982" x="8261350" y="4157663"/>
          <p14:tracePt t="32987" x="8247063" y="4157663"/>
          <p14:tracePt t="32989" x="8232775" y="4157663"/>
          <p14:tracePt t="32997" x="8232775" y="4143375"/>
          <p14:tracePt t="33003" x="8218488" y="4143375"/>
          <p14:tracePt t="33013" x="8204200" y="4143375"/>
          <p14:tracePt t="33016" x="8204200" y="4129088"/>
          <p14:tracePt t="33023" x="8189913" y="4129088"/>
          <p14:tracePt t="33033" x="8175625" y="4129088"/>
          <p14:tracePt t="33037" x="8161338" y="4129088"/>
          <p14:tracePt t="33043" x="8161338" y="4114800"/>
          <p14:tracePt t="33045" x="8147050" y="4114800"/>
          <p14:tracePt t="33052" x="8132763" y="4114800"/>
          <p14:tracePt t="33057" x="8118475" y="4100513"/>
          <p14:tracePt t="33061" x="8104188" y="4100513"/>
          <p14:tracePt t="33067" x="8089900" y="4100513"/>
          <p14:tracePt t="33071" x="8075613" y="4100513"/>
          <p14:tracePt t="33077" x="8061325" y="4100513"/>
          <p14:tracePt t="33079" x="8047038" y="4100513"/>
          <p14:tracePt t="33083" x="8032750" y="4100513"/>
          <p14:tracePt t="33089" x="8018463" y="4100513"/>
          <p14:tracePt t="33095" x="8004175" y="4100513"/>
          <p14:tracePt t="33097" x="7989888" y="4100513"/>
          <p14:tracePt t="33103" x="7975600" y="4100513"/>
          <p14:tracePt t="33105" x="7975600" y="4086225"/>
          <p14:tracePt t="33110" x="7961313" y="4086225"/>
          <p14:tracePt t="33122" x="7947025" y="4086225"/>
          <p14:tracePt t="33130" x="7932738" y="4086225"/>
          <p14:tracePt t="33169" x="7918450" y="4086225"/>
          <p14:tracePt t="33183" x="7904163" y="4086225"/>
          <p14:tracePt t="33190" x="7889875" y="4086225"/>
          <p14:tracePt t="33195" x="7875588" y="4086225"/>
          <p14:tracePt t="33201" x="7861300" y="4086225"/>
          <p14:tracePt t="33206" x="7847013" y="4086225"/>
          <p14:tracePt t="33214" x="7832725" y="4086225"/>
          <p14:tracePt t="33216" x="7818438" y="4086225"/>
          <p14:tracePt t="33222" x="7804150" y="4086225"/>
          <p14:tracePt t="33228" x="7789863" y="4086225"/>
          <p14:tracePt t="33234" x="7789863" y="4100513"/>
          <p14:tracePt t="33237" x="7775575" y="4100513"/>
          <p14:tracePt t="33242" x="7761288" y="4100513"/>
          <p14:tracePt t="33246" x="7761288" y="4114800"/>
          <p14:tracePt t="33258" x="7747000" y="4114800"/>
          <p14:tracePt t="33270" x="7747000" y="4129088"/>
          <p14:tracePt t="33298" x="7732713" y="4129088"/>
          <p14:tracePt t="33310" x="7732713" y="4143375"/>
          <p14:tracePt t="33324" x="7718425" y="4143375"/>
          <p14:tracePt t="33328" x="7718425" y="4157663"/>
          <p14:tracePt t="33331" x="7718425" y="4171950"/>
          <p14:tracePt t="33332" x="7704138" y="4171950"/>
          <p14:tracePt t="33336" x="7689850" y="4171950"/>
          <p14:tracePt t="33338" x="7689850" y="4186238"/>
          <p14:tracePt t="33345" x="7675563" y="4186238"/>
          <p14:tracePt t="33346" x="7675563" y="4200525"/>
          <p14:tracePt t="33353" x="7675563" y="4214813"/>
          <p14:tracePt t="33355" x="7661275" y="4214813"/>
          <p14:tracePt t="33356" x="7661275" y="4229100"/>
          <p14:tracePt t="33361" x="7661275" y="4243388"/>
          <p14:tracePt t="33362" x="7646988" y="4243388"/>
          <p14:tracePt t="33365" x="7632700" y="4243388"/>
          <p14:tracePt t="33366" x="7632700" y="4257675"/>
          <p14:tracePt t="33370" x="7632700" y="4271963"/>
          <p14:tracePt t="33371" x="7618413" y="4271963"/>
          <p14:tracePt t="33372" x="7618413" y="4286250"/>
          <p14:tracePt t="33376" x="7618413" y="4300538"/>
          <p14:tracePt t="33377" x="7604125" y="4300538"/>
          <p14:tracePt t="33381" x="7604125" y="4314825"/>
          <p14:tracePt t="33384" x="7589838" y="4314825"/>
          <p14:tracePt t="33387" x="7589838" y="4329113"/>
          <p14:tracePt t="33388" x="7575550" y="4329113"/>
          <p14:tracePt t="33391" x="7575550" y="4343400"/>
          <p14:tracePt t="33398" x="7561263" y="4343400"/>
          <p14:tracePt t="33565" x="7561263" y="4329113"/>
          <p14:tracePt t="33572" x="7561263" y="4314825"/>
          <p14:tracePt t="33573" x="7575550" y="4314825"/>
          <p14:tracePt t="33578" x="7575550" y="4300538"/>
          <p14:tracePt t="33580" x="7589838" y="4300538"/>
          <p14:tracePt t="33583" x="7589838" y="4286250"/>
          <p14:tracePt t="33585" x="7589838" y="4271963"/>
          <p14:tracePt t="33589" x="7604125" y="4271963"/>
          <p14:tracePt t="33591" x="7604125" y="4257675"/>
          <p14:tracePt t="33596" x="7604125" y="4243388"/>
          <p14:tracePt t="33602" x="7604125" y="4229100"/>
          <p14:tracePt t="33605" x="7618413" y="4214813"/>
          <p14:tracePt t="33611" x="7618413" y="4200525"/>
          <p14:tracePt t="33618" x="7618413" y="4186238"/>
          <p14:tracePt t="33625" x="7618413" y="4171950"/>
          <p14:tracePt t="33628" x="7618413" y="4157663"/>
          <p14:tracePt t="33634" x="7618413" y="4143375"/>
          <p14:tracePt t="33642" x="7618413" y="4129088"/>
          <p14:tracePt t="33649" x="7618413" y="4114800"/>
          <p14:tracePt t="33652" x="7618413" y="4100513"/>
          <p14:tracePt t="33659" x="7618413" y="4086225"/>
          <p14:tracePt t="33666" x="7618413" y="4071938"/>
          <p14:tracePt t="33673" x="7618413" y="4057650"/>
          <p14:tracePt t="33676" x="7618413" y="4043363"/>
          <p14:tracePt t="33683" x="7618413" y="4029075"/>
          <p14:tracePt t="33690" x="7618413" y="4014788"/>
          <p14:tracePt t="33722" x="7618413" y="4000500"/>
          <p14:tracePt t="33732" x="7618413" y="3986213"/>
          <p14:tracePt t="33763" x="7618413" y="3971925"/>
          <p14:tracePt t="33769" x="7632700" y="3971925"/>
          <p14:tracePt t="33775" x="7646988" y="3971925"/>
          <p14:tracePt t="33788" x="7661275" y="3971925"/>
          <p14:tracePt t="33797" x="7675563" y="3971925"/>
          <p14:tracePt t="33802" x="7689850" y="3971925"/>
          <p14:tracePt t="33805" x="7704138" y="3971925"/>
          <p14:tracePt t="33809" x="7718425" y="3971925"/>
          <p14:tracePt t="33813" x="7732713" y="3971925"/>
          <p14:tracePt t="33815" x="7732713" y="3986213"/>
          <p14:tracePt t="33817" x="7747000" y="3986213"/>
          <p14:tracePt t="33818" x="7747000" y="4000500"/>
          <p14:tracePt t="33820" x="7761288" y="4000500"/>
          <p14:tracePt t="33822" x="7775575" y="4014788"/>
          <p14:tracePt t="33824" x="7789863" y="4014788"/>
          <p14:tracePt t="33826" x="7789863" y="4029075"/>
          <p14:tracePt t="33827" x="7804150" y="4029075"/>
          <p14:tracePt t="33830" x="7818438" y="4043363"/>
          <p14:tracePt t="33831" x="7832725" y="4043363"/>
          <p14:tracePt t="33832" x="7832725" y="4057650"/>
          <p14:tracePt t="33834" x="7847013" y="4057650"/>
          <p14:tracePt t="33835" x="7847013" y="4071938"/>
          <p14:tracePt t="33836" x="7861300" y="4071938"/>
          <p14:tracePt t="33839" x="7875588" y="4086225"/>
          <p14:tracePt t="33841" x="7889875" y="4086225"/>
          <p14:tracePt t="33843" x="7889875" y="4100513"/>
          <p14:tracePt t="33844" x="7904163" y="4100513"/>
          <p14:tracePt t="33845" x="7904163" y="4114800"/>
          <p14:tracePt t="33847" x="7918450" y="4114800"/>
          <p14:tracePt t="33849" x="7918450" y="4129088"/>
          <p14:tracePt t="33851" x="7932738" y="4129088"/>
          <p14:tracePt t="33853" x="7947025" y="4143375"/>
          <p14:tracePt t="33858" x="7961313" y="4157663"/>
          <p14:tracePt t="33860" x="7961313" y="4171950"/>
          <p14:tracePt t="33864" x="7975600" y="4186238"/>
          <p14:tracePt t="33869" x="7975600" y="4200525"/>
          <p14:tracePt t="33874" x="7989888" y="4214813"/>
          <p14:tracePt t="33877" x="7989888" y="4229100"/>
          <p14:tracePt t="33882" x="7989888" y="4243388"/>
          <p14:tracePt t="33886" x="7989888" y="4257675"/>
          <p14:tracePt t="33890" x="7989888" y="4271963"/>
          <p14:tracePt t="33892" x="7989888" y="4286250"/>
          <p14:tracePt t="33896" x="7989888" y="4300538"/>
          <p14:tracePt t="33900" x="7989888" y="4314825"/>
          <p14:tracePt t="33903" x="7989888" y="4329113"/>
          <p14:tracePt t="33906" x="7989888" y="4343400"/>
          <p14:tracePt t="33909" x="7989888" y="4357688"/>
          <p14:tracePt t="33910" x="7975600" y="4357688"/>
          <p14:tracePt t="33914" x="7975600" y="4371975"/>
          <p14:tracePt t="33918" x="7961313" y="4371975"/>
          <p14:tracePt t="33919" x="7961313" y="4386263"/>
          <p14:tracePt t="33922" x="7947025" y="4386263"/>
          <p14:tracePt t="33923" x="7947025" y="4400550"/>
          <p14:tracePt t="33926" x="7932738" y="4414838"/>
          <p14:tracePt t="33930" x="7918450" y="4414838"/>
          <p14:tracePt t="33931" x="7918450" y="4429125"/>
          <p14:tracePt t="33936" x="7904163" y="4429125"/>
          <p14:tracePt t="33941" x="7889875" y="4443413"/>
          <p14:tracePt t="33943" x="7875588" y="4443413"/>
          <p14:tracePt t="33951" x="7861300" y="4457700"/>
          <p14:tracePt t="33958" x="7847013" y="4457700"/>
          <p14:tracePt t="34022" x="7847013" y="4443413"/>
          <p14:tracePt t="34026" x="7847013" y="4429125"/>
          <p14:tracePt t="34027" x="7832725" y="4429125"/>
          <p14:tracePt t="34029" x="7832725" y="4414838"/>
          <p14:tracePt t="34030" x="7832725" y="4400550"/>
          <p14:tracePt t="34033" x="7832725" y="4386263"/>
          <p14:tracePt t="34035" x="7832725" y="4371975"/>
          <p14:tracePt t="34038" x="7832725" y="4357688"/>
          <p14:tracePt t="34040" x="7832725" y="4343400"/>
          <p14:tracePt t="34042" x="7832725" y="4329113"/>
          <p14:tracePt t="34045" x="7832725" y="4314825"/>
          <p14:tracePt t="34048" x="7832725" y="4300538"/>
          <p14:tracePt t="34052" x="7832725" y="4286250"/>
          <p14:tracePt t="34053" x="7832725" y="4271963"/>
          <p14:tracePt t="34055" x="7832725" y="4257675"/>
          <p14:tracePt t="34058" x="7847013" y="4257675"/>
          <p14:tracePt t="34059" x="7847013" y="4243388"/>
          <p14:tracePt t="34061" x="7847013" y="4229100"/>
          <p14:tracePt t="34063" x="7861300" y="4214813"/>
          <p14:tracePt t="34065" x="7861300" y="4200525"/>
          <p14:tracePt t="34067" x="7875588" y="4200525"/>
          <p14:tracePt t="34068" x="7875588" y="4186238"/>
          <p14:tracePt t="34069" x="7889875" y="4186238"/>
          <p14:tracePt t="34071" x="7889875" y="4171950"/>
          <p14:tracePt t="34072" x="7889875" y="4157663"/>
          <p14:tracePt t="34073" x="7904163" y="4157663"/>
          <p14:tracePt t="34075" x="7904163" y="4143375"/>
          <p14:tracePt t="34076" x="7918450" y="4143375"/>
          <p14:tracePt t="34078" x="7918450" y="4129088"/>
          <p14:tracePt t="34080" x="7947025" y="4129088"/>
          <p14:tracePt t="34082" x="7947025" y="4114800"/>
          <p14:tracePt t="34083" x="7947025" y="4100513"/>
          <p14:tracePt t="34084" x="7961313" y="4100513"/>
          <p14:tracePt t="34087" x="7975600" y="4086225"/>
          <p14:tracePt t="34089" x="7989888" y="4086225"/>
          <p14:tracePt t="34090" x="7989888" y="4071938"/>
          <p14:tracePt t="34092" x="8004175" y="4071938"/>
          <p14:tracePt t="34095" x="8018463" y="4071938"/>
          <p14:tracePt t="34096" x="8018463" y="4057650"/>
          <p14:tracePt t="34097" x="8018463" y="4043363"/>
          <p14:tracePt t="34098" x="8032750" y="4043363"/>
          <p14:tracePt t="34100" x="8047038" y="4043363"/>
          <p14:tracePt t="34103" x="8061325" y="4029075"/>
          <p14:tracePt t="34108" x="8075613" y="4029075"/>
          <p14:tracePt t="34111" x="8089900" y="4014788"/>
          <p14:tracePt t="34114" x="8104188" y="4014788"/>
          <p14:tracePt t="34118" x="8118475" y="4014788"/>
          <p14:tracePt t="34124" x="8132763" y="4014788"/>
          <p14:tracePt t="34129" x="8147050" y="4014788"/>
          <p14:tracePt t="34135" x="8161338" y="4014788"/>
          <p14:tracePt t="34138" x="8175625" y="4014788"/>
          <p14:tracePt t="34145" x="8189913" y="4014788"/>
          <p14:tracePt t="34153" x="8204200" y="4014788"/>
          <p14:tracePt t="34161" x="8218488" y="4014788"/>
          <p14:tracePt t="34166" x="8232775" y="4014788"/>
          <p14:tracePt t="34172" x="8232775" y="4029075"/>
          <p14:tracePt t="34173" x="8247063" y="4029075"/>
          <p14:tracePt t="34176" x="8247063" y="4043363"/>
          <p14:tracePt t="34178" x="8247063" y="4057650"/>
          <p14:tracePt t="34181" x="8261350" y="4071938"/>
          <p14:tracePt t="34184" x="8261350" y="4086225"/>
          <p14:tracePt t="34188" x="8261350" y="4100513"/>
          <p14:tracePt t="34189" x="8261350" y="4114800"/>
          <p14:tracePt t="34191" x="8261350" y="4129088"/>
          <p14:tracePt t="34193" x="8261350" y="4143375"/>
          <p14:tracePt t="34195" x="8261350" y="4157663"/>
          <p14:tracePt t="34197" x="8261350" y="4171950"/>
          <p14:tracePt t="34200" x="8261350" y="4186238"/>
          <p14:tracePt t="34202" x="8261350" y="4200525"/>
          <p14:tracePt t="34204" x="8261350" y="4229100"/>
          <p14:tracePt t="34206" x="8261350" y="4243388"/>
          <p14:tracePt t="34208" x="8261350" y="4257675"/>
          <p14:tracePt t="34209" x="8261350" y="4271963"/>
          <p14:tracePt t="34211" x="8261350" y="4286250"/>
          <p14:tracePt t="34213" x="8261350" y="4300538"/>
          <p14:tracePt t="34214" x="8247063" y="4300538"/>
          <p14:tracePt t="34215" x="8247063" y="4314825"/>
          <p14:tracePt t="34216" x="8247063" y="4329113"/>
          <p14:tracePt t="34217" x="8232775" y="4329113"/>
          <p14:tracePt t="34218" x="8232775" y="4343400"/>
          <p14:tracePt t="34219" x="8218488" y="4343400"/>
          <p14:tracePt t="34220" x="8218488" y="4357688"/>
          <p14:tracePt t="34222" x="8204200" y="4371975"/>
          <p14:tracePt t="34224" x="8189913" y="4386263"/>
          <p14:tracePt t="34226" x="8175625" y="4400550"/>
          <p14:tracePt t="34228" x="8161338" y="4414838"/>
          <p14:tracePt t="34230" x="8161338" y="4429125"/>
          <p14:tracePt t="34231" x="8147050" y="4429125"/>
          <p14:tracePt t="34232" x="8132763" y="4429125"/>
          <p14:tracePt t="34233" x="8132763" y="4443413"/>
          <p14:tracePt t="34234" x="8118475" y="4443413"/>
          <p14:tracePt t="34236" x="8104188" y="4443413"/>
          <p14:tracePt t="34239" x="8075613" y="4457700"/>
          <p14:tracePt t="34240" x="8075613" y="4471988"/>
          <p14:tracePt t="34242" x="8061325" y="4471988"/>
          <p14:tracePt t="34244" x="8047038" y="4471988"/>
          <p14:tracePt t="34245" x="8032750" y="4471988"/>
          <p14:tracePt t="34247" x="8018463" y="4471988"/>
          <p14:tracePt t="34249" x="8004175" y="4471988"/>
          <p14:tracePt t="34251" x="7989888" y="4471988"/>
          <p14:tracePt t="34252" x="7975600" y="4471988"/>
          <p14:tracePt t="34254" x="7961313" y="4471988"/>
          <p14:tracePt t="34256" x="7947025" y="4471988"/>
          <p14:tracePt t="34257" x="7932738" y="4471988"/>
          <p14:tracePt t="34259" x="7918450" y="4471988"/>
          <p14:tracePt t="34261" x="7889875" y="4471988"/>
          <p14:tracePt t="34264" x="7861300" y="4471988"/>
          <p14:tracePt t="34266" x="7847013" y="4471988"/>
          <p14:tracePt t="34268" x="7832725" y="4471988"/>
          <p14:tracePt t="34270" x="7818438" y="4457700"/>
          <p14:tracePt t="34271" x="7804150" y="4457700"/>
          <p14:tracePt t="34273" x="7789863" y="4457700"/>
          <p14:tracePt t="34275" x="7775575" y="4457700"/>
          <p14:tracePt t="34276" x="7775575" y="4443413"/>
          <p14:tracePt t="34278" x="7761288" y="4443413"/>
          <p14:tracePt t="34279" x="7747000" y="4443413"/>
          <p14:tracePt t="34280" x="7747000" y="4429125"/>
          <p14:tracePt t="34282" x="7732713" y="4429125"/>
          <p14:tracePt t="34283" x="7732713" y="4414838"/>
          <p14:tracePt t="34285" x="7718425" y="4400550"/>
          <p14:tracePt t="34288" x="7704138" y="4386263"/>
          <p14:tracePt t="34290" x="7704138" y="4371975"/>
          <p14:tracePt t="34291" x="7689850" y="4371975"/>
          <p14:tracePt t="34292" x="7689850" y="4357688"/>
          <p14:tracePt t="34293" x="7675563" y="4357688"/>
          <p14:tracePt t="34294" x="7675563" y="4343400"/>
          <p14:tracePt t="34296" x="7675563" y="4329113"/>
          <p14:tracePt t="34297" x="7661275" y="4329113"/>
          <p14:tracePt t="34298" x="7661275" y="4314825"/>
          <p14:tracePt t="34300" x="7661275" y="4300538"/>
          <p14:tracePt t="34301" x="7646988" y="4300538"/>
          <p14:tracePt t="34302" x="7646988" y="4286250"/>
          <p14:tracePt t="34303" x="7646988" y="4271963"/>
          <p14:tracePt t="34306" x="7632700" y="4257675"/>
          <p14:tracePt t="34307" x="7632700" y="4243388"/>
          <p14:tracePt t="34309" x="7632700" y="4229100"/>
          <p14:tracePt t="34310" x="7618413" y="4229100"/>
          <p14:tracePt t="34311" x="7618413" y="4214813"/>
          <p14:tracePt t="34313" x="7618413" y="4200525"/>
          <p14:tracePt t="34315" x="7618413" y="4186238"/>
          <p14:tracePt t="34317" x="7604125" y="4171950"/>
          <p14:tracePt t="34319" x="7604125" y="4157663"/>
          <p14:tracePt t="34321" x="7604125" y="4129088"/>
          <p14:tracePt t="34324" x="7604125" y="4114800"/>
          <p14:tracePt t="34326" x="7604125" y="4100513"/>
          <p14:tracePt t="34328" x="7604125" y="4086225"/>
          <p14:tracePt t="34329" x="7604125" y="4071938"/>
          <p14:tracePt t="34332" x="7604125" y="4057650"/>
          <p14:tracePt t="34335" x="7604125" y="4043363"/>
          <p14:tracePt t="34337" x="7604125" y="4029075"/>
          <p14:tracePt t="34339" x="7604125" y="4014788"/>
          <p14:tracePt t="34341" x="7618413" y="4014788"/>
          <p14:tracePt t="34342" x="7618413" y="4000500"/>
          <p14:tracePt t="34343" x="7632700" y="4000500"/>
          <p14:tracePt t="34345" x="7632700" y="3986213"/>
          <p14:tracePt t="34347" x="7646988" y="3971925"/>
          <p14:tracePt t="34349" x="7646988" y="3957638"/>
          <p14:tracePt t="34350" x="7661275" y="3957638"/>
          <p14:tracePt t="34353" x="7661275" y="3943350"/>
          <p14:tracePt t="34354" x="7675563" y="3943350"/>
          <p14:tracePt t="34355" x="7689850" y="3943350"/>
          <p14:tracePt t="34357" x="7689850" y="3929063"/>
          <p14:tracePt t="34358" x="7704138" y="3929063"/>
          <p14:tracePt t="34359" x="7704138" y="3914775"/>
          <p14:tracePt t="34361" x="7718425" y="3914775"/>
          <p14:tracePt t="34363" x="7718425" y="3900488"/>
          <p14:tracePt t="34364" x="7732713" y="3900488"/>
          <p14:tracePt t="34367" x="7747000" y="3900488"/>
          <p14:tracePt t="34368" x="7761288" y="3900488"/>
          <p14:tracePt t="34370" x="7761288" y="3886200"/>
          <p14:tracePt t="34371" x="7775575" y="3886200"/>
          <p14:tracePt t="34374" x="7789863" y="3886200"/>
          <p14:tracePt t="34377" x="7804150" y="3886200"/>
          <p14:tracePt t="34378" x="7818438" y="3871913"/>
          <p14:tracePt t="34381" x="7832725" y="3871913"/>
          <p14:tracePt t="34384" x="7847013" y="3871913"/>
          <p14:tracePt t="34386" x="7847013" y="3857625"/>
          <p14:tracePt t="34387" x="7861300" y="3857625"/>
          <p14:tracePt t="34388" x="7875588" y="3857625"/>
          <p14:tracePt t="34391" x="7889875" y="3857625"/>
          <p14:tracePt t="34395" x="7904163" y="3857625"/>
          <p14:tracePt t="34398" x="7918450" y="3857625"/>
          <p14:tracePt t="34400" x="7932738" y="3857625"/>
          <p14:tracePt t="34404" x="7947025" y="3857625"/>
          <p14:tracePt t="34408" x="7961313" y="3857625"/>
          <p14:tracePt t="34413" x="7975600" y="3857625"/>
          <p14:tracePt t="34416" x="7989888" y="3857625"/>
          <p14:tracePt t="34422" x="8004175" y="3857625"/>
          <p14:tracePt t="34428" x="8018463" y="3857625"/>
          <p14:tracePt t="34433" x="8018463" y="3871913"/>
          <p14:tracePt t="34435" x="8032750" y="3871913"/>
          <p14:tracePt t="34438" x="8047038" y="3871913"/>
          <p14:tracePt t="34442" x="8047038" y="3886200"/>
          <p14:tracePt t="34444" x="8061325" y="3886200"/>
          <p14:tracePt t="34448" x="8061325" y="3900488"/>
          <p14:tracePt t="34451" x="8075613" y="3900488"/>
          <p14:tracePt t="34455" x="8075613" y="3914775"/>
          <p14:tracePt t="34457" x="8075613" y="3929063"/>
          <p14:tracePt t="34459" x="8089900" y="3929063"/>
          <p14:tracePt t="34462" x="8104188" y="3929063"/>
          <p14:tracePt t="34463" x="8104188" y="3943350"/>
          <p14:tracePt t="34468" x="8104188" y="3957638"/>
          <p14:tracePt t="34471" x="8118475" y="3971925"/>
          <p14:tracePt t="34475" x="8118475" y="3986213"/>
          <p14:tracePt t="34479" x="8118475" y="4000500"/>
          <p14:tracePt t="34484" x="8118475" y="4014788"/>
          <p14:tracePt t="34487" x="8132763" y="4014788"/>
          <p14:tracePt t="34491" x="8132763" y="4029075"/>
          <p14:tracePt t="34494" x="8132763" y="4043363"/>
          <p14:tracePt t="34499" x="8132763" y="4057650"/>
          <p14:tracePt t="34505" x="8132763" y="4071938"/>
          <p14:tracePt t="34512" x="8132763" y="4086225"/>
          <p14:tracePt t="34515" x="8132763" y="4100513"/>
          <p14:tracePt t="34522" x="8132763" y="4114800"/>
          <p14:tracePt t="34529" x="8132763" y="4129088"/>
          <p14:tracePt t="34538" x="8132763" y="4143375"/>
          <p14:tracePt t="34542" x="8132763" y="4157663"/>
          <p14:tracePt t="34613" x="8118475" y="4157663"/>
          <p14:tracePt t="34619" x="8104188" y="4157663"/>
          <p14:tracePt t="34620" x="8104188" y="4171950"/>
          <p14:tracePt t="34621" x="8089900" y="4171950"/>
          <p14:tracePt t="34626" x="8075613" y="4171950"/>
          <p14:tracePt t="34632" x="8061325" y="4171950"/>
          <p14:tracePt t="34639" x="8047038" y="4171950"/>
          <p14:tracePt t="34643" x="8032750" y="4171950"/>
          <p14:tracePt t="34655" x="8018463" y="4171950"/>
          <p14:tracePt t="34665" x="8018463" y="4157663"/>
          <p14:tracePt t="34666" x="8018463" y="4143375"/>
          <p14:tracePt t="34668" x="8004175" y="4129088"/>
          <p14:tracePt t="34670" x="8004175" y="4114800"/>
          <p14:tracePt t="34672" x="8004175" y="4100513"/>
          <p14:tracePt t="34672" x="8004175" y="4086225"/>
          <p14:tracePt t="34673" x="8004175" y="4071938"/>
          <p14:tracePt t="34676" x="8004175" y="4057650"/>
          <p14:tracePt t="34676" x="8004175" y="4043363"/>
          <p14:tracePt t="34679" x="8004175" y="4029075"/>
          <p14:tracePt t="34679" x="8004175" y="4014788"/>
          <p14:tracePt t="34682" x="8004175" y="4000500"/>
          <p14:tracePt t="34682" x="8004175" y="3986213"/>
          <p14:tracePt t="34685" x="8004175" y="3971925"/>
          <p14:tracePt t="34687" x="8004175" y="3957638"/>
          <p14:tracePt t="34689" x="8004175" y="3943350"/>
          <p14:tracePt t="34690" x="8004175" y="3929063"/>
          <p14:tracePt t="34692" x="8004175" y="3914775"/>
          <p14:tracePt t="34695" x="8004175" y="3900488"/>
          <p14:tracePt t="34697" x="8004175" y="3886200"/>
          <p14:tracePt t="34697" x="8018463" y="3886200"/>
          <p14:tracePt t="34698" x="8018463" y="3871913"/>
          <p14:tracePt t="34700" x="8018463" y="3857625"/>
          <p14:tracePt t="34704" x="8032750" y="3857625"/>
          <p14:tracePt t="34704" x="8032750" y="3843338"/>
          <p14:tracePt t="34707" x="8047038" y="3843338"/>
          <p14:tracePt t="34709" x="8047038" y="3829050"/>
          <p14:tracePt t="34711" x="8047038" y="3814763"/>
          <p14:tracePt t="34711" x="8061325" y="3814763"/>
          <p14:tracePt t="34716" x="8075613" y="3800475"/>
          <p14:tracePt t="34721" x="8089900" y="3786188"/>
          <p14:tracePt t="34721" x="8104188" y="3786188"/>
          <p14:tracePt t="34726" x="8118475" y="3786188"/>
          <p14:tracePt t="34727" x="8118475" y="3771900"/>
          <p14:tracePt t="34728" x="8132763" y="3771900"/>
          <p14:tracePt t="34733" x="8147050" y="3771900"/>
          <p14:tracePt t="34735" x="8147050" y="3757613"/>
          <p14:tracePt t="34735" x="8161338" y="3757613"/>
          <p14:tracePt t="34736" x="8175625" y="3757613"/>
          <p14:tracePt t="34739" x="8175625" y="3743325"/>
          <p14:tracePt t="34741" x="8189913" y="3743325"/>
          <p14:tracePt t="34744" x="8204200" y="3743325"/>
          <p14:tracePt t="34747" x="8218488" y="3743325"/>
          <p14:tracePt t="34749" x="8232775" y="3743325"/>
          <p14:tracePt t="34753" x="8247063" y="3743325"/>
          <p14:tracePt t="34757" x="8261350" y="3743325"/>
          <p14:tracePt t="34761" x="8275638" y="3743325"/>
          <p14:tracePt t="34762" x="8289925" y="3743325"/>
          <p14:tracePt t="34767" x="8304213" y="3743325"/>
          <p14:tracePt t="34771" x="8318500" y="3743325"/>
          <p14:tracePt t="34775" x="8332788" y="3743325"/>
          <p14:tracePt t="34776" x="8347075" y="3743325"/>
          <p14:tracePt t="34781" x="8361363" y="3743325"/>
          <p14:tracePt t="34786" x="8375650" y="3743325"/>
          <p14:tracePt t="34790" x="8389938" y="3743325"/>
          <p14:tracePt t="34793" x="8404225" y="3743325"/>
          <p14:tracePt t="34800" x="8418513" y="3743325"/>
          <p14:tracePt t="34802" x="8418513" y="3757613"/>
          <p14:tracePt t="34814" x="8432800" y="3757613"/>
          <p14:tracePt t="34827" x="8432800" y="3771900"/>
          <p14:tracePt t="34832" x="8432800" y="3786188"/>
          <p14:tracePt t="34833" x="8447088" y="3786188"/>
          <p14:tracePt t="34836" x="8447088" y="3800475"/>
          <p14:tracePt t="34836" x="8461375" y="3800475"/>
          <p14:tracePt t="34839" x="8461375" y="3814763"/>
          <p14:tracePt t="34840" x="8461375" y="3829050"/>
          <p14:tracePt t="34843" x="8461375" y="3843338"/>
          <p14:tracePt t="34845" x="8461375" y="3857625"/>
          <p14:tracePt t="34847" x="8461375" y="3871913"/>
          <p14:tracePt t="34849" x="8475663" y="3886200"/>
          <p14:tracePt t="34851" x="8475663" y="3900488"/>
          <p14:tracePt t="34852" x="8475663" y="3914775"/>
          <p14:tracePt t="34853" x="8475663" y="3929063"/>
          <p14:tracePt t="34857" x="8475663" y="3943350"/>
          <p14:tracePt t="34857" x="8475663" y="3957638"/>
          <p14:tracePt t="34860" x="8475663" y="3971925"/>
          <p14:tracePt t="34860" x="8475663" y="3986213"/>
          <p14:tracePt t="34864" x="8475663" y="4000500"/>
          <p14:tracePt t="34866" x="8475663" y="4014788"/>
          <p14:tracePt t="34866" x="8475663" y="4029075"/>
          <p14:tracePt t="34867" x="8475663" y="4043363"/>
          <p14:tracePt t="34870" x="8475663" y="4057650"/>
          <p14:tracePt t="34870" x="8475663" y="4071938"/>
          <p14:tracePt t="34873" x="8475663" y="4086225"/>
          <p14:tracePt t="34876" x="8475663" y="4100513"/>
          <p14:tracePt t="34878" x="8475663" y="4114800"/>
          <p14:tracePt t="34878" x="8475663" y="4129088"/>
          <p14:tracePt t="34880" x="8475663" y="4143375"/>
          <p14:tracePt t="34885" x="8475663" y="4157663"/>
          <p14:tracePt t="34887" x="8475663" y="4171950"/>
          <p14:tracePt t="34889" x="8475663" y="4186238"/>
          <p14:tracePt t="34891" x="8461375" y="4186238"/>
          <p14:tracePt t="34891" x="8461375" y="4200525"/>
          <p14:tracePt t="34893" x="8447088" y="4200525"/>
          <p14:tracePt t="34896" x="8447088" y="4214813"/>
          <p14:tracePt t="34899" x="8432800" y="4214813"/>
          <p14:tracePt t="34899" x="8432800" y="4229100"/>
          <p14:tracePt t="34902" x="8432800" y="4243388"/>
          <p14:tracePt t="34904" x="8418513" y="4243388"/>
          <p14:tracePt t="34908" x="8404225" y="4257675"/>
          <p14:tracePt t="34910" x="8389938" y="4257675"/>
          <p14:tracePt t="34914" x="8375650" y="4257675"/>
          <p14:tracePt t="34916" x="8375650" y="4271963"/>
          <p14:tracePt t="34918" x="8361363" y="4271963"/>
          <p14:tracePt t="34921" x="8347075" y="4271963"/>
          <p14:tracePt t="34924" x="8332788" y="4286250"/>
          <p14:tracePt t="34924" x="8318500" y="4286250"/>
          <p14:tracePt t="34928" x="8304213" y="4286250"/>
          <p14:tracePt t="34931" x="8289925" y="4300538"/>
          <p14:tracePt t="34931" x="8275638" y="4300538"/>
          <p14:tracePt t="34935" x="8261350" y="4300538"/>
          <p14:tracePt t="34936" x="8247063" y="4300538"/>
          <p14:tracePt t="34939" x="8232775" y="4300538"/>
          <p14:tracePt t="34941" x="8218488" y="4300538"/>
          <p14:tracePt t="34943" x="8204200" y="4300538"/>
          <p14:tracePt t="34945" x="8189913" y="4300538"/>
          <p14:tracePt t="34947" x="8175625" y="4300538"/>
          <p14:tracePt t="34947" x="8161338" y="4300538"/>
          <p14:tracePt t="34950" x="8147050" y="4300538"/>
          <p14:tracePt t="34952" x="8132763" y="4300538"/>
          <p14:tracePt t="34954" x="8118475" y="4300538"/>
          <p14:tracePt t="34955" x="8104188" y="4300538"/>
          <p14:tracePt t="34957" x="8089900" y="4300538"/>
          <p14:tracePt t="34957" x="8075613" y="4300538"/>
          <p14:tracePt t="34960" x="8075613" y="4286250"/>
          <p14:tracePt t="34961" x="8047038" y="4286250"/>
          <p14:tracePt t="34964" x="8032750" y="4286250"/>
          <p14:tracePt t="34964" x="8018463" y="4286250"/>
          <p14:tracePt t="34965" x="8004175" y="4286250"/>
          <p14:tracePt t="34966" x="8004175" y="4271963"/>
          <p14:tracePt t="34967" x="7989888" y="4271963"/>
          <p14:tracePt t="34971" x="7961313" y="4257675"/>
          <p14:tracePt t="34973" x="7947025" y="4243388"/>
          <p14:tracePt t="34975" x="7932738" y="4243388"/>
          <p14:tracePt t="34977" x="7918450" y="4229100"/>
          <p14:tracePt t="34979" x="7904163" y="4229100"/>
          <p14:tracePt t="34980" x="7904163" y="4214813"/>
          <p14:tracePt t="34981" x="7889875" y="4214813"/>
          <p14:tracePt t="34984" x="7861300" y="4200525"/>
          <p14:tracePt t="34985" x="7861300" y="4186238"/>
          <p14:tracePt t="34987" x="7847013" y="4186238"/>
          <p14:tracePt t="34989" x="7847013" y="4171950"/>
          <p14:tracePt t="34990" x="7832725" y="4171950"/>
          <p14:tracePt t="34991" x="7832725" y="4157663"/>
          <p14:tracePt t="34992" x="7818438" y="4157663"/>
          <p14:tracePt t="34995" x="7804150" y="4143375"/>
          <p14:tracePt t="34995" x="7804150" y="4129088"/>
          <p14:tracePt t="34998" x="7789863" y="4129088"/>
          <p14:tracePt t="34999" x="7789863" y="4114800"/>
          <p14:tracePt t="35002" x="7775575" y="4100513"/>
          <p14:tracePt t="35004" x="7761288" y="4086225"/>
          <p14:tracePt t="35005" x="7761288" y="4071938"/>
          <p14:tracePt t="35007" x="7747000" y="4071938"/>
          <p14:tracePt t="35007" x="7747000" y="4057650"/>
          <p14:tracePt t="35010" x="7747000" y="4043363"/>
          <p14:tracePt t="35012" x="7732713" y="4043363"/>
          <p14:tracePt t="35013" x="7732713" y="4029075"/>
          <p14:tracePt t="35013" x="7732713" y="4014788"/>
          <p14:tracePt t="35014" x="7718425" y="4014788"/>
          <p14:tracePt t="35017" x="7718425" y="4000500"/>
          <p14:tracePt t="35018" x="7704138" y="4000500"/>
          <p14:tracePt t="35020" x="7704138" y="3986213"/>
          <p14:tracePt t="35023" x="7704138" y="3971925"/>
          <p14:tracePt t="35024" x="7689850" y="3971925"/>
          <p14:tracePt t="35024" x="7689850" y="3957638"/>
          <p14:tracePt t="35028" x="7689850" y="3943350"/>
          <p14:tracePt t="35033" x="7675563" y="3929063"/>
          <p14:tracePt t="35035" x="7675563" y="3914775"/>
          <p14:tracePt t="35039" x="7675563" y="3900488"/>
          <p14:tracePt t="35042" x="7675563" y="3886200"/>
          <p14:tracePt t="35047" x="7675563" y="3871913"/>
          <p14:tracePt t="35050" x="7661275" y="3871913"/>
          <p14:tracePt t="35050" x="7661275" y="3857625"/>
          <p14:tracePt t="35054" x="7661275" y="3843338"/>
          <p14:tracePt t="35059" x="7661275" y="3829050"/>
          <p14:tracePt t="35063" x="7661275" y="3814763"/>
          <p14:tracePt t="35073" x="7661275" y="3800475"/>
          <p14:tracePt t="35079" x="7661275" y="3786188"/>
          <p14:tracePt t="35081" x="7675563" y="3786188"/>
          <p14:tracePt t="35082" x="7675563" y="3771900"/>
          <p14:tracePt t="35088" x="7675563" y="3757613"/>
          <p14:tracePt t="35089" x="7689850" y="3757613"/>
          <p14:tracePt t="35094" x="7704138" y="3757613"/>
          <p14:tracePt t="35095" x="7704138" y="3743325"/>
          <p14:tracePt t="35096" x="7718425" y="3743325"/>
          <p14:tracePt t="35101" x="7732713" y="3743325"/>
          <p14:tracePt t="35104" x="7747000" y="3729038"/>
          <p14:tracePt t="35107" x="7761288" y="3714750"/>
          <p14:tracePt t="35109" x="7775575" y="3714750"/>
          <p14:tracePt t="35112" x="7789863" y="3714750"/>
          <p14:tracePt t="35113" x="7804150" y="3714750"/>
          <p14:tracePt t="35116" x="7804150" y="3700463"/>
          <p14:tracePt t="35117" x="7818438" y="3700463"/>
          <p14:tracePt t="35117" x="7832725" y="3700463"/>
          <p14:tracePt t="35119" x="7847013" y="3700463"/>
          <p14:tracePt t="35121" x="7861300" y="3700463"/>
          <p14:tracePt t="35123" x="7875588" y="3700463"/>
          <p14:tracePt t="35124" x="7889875" y="3700463"/>
          <p14:tracePt t="35125" x="7889875" y="3686175"/>
          <p14:tracePt t="35127" x="7904163" y="3686175"/>
          <p14:tracePt t="35128" x="7918450" y="3686175"/>
          <p14:tracePt t="35130" x="7932738" y="3686175"/>
          <p14:tracePt t="35131" x="7947025" y="3686175"/>
          <p14:tracePt t="35133" x="7961313" y="3686175"/>
          <p14:tracePt t="35137" x="7975600" y="3686175"/>
          <p14:tracePt t="35137" x="7989888" y="3686175"/>
          <p14:tracePt t="35140" x="8004175" y="3686175"/>
          <p14:tracePt t="35140" x="8018463" y="3686175"/>
          <p14:tracePt t="35143" x="8032750" y="3686175"/>
          <p14:tracePt t="35144" x="8047038" y="3686175"/>
          <p14:tracePt t="35145" x="8061325" y="3686175"/>
          <p14:tracePt t="35147" x="8075613" y="3686175"/>
          <p14:tracePt t="35151" x="8089900" y="3686175"/>
          <p14:tracePt t="35151" x="8104188" y="3686175"/>
          <p14:tracePt t="35152" x="8118475" y="3686175"/>
          <p14:tracePt t="35156" x="8132763" y="3686175"/>
          <p14:tracePt t="35158" x="8147050" y="3686175"/>
          <p14:tracePt t="35159" x="8161338" y="3686175"/>
          <p14:tracePt t="35164" x="8175625" y="3686175"/>
          <p14:tracePt t="35167" x="8189913" y="3686175"/>
          <p14:tracePt t="35171" x="8204200" y="3686175"/>
          <p14:tracePt t="35172" x="8218488" y="3686175"/>
          <p14:tracePt t="35178" x="8232775" y="3686175"/>
          <p14:tracePt t="35183" x="8247063" y="3686175"/>
          <p14:tracePt t="35188" x="8261350" y="3686175"/>
          <p14:tracePt t="35193" x="8275638" y="3686175"/>
          <p14:tracePt t="35198" x="8289925" y="3686175"/>
          <p14:tracePt t="35202" x="8289925" y="3700463"/>
          <p14:tracePt t="35205" x="8304213" y="3700463"/>
          <p14:tracePt t="35215" x="8318500" y="3700463"/>
          <p14:tracePt t="35219" x="8332788" y="3700463"/>
          <p14:tracePt t="35433" x="8347075" y="3700463"/>
          <p14:tracePt t="35437" x="8361363" y="3700463"/>
          <p14:tracePt t="35437" x="8361363" y="3714750"/>
          <p14:tracePt t="35441" x="8375650" y="3729038"/>
          <p14:tracePt t="35441" x="8389938" y="3729038"/>
          <p14:tracePt t="35445" x="8404225" y="3729038"/>
          <p14:tracePt t="35448" x="8418513" y="3729038"/>
          <p14:tracePt t="35450" x="8418513" y="3743325"/>
          <p14:tracePt t="35450" x="8432800" y="3743325"/>
          <p14:tracePt t="35451" x="8447088" y="3743325"/>
          <p14:tracePt t="35454" x="8461375" y="3743325"/>
          <p14:tracePt t="35454" x="8461375" y="3757613"/>
          <p14:tracePt t="35457" x="8475663" y="3757613"/>
          <p14:tracePt t="35459" x="8489950" y="3757613"/>
          <p14:tracePt t="35461" x="8504238" y="3771900"/>
          <p14:tracePt t="35461" x="8518525" y="3771900"/>
          <p14:tracePt t="35462" x="8518525" y="3786188"/>
          <p14:tracePt t="35463" x="8532813" y="3786188"/>
          <p14:tracePt t="35466" x="8547100" y="3786188"/>
          <p14:tracePt t="35466" x="8561388" y="3786188"/>
          <p14:tracePt t="35467" x="8561388" y="3800475"/>
          <p14:tracePt t="35468" x="8575675" y="3800475"/>
          <p14:tracePt t="35469" x="8589963" y="3800475"/>
          <p14:tracePt t="35470" x="8604250" y="3800475"/>
          <p14:tracePt t="35471" x="8618538" y="3800475"/>
          <p14:tracePt t="35472" x="8618538" y="3814763"/>
          <p14:tracePt t="35475" x="8647113" y="3814763"/>
          <p14:tracePt t="35475" x="8647113" y="3829050"/>
          <p14:tracePt t="35477" x="8661400" y="3829050"/>
          <p14:tracePt t="35478" x="8675688" y="3843338"/>
          <p14:tracePt t="35481" x="8689975" y="3843338"/>
          <p14:tracePt t="35481" x="8704263" y="3843338"/>
          <p14:tracePt t="35482" x="8704263" y="3857625"/>
          <p14:tracePt t="35484" x="8718550" y="3857625"/>
          <p14:tracePt t="35487" x="8732838" y="3857625"/>
          <p14:tracePt t="35488" x="8747125" y="3871913"/>
          <p14:tracePt t="35490" x="8761413" y="3871913"/>
          <p14:tracePt t="35491" x="8775700" y="3886200"/>
          <p14:tracePt t="35494" x="8789988" y="3886200"/>
          <p14:tracePt t="35495" x="8804275" y="3900488"/>
          <p14:tracePt t="35498" x="8818563" y="3900488"/>
          <p14:tracePt t="35502" x="8818563" y="3914775"/>
          <p14:tracePt t="35503" x="8832850" y="3914775"/>
          <p14:tracePt t="35505" x="8847138" y="3914775"/>
          <p14:tracePt t="35510" x="8847138" y="3929063"/>
          <p14:tracePt t="35510" x="8861425" y="3929063"/>
          <p14:tracePt t="35513" x="8861425" y="3943350"/>
          <p14:tracePt t="35517" x="8875713" y="3943350"/>
          <p14:tracePt t="35523" x="8875713" y="3957638"/>
          <p14:tracePt t="35530" x="8890000" y="3957638"/>
          <p14:tracePt t="35534" x="8890000" y="3971925"/>
          <p14:tracePt t="35539" x="8904288" y="3971925"/>
          <p14:tracePt t="35546" x="8904288" y="3986213"/>
          <p14:tracePt t="35551" x="8904288" y="4000500"/>
          <p14:tracePt t="35564" x="8904288" y="4014788"/>
          <p14:tracePt t="35573" x="8904288" y="4029075"/>
          <p14:tracePt t="35581" x="8904288" y="4043363"/>
          <p14:tracePt t="35585" x="8904288" y="4057650"/>
          <p14:tracePt t="35594" x="8904288" y="4071938"/>
          <p14:tracePt t="35600" x="8904288" y="4086225"/>
          <p14:tracePt t="35609" x="8904288" y="4100513"/>
          <p14:tracePt t="35614" x="8904288" y="4114800"/>
          <p14:tracePt t="35623" x="8904288" y="4129088"/>
          <p14:tracePt t="35630" x="8904288" y="4143375"/>
          <p14:tracePt t="35631" x="8890000" y="4143375"/>
          <p14:tracePt t="35647" x="8875713" y="4143375"/>
          <p14:tracePt t="35652" x="8875713" y="4157663"/>
          <p14:tracePt t="35657" x="8861425" y="4157663"/>
          <p14:tracePt t="35664" x="8847138" y="4157663"/>
          <p14:tracePt t="35669" x="8832850" y="4157663"/>
          <p14:tracePt t="35677" x="8818563" y="4157663"/>
          <p14:tracePt t="35687" x="8804275" y="4157663"/>
          <p14:tracePt t="35716" x="8789988" y="4157663"/>
          <p14:tracePt t="35990" x="8775700" y="4157663"/>
          <p14:tracePt t="36002" x="8761413" y="4157663"/>
          <p14:tracePt t="36007" x="8761413" y="4143375"/>
          <p14:tracePt t="36048" x="8747125" y="4143375"/>
          <p14:tracePt t="36048" x="8747125" y="4129088"/>
          <p14:tracePt t="36066" x="8747125" y="4114800"/>
          <p14:tracePt t="36072" x="8747125" y="4100513"/>
          <p14:tracePt t="36373" x="8747125" y="4086225"/>
          <p14:tracePt t="36391" x="8747125" y="4071938"/>
          <p14:tracePt t="36413" x="8761413" y="4071938"/>
          <p14:tracePt t="36418" x="8761413" y="4057650"/>
          <p14:tracePt t="36933" x="8747125" y="4057650"/>
          <p14:tracePt t="36934" x="8732838" y="4057650"/>
          <p14:tracePt t="36936" x="8718550" y="4057650"/>
          <p14:tracePt t="36938" x="8704263" y="4057650"/>
          <p14:tracePt t="36940" x="8689975" y="4057650"/>
          <p14:tracePt t="36942" x="8675688" y="4057650"/>
          <p14:tracePt t="36943" x="8661400" y="4057650"/>
          <p14:tracePt t="36945" x="8647113" y="4057650"/>
          <p14:tracePt t="36947" x="8632825" y="4057650"/>
          <p14:tracePt t="36947" x="8618538" y="4057650"/>
          <p14:tracePt t="36949" x="8604250" y="4057650"/>
          <p14:tracePt t="36951" x="8589963" y="4057650"/>
          <p14:tracePt t="36952" x="8575675" y="4057650"/>
          <p14:tracePt t="36953" x="8561388" y="4057650"/>
          <p14:tracePt t="36954" x="8547100" y="4057650"/>
          <p14:tracePt t="36955" x="8532813" y="4057650"/>
          <p14:tracePt t="36956" x="8518525" y="4057650"/>
          <p14:tracePt t="36957" x="8504238" y="4057650"/>
          <p14:tracePt t="36959" x="8489950" y="4057650"/>
          <p14:tracePt t="36960" x="8475663" y="4057650"/>
          <p14:tracePt t="36961" x="8461375" y="4057650"/>
          <p14:tracePt t="36962" x="8432800" y="4057650"/>
          <p14:tracePt t="36963" x="8418513" y="4057650"/>
          <p14:tracePt t="36964" x="8404225" y="4057650"/>
          <p14:tracePt t="36965" x="8389938" y="4057650"/>
          <p14:tracePt t="36966" x="8375650" y="4057650"/>
          <p14:tracePt t="36967" x="8361363" y="4057650"/>
          <p14:tracePt t="36968" x="8347075" y="4057650"/>
          <p14:tracePt t="36969" x="8304213" y="4057650"/>
          <p14:tracePt t="36970" x="8275638" y="4057650"/>
          <p14:tracePt t="36971" x="8261350" y="4057650"/>
          <p14:tracePt t="36972" x="8247063" y="4057650"/>
          <p14:tracePt t="36973" x="8218488" y="4057650"/>
          <p14:tracePt t="36974" x="8204200" y="4057650"/>
          <p14:tracePt t="36975" x="8189913" y="4057650"/>
          <p14:tracePt t="36976" x="8175625" y="4057650"/>
          <p14:tracePt t="36977" x="8147050" y="4057650"/>
          <p14:tracePt t="36978" x="8132763" y="4057650"/>
          <p14:tracePt t="36979" x="8118475" y="4057650"/>
          <p14:tracePt t="36980" x="8089900" y="4057650"/>
          <p14:tracePt t="36981" x="8075613" y="4057650"/>
          <p14:tracePt t="36982" x="8061325" y="4057650"/>
          <p14:tracePt t="36983" x="8047038" y="4057650"/>
          <p14:tracePt t="36984" x="8018463" y="4057650"/>
          <p14:tracePt t="36986" x="8004175" y="4057650"/>
          <p14:tracePt t="36987" x="7975600" y="4057650"/>
          <p14:tracePt t="36988" x="7961313" y="4057650"/>
          <p14:tracePt t="36989" x="7947025" y="4057650"/>
          <p14:tracePt t="36990" x="7918450" y="4057650"/>
          <p14:tracePt t="36991" x="7904163" y="4057650"/>
          <p14:tracePt t="36992" x="7889875" y="4057650"/>
          <p14:tracePt t="36993" x="7875588" y="4057650"/>
          <p14:tracePt t="36994" x="7861300" y="4057650"/>
          <p14:tracePt t="36995" x="7847013" y="4057650"/>
          <p14:tracePt t="36996" x="7832725" y="4057650"/>
          <p14:tracePt t="36998" x="7804150" y="4057650"/>
          <p14:tracePt t="36999" x="7775575" y="4057650"/>
          <p14:tracePt t="37000" x="7761288" y="4057650"/>
          <p14:tracePt t="37001" x="7747000" y="4057650"/>
          <p14:tracePt t="37002" x="7732713" y="4057650"/>
          <p14:tracePt t="37003" x="7718425" y="4057650"/>
          <p14:tracePt t="37005" x="7689850" y="4057650"/>
          <p14:tracePt t="37007" x="7675563" y="4057650"/>
          <p14:tracePt t="37008" x="7661275" y="4057650"/>
          <p14:tracePt t="37009" x="7646988" y="4057650"/>
          <p14:tracePt t="37010" x="7632700" y="4071938"/>
          <p14:tracePt t="37012" x="7604125" y="4071938"/>
          <p14:tracePt t="37014" x="7589838" y="4071938"/>
          <p14:tracePt t="37015" x="7575550" y="4071938"/>
          <p14:tracePt t="37017" x="7561263" y="4071938"/>
          <p14:tracePt t="37019" x="7546975" y="4071938"/>
          <p14:tracePt t="37019" x="7532688" y="4071938"/>
          <p14:tracePt t="37021" x="7504113" y="4071938"/>
          <p14:tracePt t="37024" x="7489825" y="4071938"/>
          <p14:tracePt t="37026" x="7475538" y="4071938"/>
          <p14:tracePt t="37027" x="7461250" y="4071938"/>
          <p14:tracePt t="37029" x="7446963" y="4071938"/>
          <p14:tracePt t="37030" x="7446963" y="4086225"/>
          <p14:tracePt t="37031" x="7432675" y="4086225"/>
          <p14:tracePt t="37033" x="7418388" y="4086225"/>
          <p14:tracePt t="37034" x="7404100" y="4086225"/>
          <p14:tracePt t="37038" x="7389813" y="4086225"/>
          <p14:tracePt t="37041" x="7375525" y="4100513"/>
          <p14:tracePt t="37042" x="7361238" y="4100513"/>
          <p14:tracePt t="37045" x="7346950" y="4114800"/>
          <p14:tracePt t="37048" x="7332663" y="4114800"/>
          <p14:tracePt t="37052" x="7318375" y="4114800"/>
          <p14:tracePt t="37058" x="7304088" y="4114800"/>
          <p14:tracePt t="37061" x="7289800" y="4114800"/>
          <p14:tracePt t="37062" x="7289800" y="4129088"/>
          <p14:tracePt t="37068" x="7275513" y="4129088"/>
          <p14:tracePt t="37074" x="7261225" y="4129088"/>
          <p14:tracePt t="37081" x="7261225" y="4143375"/>
          <p14:tracePt t="37084" x="7246938" y="4143375"/>
          <p14:tracePt t="37087" x="7232650" y="4143375"/>
          <p14:tracePt t="37093" x="7218363" y="4143375"/>
          <p14:tracePt t="37098" x="7218363" y="4157663"/>
          <p14:tracePt t="37099" x="7204075" y="4157663"/>
          <p14:tracePt t="37103" x="7189788" y="4157663"/>
          <p14:tracePt t="37108" x="7175500" y="4157663"/>
          <p14:tracePt t="37109" x="7161213" y="4157663"/>
          <p14:tracePt t="37112" x="7161213" y="4171950"/>
          <p14:tracePt t="37115" x="7146925" y="4171950"/>
          <p14:tracePt t="37120" x="7132638" y="4171950"/>
          <p14:tracePt t="37122" x="7132638" y="4186238"/>
          <p14:tracePt t="37124" x="7118350" y="4186238"/>
          <p14:tracePt t="37125" x="7104063" y="4186238"/>
          <p14:tracePt t="37130" x="7089775" y="4186238"/>
          <p14:tracePt t="37131" x="7075488" y="4186238"/>
          <p14:tracePt t="37135" x="7061200" y="4186238"/>
          <p14:tracePt t="37135" x="7046913" y="4200525"/>
          <p14:tracePt t="37139" x="7032625" y="4200525"/>
          <p14:tracePt t="37144" x="7018338" y="4200525"/>
          <p14:tracePt t="37146" x="7004050" y="4200525"/>
          <p14:tracePt t="37149" x="6989763" y="4200525"/>
          <p14:tracePt t="37153" x="6975475" y="4200525"/>
          <p14:tracePt t="37158" x="6961188" y="4200525"/>
          <p14:tracePt t="37162" x="6946900" y="4214813"/>
          <p14:tracePt t="37165" x="6932613" y="4214813"/>
          <p14:tracePt t="37169" x="6918325" y="4214813"/>
          <p14:tracePt t="37173" x="6904038" y="4214813"/>
          <p14:tracePt t="37179" x="6889750" y="4214813"/>
          <p14:tracePt t="37181" x="6875463" y="4214813"/>
          <p14:tracePt t="37185" x="6875463" y="4229100"/>
          <p14:tracePt t="37191" x="6861175" y="4229100"/>
          <p14:tracePt t="37201" x="6846888" y="4243388"/>
          <p14:tracePt t="37209" x="6832600" y="4243388"/>
          <p14:tracePt t="37212" x="6818313" y="4243388"/>
          <p14:tracePt t="37218" x="6804025" y="4243388"/>
          <p14:tracePt t="37219" x="6804025" y="4257675"/>
          <p14:tracePt t="37223" x="6789738" y="4257675"/>
          <p14:tracePt t="37226" x="6775450" y="4257675"/>
          <p14:tracePt t="37228" x="6761163" y="4257675"/>
          <p14:tracePt t="37231" x="6746875" y="4257675"/>
          <p14:tracePt t="37233" x="6746875" y="4271963"/>
          <p14:tracePt t="37235" x="6732588" y="4271963"/>
          <p14:tracePt t="37238" x="6718300" y="4271963"/>
          <p14:tracePt t="37241" x="6689725" y="4271963"/>
          <p14:tracePt t="37242" x="6689725" y="4286250"/>
          <p14:tracePt t="37244" x="6675438" y="4286250"/>
          <p14:tracePt t="37248" x="6661150" y="4286250"/>
          <p14:tracePt t="37249" x="6646863" y="4286250"/>
          <p14:tracePt t="37252" x="6632575" y="4300538"/>
          <p14:tracePt t="37256" x="6618288" y="4300538"/>
          <p14:tracePt t="37259" x="6604000" y="4300538"/>
          <p14:tracePt t="37260" x="6589713" y="4300538"/>
          <p14:tracePt t="37263" x="6575425" y="4300538"/>
          <p14:tracePt t="37266" x="6561138" y="4300538"/>
          <p14:tracePt t="37269" x="6546850" y="4300538"/>
          <p14:tracePt t="37270" x="6532563" y="4300538"/>
          <p14:tracePt t="37274" x="6518275" y="4300538"/>
          <p14:tracePt t="37278" x="6503988" y="4300538"/>
          <p14:tracePt t="37283" x="6489700" y="4300538"/>
          <p14:tracePt t="37288" x="6475413" y="4300538"/>
          <p14:tracePt t="37291" x="6461125" y="4300538"/>
          <p14:tracePt t="37299" x="6446838" y="4300538"/>
          <p14:tracePt t="37308" x="6432550" y="4300538"/>
          <p14:tracePt t="37315" x="6403975" y="4300538"/>
          <p14:tracePt t="37318" x="6403975" y="4314825"/>
          <p14:tracePt t="37321" x="6389688" y="4314825"/>
          <p14:tracePt t="37324" x="6375400" y="4314825"/>
          <p14:tracePt t="37327" x="6361113" y="4314825"/>
          <p14:tracePt t="37330" x="6346825" y="4314825"/>
          <p14:tracePt t="37333" x="6332538" y="4314825"/>
          <p14:tracePt t="37337" x="6318250" y="4314825"/>
          <p14:tracePt t="37339" x="6303963" y="4314825"/>
          <p14:tracePt t="37342" x="6289675" y="4314825"/>
          <p14:tracePt t="37346" x="6275388" y="4314825"/>
          <p14:tracePt t="37350" x="6261100" y="4314825"/>
          <p14:tracePt t="37354" x="6261100" y="4329113"/>
          <p14:tracePt t="37356" x="6246813" y="4329113"/>
          <p14:tracePt t="37361" x="6232525" y="4329113"/>
          <p14:tracePt t="37385" x="6218238" y="4329113"/>
          <p14:tracePt t="37422" x="6203950" y="4329113"/>
          <p14:tracePt t="37424" x="6203950" y="4343400"/>
          <p14:tracePt t="37431" x="6189663" y="4343400"/>
          <p14:tracePt t="37433" x="6175375" y="4343400"/>
          <p14:tracePt t="37435" x="6175375" y="4357688"/>
          <p14:tracePt t="37442" x="6161088" y="4357688"/>
          <p14:tracePt t="37447" x="6146800" y="4357688"/>
          <p14:tracePt t="37452" x="6146800" y="4371975"/>
          <p14:tracePt t="37457" x="6132513" y="4371975"/>
          <p14:tracePt t="37465" x="6118225" y="4371975"/>
          <p14:tracePt t="37711" x="6132513" y="4371975"/>
          <p14:tracePt t="37754" x="6146800" y="4371975"/>
          <p14:tracePt t="37791" x="6161088" y="4371975"/>
          <p14:tracePt t="37809" x="6175375" y="4371975"/>
          <p14:tracePt t="37818" x="6189663" y="4371975"/>
          <p14:tracePt t="37890" x="6203950" y="4371975"/>
          <p14:tracePt t="37900" x="6218238" y="4371975"/>
          <p14:tracePt t="37907" x="6232525" y="4371975"/>
          <p14:tracePt t="37911" x="6246813" y="4371975"/>
          <p14:tracePt t="37919" x="6261100" y="4371975"/>
          <p14:tracePt t="37929" x="6275388" y="4386263"/>
          <p14:tracePt t="38030" x="6289675" y="4386263"/>
          <p14:tracePt t="38065" x="6303963" y="4386263"/>
          <p14:tracePt t="38082" x="6318250" y="4386263"/>
          <p14:tracePt t="38094" x="6332538" y="4386263"/>
          <p14:tracePt t="38102" x="6346825" y="4386263"/>
          <p14:tracePt t="38108" x="6361113" y="4386263"/>
          <p14:tracePt t="38110" x="6375400" y="4386263"/>
          <p14:tracePt t="38116" x="6389688" y="4386263"/>
          <p14:tracePt t="38120" x="6403975" y="4386263"/>
          <p14:tracePt t="38125" x="6418263" y="4386263"/>
          <p14:tracePt t="38127" x="6432550" y="4386263"/>
          <p14:tracePt t="38132" x="6446838" y="4386263"/>
          <p14:tracePt t="38137" x="6461125" y="4386263"/>
          <p14:tracePt t="38144" x="6475413" y="4386263"/>
          <p14:tracePt t="38146" x="6489700" y="4386263"/>
          <p14:tracePt t="38151" x="6503988" y="4386263"/>
          <p14:tracePt t="38156" x="6518275" y="4386263"/>
          <p14:tracePt t="38162" x="6532563" y="4386263"/>
          <p14:tracePt t="38164" x="6546850" y="4386263"/>
          <p14:tracePt t="38169" x="6561138" y="4386263"/>
          <p14:tracePt t="38173" x="6575425" y="4386263"/>
          <p14:tracePt t="38176" x="6589713" y="4386263"/>
          <p14:tracePt t="38178" x="6604000" y="4386263"/>
          <p14:tracePt t="38180" x="6604000" y="4400550"/>
          <p14:tracePt t="38181" x="6618288" y="4400550"/>
          <p14:tracePt t="38183" x="6632575" y="4400550"/>
          <p14:tracePt t="38186" x="6646863" y="4414838"/>
          <p14:tracePt t="38187" x="6661150" y="4414838"/>
          <p14:tracePt t="38189" x="6675438" y="4414838"/>
          <p14:tracePt t="38193" x="6689725" y="4414838"/>
          <p14:tracePt t="38193" x="6704013" y="4414838"/>
          <p14:tracePt t="38195" x="6718300" y="4414838"/>
          <p14:tracePt t="38196" x="6732588" y="4414838"/>
          <p14:tracePt t="38198" x="6746875" y="4414838"/>
          <p14:tracePt t="38199" x="6761163" y="4414838"/>
          <p14:tracePt t="38201" x="6775450" y="4414838"/>
          <p14:tracePt t="38202" x="6775450" y="4429125"/>
          <p14:tracePt t="38203" x="6804025" y="4429125"/>
          <p14:tracePt t="38205" x="6818313" y="4429125"/>
          <p14:tracePt t="38207" x="6832600" y="4429125"/>
          <p14:tracePt t="38208" x="6846888" y="4429125"/>
          <p14:tracePt t="38209" x="6861175" y="4429125"/>
          <p14:tracePt t="38211" x="6875463" y="4429125"/>
          <p14:tracePt t="38212" x="6889750" y="4429125"/>
          <p14:tracePt t="38213" x="6904038" y="4429125"/>
          <p14:tracePt t="38214" x="6918325" y="4429125"/>
          <p14:tracePt t="38216" x="6946900" y="4429125"/>
          <p14:tracePt t="38218" x="6961188" y="4429125"/>
          <p14:tracePt t="38219" x="6975475" y="4429125"/>
          <p14:tracePt t="38220" x="6989763" y="4429125"/>
          <p14:tracePt t="38221" x="7004050" y="4429125"/>
          <p14:tracePt t="38222" x="7018338" y="4443413"/>
          <p14:tracePt t="38224" x="7046913" y="4443413"/>
          <p14:tracePt t="38226" x="7061200" y="4443413"/>
          <p14:tracePt t="38227" x="7075488" y="4443413"/>
          <p14:tracePt t="38228" x="7089775" y="4443413"/>
          <p14:tracePt t="38229" x="7104063" y="4443413"/>
          <p14:tracePt t="38230" x="7132638" y="4443413"/>
          <p14:tracePt t="38232" x="7161213" y="4443413"/>
          <p14:tracePt t="38233" x="7189788" y="4443413"/>
          <p14:tracePt t="38235" x="7204075" y="4443413"/>
          <p14:tracePt t="38236" x="7218363" y="4443413"/>
          <p14:tracePt t="38237" x="7232650" y="4443413"/>
          <p14:tracePt t="38238" x="7261225" y="4443413"/>
          <p14:tracePt t="38241" x="7275513" y="4457700"/>
          <p14:tracePt t="38241" x="7304088" y="4457700"/>
          <p14:tracePt t="38243" x="7318375" y="4457700"/>
          <p14:tracePt t="38244" x="7346950" y="4457700"/>
          <p14:tracePt t="38246" x="7361238" y="4457700"/>
          <p14:tracePt t="38247" x="7375525" y="4457700"/>
          <p14:tracePt t="38248" x="7389813" y="4457700"/>
          <p14:tracePt t="38249" x="7404100" y="4457700"/>
          <p14:tracePt t="38251" x="7432675" y="4457700"/>
          <p14:tracePt t="38253" x="7446963" y="4457700"/>
          <p14:tracePt t="38255" x="7475538" y="4457700"/>
          <p14:tracePt t="38256" x="7489825" y="4457700"/>
          <p14:tracePt t="38257" x="7504113" y="4457700"/>
          <p14:tracePt t="38258" x="7518400" y="4457700"/>
          <p14:tracePt t="38259" x="7532688" y="4457700"/>
          <p14:tracePt t="38262" x="7561263" y="4457700"/>
          <p14:tracePt t="38263" x="7575550" y="4457700"/>
          <p14:tracePt t="38264" x="7589838" y="4457700"/>
          <p14:tracePt t="38265" x="7604125" y="4457700"/>
          <p14:tracePt t="38266" x="7618413" y="4457700"/>
          <p14:tracePt t="38267" x="7632700" y="4457700"/>
          <p14:tracePt t="38269" x="7646988" y="4471988"/>
          <p14:tracePt t="38269" x="7661275" y="4471988"/>
          <p14:tracePt t="38271" x="7675563" y="4471988"/>
          <p14:tracePt t="38272" x="7689850" y="4471988"/>
          <p14:tracePt t="38274" x="7704138" y="4471988"/>
          <p14:tracePt t="38276" x="7718425" y="4471988"/>
          <p14:tracePt t="38277" x="7747000" y="4471988"/>
          <p14:tracePt t="38278" x="7775575" y="4471988"/>
          <p14:tracePt t="38280" x="7789863" y="4471988"/>
          <p14:tracePt t="38281" x="7804150" y="4471988"/>
          <p14:tracePt t="38283" x="7818438" y="4471988"/>
          <p14:tracePt t="38284" x="7832725" y="4471988"/>
          <p14:tracePt t="38285" x="7847013" y="4471988"/>
          <p14:tracePt t="38286" x="7861300" y="4471988"/>
          <p14:tracePt t="38288" x="7875588" y="4471988"/>
          <p14:tracePt t="38289" x="7889875" y="4471988"/>
          <p14:tracePt t="38290" x="7904163" y="4471988"/>
          <p14:tracePt t="38292" x="7918450" y="4471988"/>
          <p14:tracePt t="38293" x="7932738" y="4471988"/>
          <p14:tracePt t="38294" x="7947025" y="4471988"/>
          <p14:tracePt t="38295" x="7961313" y="4471988"/>
          <p14:tracePt t="38297" x="7975600" y="4471988"/>
          <p14:tracePt t="38298" x="8004175" y="4471988"/>
          <p14:tracePt t="38300" x="8032750" y="4471988"/>
          <p14:tracePt t="38302" x="8047038" y="4471988"/>
          <p14:tracePt t="38303" x="8075613" y="4471988"/>
          <p14:tracePt t="38304" x="8089900" y="4471988"/>
          <p14:tracePt t="38305" x="8104188" y="4471988"/>
          <p14:tracePt t="38306" x="8118475" y="4471988"/>
          <p14:tracePt t="38307" x="8147050" y="4471988"/>
          <p14:tracePt t="38308" x="8175625" y="4457700"/>
          <p14:tracePt t="38310" x="8204200" y="4457700"/>
          <p14:tracePt t="38311" x="8218488" y="4457700"/>
          <p14:tracePt t="38312" x="8247063" y="4457700"/>
          <p14:tracePt t="38313" x="8261350" y="4457700"/>
          <p14:tracePt t="38314" x="8275638" y="4457700"/>
          <p14:tracePt t="38315" x="8304213" y="4457700"/>
          <p14:tracePt t="38316" x="8318500" y="4457700"/>
          <p14:tracePt t="38317" x="8347075" y="4457700"/>
          <p14:tracePt t="38318" x="8361363" y="4443413"/>
          <p14:tracePt t="38319" x="8389938" y="4443413"/>
          <p14:tracePt t="38320" x="8404225" y="4443413"/>
          <p14:tracePt t="38321" x="8432800" y="4443413"/>
          <p14:tracePt t="38322" x="8447088" y="4443413"/>
          <p14:tracePt t="38323" x="8489950" y="4429125"/>
          <p14:tracePt t="38324" x="8518525" y="4429125"/>
          <p14:tracePt t="38325" x="8532813" y="4429125"/>
          <p14:tracePt t="38326" x="8561388" y="4429125"/>
          <p14:tracePt t="38327" x="8575675" y="4429125"/>
          <p14:tracePt t="38328" x="8618538" y="4429125"/>
          <p14:tracePt t="38329" x="8632825" y="4429125"/>
          <p14:tracePt t="38330" x="8661400" y="4429125"/>
          <p14:tracePt t="38331" x="8689975" y="4429125"/>
          <p14:tracePt t="38332" x="8718550" y="4429125"/>
          <p14:tracePt t="38334" x="8775700" y="4414838"/>
          <p14:tracePt t="38335" x="8804275" y="4414838"/>
          <p14:tracePt t="38336" x="8832850" y="4414838"/>
          <p14:tracePt t="38337" x="8861425" y="4414838"/>
          <p14:tracePt t="38338" x="8875713" y="4414838"/>
          <p14:tracePt t="38339" x="8904288" y="4400550"/>
          <p14:tracePt t="38340" x="8947150" y="4400550"/>
          <p14:tracePt t="38341" x="8975725" y="4400550"/>
          <p14:tracePt t="38342" x="8990013" y="4400550"/>
          <p14:tracePt t="38343" x="9004300" y="4400550"/>
          <p14:tracePt t="38344" x="9032875" y="4400550"/>
          <p14:tracePt t="38345" x="9075738" y="4400550"/>
          <p14:tracePt t="38346" x="9104313" y="4400550"/>
          <p14:tracePt t="38347" x="9118600" y="4400550"/>
          <p14:tracePt t="38348" x="9132888" y="4400550"/>
          <p14:tracePt t="38350" x="9161463" y="4400550"/>
          <p14:tracePt t="38350" x="9190038" y="4400550"/>
          <p14:tracePt t="38351" x="9218613" y="4400550"/>
          <p14:tracePt t="38352" x="9247188" y="4400550"/>
          <p14:tracePt t="38354" x="9275763" y="4400550"/>
          <p14:tracePt t="38355" x="9304338" y="4400550"/>
          <p14:tracePt t="38356" x="9318625" y="4400550"/>
          <p14:tracePt t="38357" x="9332913" y="4400550"/>
          <p14:tracePt t="38358" x="9375775" y="4400550"/>
          <p14:tracePt t="38359" x="9404350" y="4400550"/>
          <p14:tracePt t="38360" x="9418638" y="4400550"/>
          <p14:tracePt t="38361" x="9432925" y="4400550"/>
          <p14:tracePt t="38362" x="9461500" y="4400550"/>
          <p14:tracePt t="38363" x="9490075" y="4400550"/>
          <p14:tracePt t="38364" x="9518650" y="4400550"/>
          <p14:tracePt t="38365" x="9532938" y="4400550"/>
          <p14:tracePt t="38366" x="9547225" y="4400550"/>
          <p14:tracePt t="38367" x="9575800" y="4400550"/>
          <p14:tracePt t="38368" x="9604375" y="4400550"/>
          <p14:tracePt t="38369" x="9618663" y="4400550"/>
          <p14:tracePt t="38370" x="9647238" y="4400550"/>
          <p14:tracePt t="38371" x="9661525" y="4400550"/>
          <p14:tracePt t="38372" x="9690100" y="4400550"/>
          <p14:tracePt t="38373" x="9718675" y="4400550"/>
          <p14:tracePt t="38374" x="9732963" y="4400550"/>
          <p14:tracePt t="38375" x="9761538" y="4414838"/>
          <p14:tracePt t="38376" x="9790113" y="4414838"/>
          <p14:tracePt t="38377" x="9804400" y="4414838"/>
          <p14:tracePt t="38378" x="9818688" y="4414838"/>
          <p14:tracePt t="38380" x="9847263" y="4414838"/>
          <p14:tracePt t="38380" x="9875838" y="4414838"/>
          <p14:tracePt t="38381" x="9904413" y="4414838"/>
          <p14:tracePt t="38382" x="9918700" y="4414838"/>
          <p14:tracePt t="38383" x="9932988" y="4414838"/>
          <p14:tracePt t="38384" x="9961563" y="4429125"/>
          <p14:tracePt t="38385" x="9990138" y="4429125"/>
          <p14:tracePt t="38387" x="10004425" y="4429125"/>
          <p14:tracePt t="38387" x="10033000" y="4429125"/>
          <p14:tracePt t="38388" x="10075863" y="4443413"/>
          <p14:tracePt t="38389" x="10104438" y="4443413"/>
          <p14:tracePt t="38390" x="10133013" y="4443413"/>
          <p14:tracePt t="38391" x="10147300" y="4443413"/>
          <p14:tracePt t="38392" x="10177463" y="4443413"/>
          <p14:tracePt t="38394" x="10206038" y="4443413"/>
          <p14:tracePt t="38394" x="10220325" y="4457700"/>
          <p14:tracePt t="38395" x="10248900" y="4457700"/>
          <p14:tracePt t="38396" x="10263188" y="4457700"/>
          <p14:tracePt t="38397" x="10291763" y="4457700"/>
          <p14:tracePt t="38398" x="10320338" y="4457700"/>
          <p14:tracePt t="38399" x="10348913" y="4471988"/>
          <p14:tracePt t="38400" x="10363200" y="4471988"/>
          <p14:tracePt t="38401" x="10391775" y="4471988"/>
          <p14:tracePt t="38402" x="10420350" y="4486275"/>
          <p14:tracePt t="38403" x="10448925" y="4486275"/>
          <p14:tracePt t="38404" x="10463213" y="4486275"/>
          <p14:tracePt t="38405" x="10491788" y="4486275"/>
          <p14:tracePt t="38406" x="10520363" y="4486275"/>
          <p14:tracePt t="38407" x="10534650" y="4486275"/>
          <p14:tracePt t="38408" x="10563225" y="4486275"/>
          <p14:tracePt t="38409" x="10591800" y="4486275"/>
          <p14:tracePt t="38410" x="10620375" y="4500563"/>
          <p14:tracePt t="38411" x="10648950" y="4500563"/>
          <p14:tracePt t="38412" x="10663238" y="4500563"/>
          <p14:tracePt t="38413" x="10677525" y="4500563"/>
          <p14:tracePt t="38415" x="10706100" y="4514850"/>
          <p14:tracePt t="38415" x="10734675" y="4514850"/>
          <p14:tracePt t="38416" x="10748963" y="4514850"/>
          <p14:tracePt t="38417" x="10763250" y="4514850"/>
          <p14:tracePt t="38418" x="10791825" y="4514850"/>
          <p14:tracePt t="38419" x="10820400" y="4514850"/>
          <p14:tracePt t="38420" x="10834688" y="4514850"/>
          <p14:tracePt t="38421" x="10848975" y="4514850"/>
          <p14:tracePt t="38422" x="10877550" y="4514850"/>
          <p14:tracePt t="38423" x="10906125" y="4514850"/>
          <p14:tracePt t="38424" x="10920413" y="4514850"/>
          <p14:tracePt t="38425" x="10934700" y="4514850"/>
          <p14:tracePt t="38426" x="10963275" y="4514850"/>
          <p14:tracePt t="38427" x="10977563" y="4514850"/>
          <p14:tracePt t="38428" x="11006138" y="4514850"/>
          <p14:tracePt t="38429" x="11020425" y="4514850"/>
          <p14:tracePt t="38430" x="11049000" y="4514850"/>
          <p14:tracePt t="38431" x="11063288" y="4514850"/>
          <p14:tracePt t="38432" x="11077575" y="4514850"/>
          <p14:tracePt t="38433" x="11091863" y="4514850"/>
          <p14:tracePt t="38434" x="11120438" y="4514850"/>
          <p14:tracePt t="38435" x="11134725" y="4514850"/>
          <p14:tracePt t="38436" x="11149013" y="4514850"/>
          <p14:tracePt t="38437" x="11177588" y="4514850"/>
          <p14:tracePt t="38438" x="11191875" y="4529138"/>
          <p14:tracePt t="38439" x="11206163" y="4529138"/>
          <p14:tracePt t="38440" x="11234738" y="4529138"/>
          <p14:tracePt t="38441" x="11249025" y="4529138"/>
          <p14:tracePt t="38442" x="11263313" y="4529138"/>
          <p14:tracePt t="38443" x="11277600" y="4529138"/>
          <p14:tracePt t="38444" x="11306175" y="4529138"/>
          <p14:tracePt t="38445" x="11320463" y="4529138"/>
          <p14:tracePt t="38447" x="11349038" y="4529138"/>
          <p14:tracePt t="38448" x="11377613" y="4529138"/>
          <p14:tracePt t="38450" x="11391900" y="4529138"/>
          <p14:tracePt t="38451" x="11406188" y="4529138"/>
          <p14:tracePt t="38452" x="11420475" y="4529138"/>
          <p14:tracePt t="38453" x="11434763" y="4529138"/>
          <p14:tracePt t="38454" x="11449050" y="4529138"/>
          <p14:tracePt t="38455" x="11463338" y="4529138"/>
          <p14:tracePt t="38456" x="11477625" y="4529138"/>
          <p14:tracePt t="38458" x="11491913" y="4529138"/>
          <p14:tracePt t="38459" x="11506200" y="4529138"/>
          <p14:tracePt t="38461" x="11520488" y="4529138"/>
          <p14:tracePt t="38462" x="11534775" y="4529138"/>
          <p14:tracePt t="38465" x="11563350" y="4529138"/>
          <p14:tracePt t="38468" x="11577638" y="4529138"/>
          <p14:tracePt t="38470" x="11591925" y="4529138"/>
          <p14:tracePt t="38472" x="11606213" y="4529138"/>
          <p14:tracePt t="38475" x="11620500" y="4529138"/>
          <p14:tracePt t="38478" x="11634788" y="4529138"/>
          <p14:tracePt t="38479" x="11634788" y="4514850"/>
          <p14:tracePt t="38484" x="11649075" y="4514850"/>
          <p14:tracePt t="38487" x="11663363" y="4514850"/>
          <p14:tracePt t="38497" x="11663363" y="4500563"/>
          <p14:tracePt t="38499" x="11677650" y="4500563"/>
          <p14:tracePt t="38512" x="11691938" y="4500563"/>
          <p14:tracePt t="38522" x="11691938" y="4486275"/>
          <p14:tracePt t="38790" x="11677650" y="4486275"/>
          <p14:tracePt t="38795" x="11663363" y="4486275"/>
          <p14:tracePt t="38798" x="11649075" y="4486275"/>
          <p14:tracePt t="38803" x="11634788" y="4486275"/>
          <p14:tracePt t="38810" x="11620500" y="4486275"/>
          <p14:tracePt t="38816" x="11606213" y="4486275"/>
          <p14:tracePt t="38819" x="11591925" y="4486275"/>
          <p14:tracePt t="38826" x="11577638" y="4486275"/>
          <p14:tracePt t="38835" x="11563350" y="4486275"/>
          <p14:tracePt t="38886" x="11549063" y="4486275"/>
          <p14:tracePt t="38890" x="11534775" y="4486275"/>
          <p14:tracePt t="38895" x="11534775" y="4471988"/>
          <p14:tracePt t="38896" x="11520488" y="4471988"/>
          <p14:tracePt t="38901" x="11506200" y="4471988"/>
          <p14:tracePt t="38903" x="11491913" y="4471988"/>
          <p14:tracePt t="38905" x="11477625" y="4457700"/>
          <p14:tracePt t="38908" x="11463338" y="4457700"/>
          <p14:tracePt t="38911" x="11449050" y="4457700"/>
          <p14:tracePt t="38913" x="11434763" y="4457700"/>
          <p14:tracePt t="38914" x="11420475" y="4457700"/>
          <p14:tracePt t="38916" x="11406188" y="4457700"/>
          <p14:tracePt t="38918" x="11391900" y="4443413"/>
          <p14:tracePt t="38919" x="11377613" y="4443413"/>
          <p14:tracePt t="38920" x="11363325" y="4443413"/>
          <p14:tracePt t="38922" x="11349038" y="4443413"/>
          <p14:tracePt t="38924" x="11334750" y="4443413"/>
          <p14:tracePt t="38926" x="11306175" y="4443413"/>
          <p14:tracePt t="38929" x="11291888" y="4443413"/>
          <p14:tracePt t="38930" x="11277600" y="4429125"/>
          <p14:tracePt t="38931" x="11263313" y="4429125"/>
          <p14:tracePt t="38933" x="11249025" y="4429125"/>
          <p14:tracePt t="38935" x="11234738" y="4429125"/>
          <p14:tracePt t="38937" x="11220450" y="4429125"/>
          <p14:tracePt t="38938" x="11206163" y="4429125"/>
          <p14:tracePt t="38940" x="11191875" y="4429125"/>
          <p14:tracePt t="38942" x="11177588" y="4429125"/>
          <p14:tracePt t="38944" x="11163300" y="4429125"/>
          <p14:tracePt t="38945" x="11149013" y="4429125"/>
          <p14:tracePt t="38947" x="11134725" y="4429125"/>
          <p14:tracePt t="38949" x="11120438" y="4429125"/>
          <p14:tracePt t="38952" x="11106150" y="4429125"/>
          <p14:tracePt t="38953" x="11091863" y="4429125"/>
          <p14:tracePt t="38955" x="11077575" y="4414838"/>
          <p14:tracePt t="38958" x="11063288" y="4414838"/>
          <p14:tracePt t="38960" x="11049000" y="4414838"/>
          <p14:tracePt t="38961" x="11034713" y="4414838"/>
          <p14:tracePt t="38963" x="11020425" y="4414838"/>
          <p14:tracePt t="38965" x="11006138" y="4414838"/>
          <p14:tracePt t="38967" x="10991850" y="4414838"/>
          <p14:tracePt t="38968" x="10977563" y="4414838"/>
          <p14:tracePt t="38969" x="10963275" y="4414838"/>
          <p14:tracePt t="38972" x="10934700" y="4414838"/>
          <p14:tracePt t="38975" x="10920413" y="4414838"/>
          <p14:tracePt t="38977" x="10906125" y="4414838"/>
          <p14:tracePt t="38978" x="10891838" y="4414838"/>
          <p14:tracePt t="38980" x="10877550" y="4414838"/>
          <p14:tracePt t="38982" x="10863263" y="4414838"/>
          <p14:tracePt t="38984" x="10834688" y="4414838"/>
          <p14:tracePt t="38987" x="10820400" y="4414838"/>
          <p14:tracePt t="38988" x="10806113" y="4414838"/>
          <p14:tracePt t="38989" x="10791825" y="4414838"/>
          <p14:tracePt t="38991" x="10777538" y="4414838"/>
          <p14:tracePt t="38992" x="10763250" y="4414838"/>
          <p14:tracePt t="38993" x="10748963" y="4414838"/>
          <p14:tracePt t="38995" x="10734675" y="4414838"/>
          <p14:tracePt t="38996" x="10720388" y="4414838"/>
          <p14:tracePt t="38997" x="10706100" y="4414838"/>
          <p14:tracePt t="38998" x="10691813" y="4414838"/>
          <p14:tracePt t="38999" x="10677525" y="4414838"/>
          <p14:tracePt t="39001" x="10663238" y="4414838"/>
          <p14:tracePt t="39002" x="10648950" y="4414838"/>
          <p14:tracePt t="39003" x="10634663" y="4414838"/>
          <p14:tracePt t="39005" x="10620375" y="4414838"/>
          <p14:tracePt t="39005" x="10606088" y="4414838"/>
          <p14:tracePt t="39006" x="10591800" y="4414838"/>
          <p14:tracePt t="39007" x="10563225" y="4414838"/>
          <p14:tracePt t="39009" x="10534650" y="4414838"/>
          <p14:tracePt t="39010" x="10520363" y="4414838"/>
          <p14:tracePt t="39012" x="10506075" y="4414838"/>
          <p14:tracePt t="39012" x="10491788" y="4414838"/>
          <p14:tracePt t="39013" x="10463213" y="4414838"/>
          <p14:tracePt t="39014" x="10448925" y="4414838"/>
          <p14:tracePt t="39015" x="10434638" y="4414838"/>
          <p14:tracePt t="39016" x="10406063" y="4400550"/>
          <p14:tracePt t="39017" x="10391775" y="4400550"/>
          <p14:tracePt t="39019" x="10363200" y="4400550"/>
          <p14:tracePt t="39019" x="10348913" y="4400550"/>
          <p14:tracePt t="39020" x="10320338" y="4400550"/>
          <p14:tracePt t="39021" x="10306050" y="4400550"/>
          <p14:tracePt t="39022" x="10291763" y="4400550"/>
          <p14:tracePt t="39023" x="10277475" y="4400550"/>
          <p14:tracePt t="39024" x="10206038" y="4400550"/>
          <p14:tracePt t="39025" x="10177463" y="4400550"/>
          <p14:tracePt t="39026" x="10147300" y="4400550"/>
          <p14:tracePt t="39027" x="10133013" y="4400550"/>
          <p14:tracePt t="39028" x="10104438" y="4400550"/>
          <p14:tracePt t="39029" x="10075863" y="4400550"/>
          <p14:tracePt t="39030" x="10047288" y="4400550"/>
          <p14:tracePt t="39031" x="10018713" y="4386263"/>
          <p14:tracePt t="39032" x="10004425" y="4386263"/>
          <p14:tracePt t="39033" x="9990138" y="4386263"/>
          <p14:tracePt t="39034" x="9961563" y="4386263"/>
          <p14:tracePt t="39035" x="9932988" y="4386263"/>
          <p14:tracePt t="39036" x="9904413" y="4386263"/>
          <p14:tracePt t="39037" x="9875838" y="4386263"/>
          <p14:tracePt t="39038" x="9847263" y="4386263"/>
          <p14:tracePt t="39039" x="9818688" y="4386263"/>
          <p14:tracePt t="39040" x="9775825" y="4371975"/>
          <p14:tracePt t="39041" x="9747250" y="4371975"/>
          <p14:tracePt t="39042" x="9718675" y="4371975"/>
          <p14:tracePt t="39043" x="9690100" y="4371975"/>
          <p14:tracePt t="39044" x="9661525" y="4371975"/>
          <p14:tracePt t="39045" x="9632950" y="4371975"/>
          <p14:tracePt t="39046" x="9604375" y="4371975"/>
          <p14:tracePt t="39047" x="9575800" y="4371975"/>
          <p14:tracePt t="39048" x="9547225" y="4371975"/>
          <p14:tracePt t="39049" x="9518650" y="4357688"/>
          <p14:tracePt t="39050" x="9504363" y="4357688"/>
          <p14:tracePt t="39051" x="9461500" y="4357688"/>
          <p14:tracePt t="39052" x="9432925" y="4357688"/>
          <p14:tracePt t="39053" x="9418638" y="4357688"/>
          <p14:tracePt t="39054" x="9390063" y="4357688"/>
          <p14:tracePt t="39055" x="9375775" y="4357688"/>
          <p14:tracePt t="39056" x="9332913" y="4357688"/>
          <p14:tracePt t="39057" x="9318625" y="4357688"/>
          <p14:tracePt t="39058" x="9304338" y="4357688"/>
          <p14:tracePt t="39059" x="9275763" y="4357688"/>
          <p14:tracePt t="39060" x="9232900" y="4357688"/>
          <p14:tracePt t="39062" x="9204325" y="4357688"/>
          <p14:tracePt t="39063" x="9190038" y="4357688"/>
          <p14:tracePt t="39064" x="9175750" y="4357688"/>
          <p14:tracePt t="39065" x="9161463" y="4357688"/>
          <p14:tracePt t="39066" x="9132888" y="4357688"/>
          <p14:tracePt t="39067" x="9118600" y="4357688"/>
          <p14:tracePt t="39068" x="9104313" y="4357688"/>
          <p14:tracePt t="39069" x="9075738" y="4357688"/>
          <p14:tracePt t="39071" x="9061450" y="4357688"/>
          <p14:tracePt t="39072" x="9047163" y="4357688"/>
          <p14:tracePt t="39073" x="9032875" y="4357688"/>
          <p14:tracePt t="39074" x="9018588" y="4357688"/>
          <p14:tracePt t="39075" x="8975725" y="4357688"/>
          <p14:tracePt t="39076" x="8975725" y="4343400"/>
          <p14:tracePt t="39077" x="8961438" y="4343400"/>
          <p14:tracePt t="39079" x="8947150" y="4343400"/>
          <p14:tracePt t="39081" x="8932863" y="4343400"/>
          <p14:tracePt t="39082" x="8918575" y="4343400"/>
          <p14:tracePt t="39084" x="8890000" y="4343400"/>
          <p14:tracePt t="39086" x="8875713" y="4343400"/>
          <p14:tracePt t="39088" x="8861425" y="4343400"/>
          <p14:tracePt t="39090" x="8832850" y="4329113"/>
          <p14:tracePt t="39093" x="8818563" y="4329113"/>
          <p14:tracePt t="39095" x="8789988" y="4329113"/>
          <p14:tracePt t="39097" x="8775700" y="4329113"/>
          <p14:tracePt t="39099" x="8747125" y="4329113"/>
          <p14:tracePt t="39101" x="8732838" y="4329113"/>
          <p14:tracePt t="39102" x="8718550" y="4329113"/>
          <p14:tracePt t="39103" x="8704263" y="4329113"/>
          <p14:tracePt t="39104" x="8689975" y="4329113"/>
          <p14:tracePt t="39106" x="8675688" y="4329113"/>
          <p14:tracePt t="39107" x="8661400" y="4329113"/>
          <p14:tracePt t="39108" x="8647113" y="4329113"/>
          <p14:tracePt t="39109" x="8632825" y="4329113"/>
          <p14:tracePt t="39110" x="8618538" y="4329113"/>
          <p14:tracePt t="39111" x="8604250" y="4329113"/>
          <p14:tracePt t="39112" x="8589963" y="4329113"/>
          <p14:tracePt t="39113" x="8575675" y="4329113"/>
          <p14:tracePt t="39114" x="8547100" y="4329113"/>
          <p14:tracePt t="39116" x="8532813" y="4329113"/>
          <p14:tracePt t="39117" x="8504238" y="4329113"/>
          <p14:tracePt t="39119" x="8489950" y="4329113"/>
          <p14:tracePt t="39120" x="8461375" y="4329113"/>
          <p14:tracePt t="39121" x="8447088" y="4329113"/>
          <p14:tracePt t="39122" x="8432800" y="4329113"/>
          <p14:tracePt t="39123" x="8404225" y="4329113"/>
          <p14:tracePt t="39124" x="8375650" y="4329113"/>
          <p14:tracePt t="39125" x="8361363" y="4329113"/>
          <p14:tracePt t="39126" x="8347075" y="4329113"/>
          <p14:tracePt t="39127" x="8318500" y="4329113"/>
          <p14:tracePt t="39128" x="8289925" y="4329113"/>
          <p14:tracePt t="39129" x="8261350" y="4329113"/>
          <p14:tracePt t="39130" x="8232775" y="4329113"/>
          <p14:tracePt t="39131" x="8204200" y="4329113"/>
          <p14:tracePt t="39132" x="8189913" y="4329113"/>
          <p14:tracePt t="39133" x="8161338" y="4329113"/>
          <p14:tracePt t="39134" x="8132763" y="4329113"/>
          <p14:tracePt t="39135" x="8104188" y="4329113"/>
          <p14:tracePt t="39137" x="8075613" y="4329113"/>
          <p14:tracePt t="39137" x="8061325" y="4329113"/>
          <p14:tracePt t="39138" x="8032750" y="4329113"/>
          <p14:tracePt t="39139" x="7989888" y="4329113"/>
          <p14:tracePt t="39140" x="7961313" y="4329113"/>
          <p14:tracePt t="39141" x="7932738" y="4329113"/>
          <p14:tracePt t="39142" x="7904163" y="4329113"/>
          <p14:tracePt t="39144" x="7889875" y="4329113"/>
          <p14:tracePt t="39144" x="7861300" y="4329113"/>
          <p14:tracePt t="39145" x="7832725" y="4329113"/>
          <p14:tracePt t="39146" x="7789863" y="4329113"/>
          <p14:tracePt t="39147" x="7761288" y="4329113"/>
          <p14:tracePt t="39148" x="7718425" y="4329113"/>
          <p14:tracePt t="39149" x="7704138" y="4329113"/>
          <p14:tracePt t="39151" x="7675563" y="4329113"/>
          <p14:tracePt t="39151" x="7661275" y="4329113"/>
          <p14:tracePt t="39152" x="7618413" y="4329113"/>
          <p14:tracePt t="39153" x="7604125" y="4329113"/>
          <p14:tracePt t="39154" x="7575550" y="4329113"/>
          <p14:tracePt t="39155" x="7546975" y="4329113"/>
          <p14:tracePt t="39156" x="7518400" y="4329113"/>
          <p14:tracePt t="39157" x="7489825" y="4329113"/>
          <p14:tracePt t="39158" x="7446963" y="4329113"/>
          <p14:tracePt t="39159" x="7432675" y="4314825"/>
          <p14:tracePt t="39160" x="7404100" y="4314825"/>
          <p14:tracePt t="39161" x="7389813" y="4314825"/>
          <p14:tracePt t="39162" x="7361238" y="4314825"/>
          <p14:tracePt t="39163" x="7332663" y="4300538"/>
          <p14:tracePt t="39164" x="7304088" y="4300538"/>
          <p14:tracePt t="39165" x="7289800" y="4300538"/>
          <p14:tracePt t="39166" x="7275513" y="4300538"/>
          <p14:tracePt t="39167" x="7232650" y="4300538"/>
          <p14:tracePt t="39168" x="7218363" y="4300538"/>
          <p14:tracePt t="39169" x="7204075" y="4300538"/>
          <p14:tracePt t="39170" x="7175500" y="4300538"/>
          <p14:tracePt t="39172" x="7146925" y="4286250"/>
          <p14:tracePt t="39173" x="7132638" y="4286250"/>
          <p14:tracePt t="39174" x="7104063" y="4286250"/>
          <p14:tracePt t="39175" x="7089775" y="4286250"/>
          <p14:tracePt t="39176" x="7075488" y="4286250"/>
          <p14:tracePt t="39177" x="7061200" y="4286250"/>
          <p14:tracePt t="39178" x="7046913" y="4286250"/>
          <p14:tracePt t="39179" x="7032625" y="4286250"/>
          <p14:tracePt t="39180" x="7004050" y="4271963"/>
          <p14:tracePt t="39181" x="6989763" y="4271963"/>
          <p14:tracePt t="39183" x="6975475" y="4271963"/>
          <p14:tracePt t="39184" x="6961188" y="4271963"/>
          <p14:tracePt t="39185" x="6946900" y="4271963"/>
          <p14:tracePt t="39187" x="6932613" y="4271963"/>
          <p14:tracePt t="39189" x="6904038" y="4271963"/>
          <p14:tracePt t="39192" x="6889750" y="4271963"/>
          <p14:tracePt t="39194" x="6875463" y="4271963"/>
          <p14:tracePt t="39195" x="6861175" y="4271963"/>
          <p14:tracePt t="39199" x="6846888" y="4271963"/>
          <p14:tracePt t="39202" x="6846888" y="4257675"/>
          <p14:tracePt t="39203" x="6832600" y="4257675"/>
          <p14:tracePt t="39207" x="6818313" y="4257675"/>
          <p14:tracePt t="39212" x="6804025" y="4257675"/>
          <p14:tracePt t="39220" x="6789738" y="4257675"/>
          <p14:tracePt t="39228" x="6775450" y="4257675"/>
          <p14:tracePt t="39234" x="6761163" y="4257675"/>
          <p14:tracePt t="39236" x="6746875" y="4257675"/>
          <p14:tracePt t="39239" x="6732588" y="4257675"/>
          <p14:tracePt t="39241" x="6718300" y="4257675"/>
          <p14:tracePt t="39243" x="6704013" y="4257675"/>
          <p14:tracePt t="39244" x="6689725" y="4257675"/>
          <p14:tracePt t="39246" x="6675438" y="4257675"/>
          <p14:tracePt t="39247" x="6661150" y="4257675"/>
          <p14:tracePt t="39248" x="6646863" y="4257675"/>
          <p14:tracePt t="39249" x="6632575" y="4257675"/>
          <p14:tracePt t="39250" x="6618288" y="4257675"/>
          <p14:tracePt t="39252" x="6589713" y="4257675"/>
          <p14:tracePt t="39254" x="6575425" y="4257675"/>
          <p14:tracePt t="39255" x="6532563" y="4257675"/>
          <p14:tracePt t="39256" x="6518275" y="4257675"/>
          <p14:tracePt t="39257" x="6503988" y="4257675"/>
          <p14:tracePt t="39258" x="6489700" y="4257675"/>
          <p14:tracePt t="39259" x="6461125" y="4257675"/>
          <p14:tracePt t="39260" x="6432550" y="4257675"/>
          <p14:tracePt t="39262" x="6418263" y="4257675"/>
          <p14:tracePt t="39262" x="6403975" y="4257675"/>
          <p14:tracePt t="39263" x="6375400" y="4257675"/>
          <p14:tracePt t="39264" x="6361113" y="4257675"/>
          <p14:tracePt t="39265" x="6332538" y="4257675"/>
          <p14:tracePt t="39266" x="6318250" y="4257675"/>
          <p14:tracePt t="39267" x="6289675" y="4257675"/>
          <p14:tracePt t="39269" x="6261100" y="4257675"/>
          <p14:tracePt t="39270" x="6232525" y="4257675"/>
          <p14:tracePt t="39271" x="6203950" y="4257675"/>
          <p14:tracePt t="39272" x="6175375" y="4257675"/>
          <p14:tracePt t="39273" x="6146800" y="4257675"/>
          <p14:tracePt t="39274" x="6132513" y="4257675"/>
          <p14:tracePt t="39275" x="6103938" y="4257675"/>
          <p14:tracePt t="39276" x="6073775" y="4257675"/>
          <p14:tracePt t="39277" x="6045200" y="4257675"/>
          <p14:tracePt t="39278" x="6002338" y="4257675"/>
          <p14:tracePt t="39279" x="5973763" y="4257675"/>
          <p14:tracePt t="39280" x="5959475" y="4257675"/>
          <p14:tracePt t="39281" x="5930900" y="4257675"/>
          <p14:tracePt t="39282" x="5902325" y="4257675"/>
          <p14:tracePt t="39283" x="5873750" y="4257675"/>
          <p14:tracePt t="39284" x="5859463" y="4257675"/>
          <p14:tracePt t="39285" x="5830888" y="4257675"/>
          <p14:tracePt t="39286" x="5802313" y="4257675"/>
          <p14:tracePt t="39287" x="5773738" y="4257675"/>
          <p14:tracePt t="39288" x="5759450" y="4257675"/>
          <p14:tracePt t="39289" x="5730875" y="4257675"/>
          <p14:tracePt t="39290" x="5702300" y="4257675"/>
          <p14:tracePt t="39291" x="5688013" y="4257675"/>
          <p14:tracePt t="39292" x="5659438" y="4257675"/>
          <p14:tracePt t="39293" x="5645150" y="4257675"/>
          <p14:tracePt t="39294" x="5616575" y="4257675"/>
          <p14:tracePt t="39295" x="5602288" y="4257675"/>
          <p14:tracePt t="39296" x="5573713" y="4257675"/>
          <p14:tracePt t="39297" x="5559425" y="4257675"/>
          <p14:tracePt t="39298" x="5545138" y="4257675"/>
          <p14:tracePt t="39299" x="5530850" y="4257675"/>
          <p14:tracePt t="39300" x="5487988" y="4257675"/>
          <p14:tracePt t="39302" x="5473700" y="4257675"/>
          <p14:tracePt t="39303" x="5459413" y="4257675"/>
          <p14:tracePt t="39304" x="5445125" y="4257675"/>
          <p14:tracePt t="39305" x="5430838" y="4257675"/>
          <p14:tracePt t="39306" x="5416550" y="4257675"/>
          <p14:tracePt t="39308" x="5387975" y="4257675"/>
          <p14:tracePt t="39310" x="5373688" y="4257675"/>
          <p14:tracePt t="39313" x="5359400" y="4257675"/>
          <p14:tracePt t="39315" x="5345113" y="4257675"/>
          <p14:tracePt t="39316" x="5330825" y="4257675"/>
          <p14:tracePt t="39464" x="5345113" y="4257675"/>
          <p14:tracePt t="39469" x="5359400" y="4257675"/>
          <p14:tracePt t="39473" x="5373688" y="4257675"/>
          <p14:tracePt t="39475" x="5387975" y="4257675"/>
          <p14:tracePt t="39477" x="5402263" y="4257675"/>
          <p14:tracePt t="39479" x="5416550" y="4257675"/>
          <p14:tracePt t="39481" x="5430838" y="4257675"/>
          <p14:tracePt t="39483" x="5445125" y="4243388"/>
          <p14:tracePt t="39484" x="5459413" y="4243388"/>
          <p14:tracePt t="39486" x="5473700" y="4243388"/>
          <p14:tracePt t="39487" x="5487988" y="4243388"/>
          <p14:tracePt t="39489" x="5516563" y="4243388"/>
          <p14:tracePt t="39491" x="5530850" y="4243388"/>
          <p14:tracePt t="39492" x="5559425" y="4243388"/>
          <p14:tracePt t="39494" x="5588000" y="4243388"/>
          <p14:tracePt t="39495" x="5602288" y="4243388"/>
          <p14:tracePt t="39496" x="5616575" y="4243388"/>
          <p14:tracePt t="39497" x="5630863" y="4243388"/>
          <p14:tracePt t="39498" x="5659438" y="4243388"/>
          <p14:tracePt t="39499" x="5673725" y="4243388"/>
          <p14:tracePt t="39500" x="5688013" y="4243388"/>
          <p14:tracePt t="39501" x="5702300" y="4243388"/>
          <p14:tracePt t="39502" x="5730875" y="4243388"/>
          <p14:tracePt t="39503" x="5759450" y="4243388"/>
          <p14:tracePt t="39504" x="5773738" y="4243388"/>
          <p14:tracePt t="39505" x="5788025" y="4243388"/>
          <p14:tracePt t="39506" x="5816600" y="4243388"/>
          <p14:tracePt t="39507" x="5830888" y="4243388"/>
          <p14:tracePt t="39508" x="5859463" y="4243388"/>
          <p14:tracePt t="39509" x="5873750" y="4243388"/>
          <p14:tracePt t="39510" x="5902325" y="4243388"/>
          <p14:tracePt t="39512" x="5916613" y="4243388"/>
          <p14:tracePt t="39512" x="5930900" y="4243388"/>
          <p14:tracePt t="39513" x="5959475" y="4243388"/>
          <p14:tracePt t="39514" x="5988050" y="4243388"/>
          <p14:tracePt t="39515" x="6016625" y="4243388"/>
          <p14:tracePt t="39516" x="6030913" y="4243388"/>
          <p14:tracePt t="39517" x="6059488" y="4243388"/>
          <p14:tracePt t="39519" x="6088063" y="4243388"/>
          <p14:tracePt t="39519" x="6118225" y="4243388"/>
          <p14:tracePt t="39520" x="6132513" y="4243388"/>
          <p14:tracePt t="39521" x="6146800" y="4243388"/>
          <p14:tracePt t="39522" x="6175375" y="4243388"/>
          <p14:tracePt t="39523" x="6203950" y="4243388"/>
          <p14:tracePt t="39524" x="6261100" y="4257675"/>
          <p14:tracePt t="39525" x="6275388" y="4257675"/>
          <p14:tracePt t="39526" x="6303963" y="4257675"/>
          <p14:tracePt t="39527" x="6318250" y="4257675"/>
          <p14:tracePt t="39528" x="6346825" y="4257675"/>
          <p14:tracePt t="39529" x="6361113" y="4257675"/>
          <p14:tracePt t="39530" x="6375400" y="4257675"/>
          <p14:tracePt t="39531" x="6403975" y="4257675"/>
          <p14:tracePt t="39532" x="6432550" y="4257675"/>
          <p14:tracePt t="39534" x="6461125" y="4257675"/>
          <p14:tracePt t="39535" x="6475413" y="4257675"/>
          <p14:tracePt t="39536" x="6503988" y="4257675"/>
          <p14:tracePt t="39537" x="6518275" y="4257675"/>
          <p14:tracePt t="39538" x="6532563" y="4257675"/>
          <p14:tracePt t="39539" x="6546850" y="4257675"/>
          <p14:tracePt t="39540" x="6575425" y="4257675"/>
          <p14:tracePt t="39542" x="6604000" y="4257675"/>
          <p14:tracePt t="39543" x="6618288" y="4257675"/>
          <p14:tracePt t="39544" x="6632575" y="4257675"/>
          <p14:tracePt t="39545" x="6646863" y="4257675"/>
          <p14:tracePt t="39547" x="6661150" y="4257675"/>
          <p14:tracePt t="39547" x="6675438" y="4257675"/>
          <p14:tracePt t="39548" x="6689725" y="4257675"/>
          <p14:tracePt t="39550" x="6718300" y="4257675"/>
          <p14:tracePt t="39552" x="6732588" y="4257675"/>
          <p14:tracePt t="39553" x="6746875" y="4257675"/>
          <p14:tracePt t="39554" x="6761163" y="4257675"/>
          <p14:tracePt t="39555" x="6775450" y="4257675"/>
          <p14:tracePt t="39557" x="6789738" y="4257675"/>
          <p14:tracePt t="39558" x="6804025" y="4257675"/>
          <p14:tracePt t="39559" x="6818313" y="4257675"/>
          <p14:tracePt t="39561" x="6832600" y="4257675"/>
          <p14:tracePt t="39562" x="6846888" y="4257675"/>
          <p14:tracePt t="39563" x="6861175" y="4257675"/>
          <p14:tracePt t="39564" x="6875463" y="4257675"/>
          <p14:tracePt t="39567" x="6889750" y="4257675"/>
          <p14:tracePt t="39569" x="6918325" y="4257675"/>
          <p14:tracePt t="39571" x="6932613" y="4257675"/>
          <p14:tracePt t="39573" x="6946900" y="4257675"/>
          <p14:tracePt t="39574" x="6961188" y="4257675"/>
          <p14:tracePt t="39576" x="6975475" y="4257675"/>
          <p14:tracePt t="39577" x="6989763" y="4257675"/>
          <p14:tracePt t="39578" x="7004050" y="4257675"/>
          <p14:tracePt t="39580" x="7018338" y="4257675"/>
          <p14:tracePt t="39582" x="7032625" y="4257675"/>
          <p14:tracePt t="39583" x="7046913" y="4257675"/>
          <p14:tracePt t="39584" x="7061200" y="4257675"/>
          <p14:tracePt t="39586" x="7075488" y="4257675"/>
          <p14:tracePt t="39587" x="7104063" y="4257675"/>
          <p14:tracePt t="39589" x="7118350" y="4257675"/>
          <p14:tracePt t="39590" x="7132638" y="4257675"/>
          <p14:tracePt t="39592" x="7146925" y="4257675"/>
          <p14:tracePt t="39593" x="7161213" y="4257675"/>
          <p14:tracePt t="39595" x="7189788" y="4257675"/>
          <p14:tracePt t="39597" x="7204075" y="4257675"/>
          <p14:tracePt t="39598" x="7218363" y="4257675"/>
          <p14:tracePt t="39599" x="7232650" y="4257675"/>
          <p14:tracePt t="39600" x="7246938" y="4257675"/>
          <p14:tracePt t="39601" x="7261225" y="4257675"/>
          <p14:tracePt t="39602" x="7275513" y="4257675"/>
          <p14:tracePt t="39603" x="7289800" y="4257675"/>
          <p14:tracePt t="39605" x="7318375" y="4257675"/>
          <p14:tracePt t="39606" x="7332663" y="4257675"/>
          <p14:tracePt t="39608" x="7361238" y="4257675"/>
          <p14:tracePt t="39609" x="7375525" y="4257675"/>
          <p14:tracePt t="39610" x="7389813" y="4257675"/>
          <p14:tracePt t="39611" x="7404100" y="4257675"/>
          <p14:tracePt t="39612" x="7418388" y="4257675"/>
          <p14:tracePt t="39614" x="7446963" y="4257675"/>
          <p14:tracePt t="39615" x="7461250" y="4257675"/>
          <p14:tracePt t="39616" x="7475538" y="4257675"/>
          <p14:tracePt t="39617" x="7489825" y="4257675"/>
          <p14:tracePt t="39618" x="7518400" y="4257675"/>
          <p14:tracePt t="39619" x="7532688" y="4257675"/>
          <p14:tracePt t="39620" x="7546975" y="4257675"/>
          <p14:tracePt t="39621" x="7561263" y="4257675"/>
          <p14:tracePt t="39622" x="7589838" y="4257675"/>
          <p14:tracePt t="39624" x="7618413" y="4257675"/>
          <p14:tracePt t="39625" x="7632700" y="4257675"/>
          <p14:tracePt t="39626" x="7646988" y="4257675"/>
          <p14:tracePt t="39627" x="7661275" y="4257675"/>
          <p14:tracePt t="39628" x="7689850" y="4257675"/>
          <p14:tracePt t="39629" x="7704138" y="4257675"/>
          <p14:tracePt t="39630" x="7718425" y="4257675"/>
          <p14:tracePt t="39631" x="7747000" y="4257675"/>
          <p14:tracePt t="39632" x="7775575" y="4257675"/>
          <p14:tracePt t="39634" x="7789863" y="4257675"/>
          <p14:tracePt t="39635" x="7847013" y="4257675"/>
          <p14:tracePt t="39637" x="7875588" y="4257675"/>
          <p14:tracePt t="39638" x="7889875" y="4257675"/>
          <p14:tracePt t="39639" x="7918450" y="4257675"/>
          <p14:tracePt t="39640" x="7932738" y="4257675"/>
          <p14:tracePt t="39641" x="7961313" y="4257675"/>
          <p14:tracePt t="39642" x="7989888" y="4257675"/>
          <p14:tracePt t="39644" x="8004175" y="4257675"/>
          <p14:tracePt t="39644" x="8018463" y="4257675"/>
          <p14:tracePt t="39645" x="8047038" y="4257675"/>
          <p14:tracePt t="39646" x="8075613" y="4257675"/>
          <p14:tracePt t="39647" x="8089900" y="4257675"/>
          <p14:tracePt t="39648" x="8132763" y="4257675"/>
          <p14:tracePt t="39651" x="8147050" y="4257675"/>
          <p14:tracePt t="39651" x="8189913" y="4257675"/>
          <p14:tracePt t="39652" x="8204200" y="4257675"/>
          <p14:tracePt t="39653" x="8218488" y="4257675"/>
          <p14:tracePt t="39654" x="8247063" y="4257675"/>
          <p14:tracePt t="39655" x="8261350" y="4257675"/>
          <p14:tracePt t="39656" x="8289925" y="4257675"/>
          <p14:tracePt t="39657" x="8304213" y="4257675"/>
          <p14:tracePt t="39658" x="8332788" y="4257675"/>
          <p14:tracePt t="39659" x="8347075" y="4257675"/>
          <p14:tracePt t="39660" x="8361363" y="4257675"/>
          <p14:tracePt t="39661" x="8389938" y="4257675"/>
          <p14:tracePt t="39662" x="8404225" y="4257675"/>
          <p14:tracePt t="39663" x="8418513" y="4257675"/>
          <p14:tracePt t="39664" x="8447088" y="4257675"/>
          <p14:tracePt t="39665" x="8461375" y="4257675"/>
          <p14:tracePt t="39666" x="8475663" y="4257675"/>
          <p14:tracePt t="39667" x="8489950" y="4257675"/>
          <p14:tracePt t="39668" x="8504238" y="4257675"/>
          <p14:tracePt t="39669" x="8532813" y="4257675"/>
          <p14:tracePt t="39671" x="8561388" y="4257675"/>
          <p14:tracePt t="39672" x="8575675" y="4257675"/>
          <p14:tracePt t="39673" x="8589963" y="4257675"/>
          <p14:tracePt t="39674" x="8604250" y="4257675"/>
          <p14:tracePt t="39675" x="8618538" y="4257675"/>
          <p14:tracePt t="39676" x="8661400" y="4257675"/>
          <p14:tracePt t="39678" x="8675688" y="4257675"/>
          <p14:tracePt t="39679" x="8689975" y="4257675"/>
          <p14:tracePt t="39680" x="8704263" y="4257675"/>
          <p14:tracePt t="39681" x="8718550" y="4257675"/>
          <p14:tracePt t="39682" x="8732838" y="4257675"/>
          <p14:tracePt t="39683" x="8747125" y="4257675"/>
          <p14:tracePt t="39684" x="8761413" y="4257675"/>
          <p14:tracePt t="39686" x="8789988" y="4257675"/>
          <p14:tracePt t="39687" x="8804275" y="4257675"/>
          <p14:tracePt t="39688" x="8832850" y="4257675"/>
          <p14:tracePt t="39689" x="8847138" y="4257675"/>
          <p14:tracePt t="39690" x="8861425" y="4257675"/>
          <p14:tracePt t="39692" x="8890000" y="4257675"/>
          <p14:tracePt t="39694" x="8904288" y="4257675"/>
          <p14:tracePt t="39695" x="8918575" y="4257675"/>
          <p14:tracePt t="39696" x="8932863" y="4257675"/>
          <p14:tracePt t="39697" x="8947150" y="4257675"/>
          <p14:tracePt t="39698" x="8961438" y="4243388"/>
          <p14:tracePt t="39699" x="8975725" y="4243388"/>
          <p14:tracePt t="39700" x="9004300" y="4243388"/>
          <p14:tracePt t="39701" x="9004300" y="4229100"/>
          <p14:tracePt t="39702" x="9018588" y="4229100"/>
          <p14:tracePt t="39703" x="9032875" y="4229100"/>
          <p14:tracePt t="39704" x="9047163" y="4229100"/>
          <p14:tracePt t="39705" x="9061450" y="4229100"/>
          <p14:tracePt t="39706" x="9090025" y="4229100"/>
          <p14:tracePt t="39708" x="9104313" y="4229100"/>
          <p14:tracePt t="39709" x="9132888" y="4229100"/>
          <p14:tracePt t="39710" x="9147175" y="4229100"/>
          <p14:tracePt t="39711" x="9161463" y="4214813"/>
          <p14:tracePt t="39712" x="9175750" y="4214813"/>
          <p14:tracePt t="39713" x="9190038" y="4214813"/>
          <p14:tracePt t="39714" x="9204325" y="4214813"/>
          <p14:tracePt t="39715" x="9232900" y="4214813"/>
          <p14:tracePt t="39717" x="9247188" y="4214813"/>
          <p14:tracePt t="39718" x="9290050" y="4214813"/>
          <p14:tracePt t="39720" x="9304338" y="4214813"/>
          <p14:tracePt t="39721" x="9347200" y="4214813"/>
          <p14:tracePt t="39722" x="9375775" y="4200525"/>
          <p14:tracePt t="39723" x="9390063" y="4200525"/>
          <p14:tracePt t="39724" x="9404350" y="4200525"/>
          <p14:tracePt t="39725" x="9432925" y="4200525"/>
          <p14:tracePt t="39726" x="9447213" y="4200525"/>
          <p14:tracePt t="39727" x="9461500" y="4200525"/>
          <p14:tracePt t="39728" x="9490075" y="4186238"/>
          <p14:tracePt t="39729" x="9504363" y="4186238"/>
          <p14:tracePt t="39730" x="9532938" y="4186238"/>
          <p14:tracePt t="39731" x="9547225" y="4186238"/>
          <p14:tracePt t="39732" x="9561513" y="4186238"/>
          <p14:tracePt t="39733" x="9590088" y="4186238"/>
          <p14:tracePt t="39734" x="9604375" y="4171950"/>
          <p14:tracePt t="39735" x="9618663" y="4171950"/>
          <p14:tracePt t="39736" x="9647238" y="4171950"/>
          <p14:tracePt t="39737" x="9675813" y="4171950"/>
          <p14:tracePt t="39739" x="9704388" y="4171950"/>
          <p14:tracePt t="39741" x="9747250" y="4171950"/>
          <p14:tracePt t="39742" x="9761538" y="4171950"/>
          <p14:tracePt t="39743" x="9790113" y="4171950"/>
          <p14:tracePt t="39744" x="9818688" y="4171950"/>
          <p14:tracePt t="39745" x="9832975" y="4171950"/>
          <p14:tracePt t="39746" x="9861550" y="4171950"/>
          <p14:tracePt t="39748" x="9890125" y="4171950"/>
          <p14:tracePt t="39749" x="9904413" y="4171950"/>
          <p14:tracePt t="39750" x="9918700" y="4171950"/>
          <p14:tracePt t="39751" x="9947275" y="4171950"/>
          <p14:tracePt t="39752" x="9961563" y="4171950"/>
          <p14:tracePt t="39753" x="9990138" y="4171950"/>
          <p14:tracePt t="39754" x="10004425" y="4171950"/>
          <p14:tracePt t="39755" x="10018713" y="4171950"/>
          <p14:tracePt t="39756" x="10033000" y="4171950"/>
          <p14:tracePt t="39757" x="10061575" y="4171950"/>
          <p14:tracePt t="39758" x="10061575" y="4157663"/>
          <p14:tracePt t="39759" x="10075863" y="4157663"/>
          <p14:tracePt t="39760" x="10104438" y="4157663"/>
          <p14:tracePt t="39762" x="10118725" y="4157663"/>
          <p14:tracePt t="39763" x="10133013" y="4157663"/>
          <p14:tracePt t="39764" x="10163175" y="4157663"/>
          <p14:tracePt t="39766" x="10191750" y="4157663"/>
          <p14:tracePt t="39769" x="10206038" y="4157663"/>
          <p14:tracePt t="39769" x="10220325" y="4157663"/>
          <p14:tracePt t="39770" x="10234613" y="4157663"/>
          <p14:tracePt t="39771" x="10248900" y="4157663"/>
          <p14:tracePt t="39773" x="10263188" y="4157663"/>
          <p14:tracePt t="39774" x="10277475" y="4157663"/>
          <p14:tracePt t="39776" x="10291763" y="4157663"/>
          <p14:tracePt t="39778" x="10306050" y="4157663"/>
          <p14:tracePt t="39780" x="10320338" y="4157663"/>
          <p14:tracePt t="39782" x="10334625" y="4157663"/>
          <p14:tracePt t="39784" x="10348913" y="4157663"/>
          <p14:tracePt t="39787" x="10363200" y="4157663"/>
          <p14:tracePt t="39791" x="10377488" y="4157663"/>
          <p14:tracePt t="39794" x="10391775" y="4157663"/>
          <p14:tracePt t="39799" x="10406063" y="4157663"/>
          <p14:tracePt t="39805" x="10406063" y="4171950"/>
          <p14:tracePt t="39811" x="10420350" y="4171950"/>
          <p14:tracePt t="39822" x="10434638" y="4171950"/>
          <p14:tracePt t="39826" x="10448925" y="4171950"/>
          <p14:tracePt t="39828" x="10448925" y="4186238"/>
          <p14:tracePt t="39833" x="10463213" y="4186238"/>
          <p14:tracePt t="39838" x="10477500" y="4200525"/>
          <p14:tracePt t="39843" x="10491788" y="4200525"/>
          <p14:tracePt t="39845" x="10506075" y="4200525"/>
          <p14:tracePt t="39851" x="10520363" y="4200525"/>
          <p14:tracePt t="39859" x="10534650" y="4200525"/>
          <p14:tracePt t="39892" x="10534650" y="4214813"/>
          <p14:tracePt t="39899" x="10520363" y="4214813"/>
          <p14:tracePt t="39909" x="10506075" y="4214813"/>
          <p14:tracePt t="39915" x="10491788" y="4214813"/>
          <p14:tracePt t="39944" x="10477500" y="4214813"/>
          <p14:tracePt t="39960" x="10463213" y="4214813"/>
          <p14:tracePt t="39971" x="10448925" y="4214813"/>
          <p14:tracePt t="39976" x="10434638" y="4214813"/>
          <p14:tracePt t="39985" x="10420350" y="4200525"/>
          <p14:tracePt t="39995" x="10406063" y="4200525"/>
          <p14:tracePt t="39996" x="10406063" y="4186238"/>
          <p14:tracePt t="40009" x="10391775" y="4186238"/>
          <p14:tracePt t="40020" x="10377488" y="4186238"/>
          <p14:tracePt t="40028" x="10377488" y="4171950"/>
          <p14:tracePt t="40045" x="10363200" y="4171950"/>
          <p14:tracePt t="40055" x="10363200" y="4157663"/>
          <p14:tracePt t="40058" x="10348913" y="4157663"/>
          <p14:tracePt t="40065" x="10348913" y="4143375"/>
          <p14:tracePt t="40068" x="10334625" y="4143375"/>
          <p14:tracePt t="40072" x="10320338" y="4143375"/>
          <p14:tracePt t="40074" x="10320338" y="4129088"/>
          <p14:tracePt t="40078" x="10306050" y="4129088"/>
          <p14:tracePt t="40081" x="10306050" y="4114800"/>
          <p14:tracePt t="40084" x="10291763" y="4114800"/>
          <p14:tracePt t="40090" x="10291763" y="4100513"/>
          <p14:tracePt t="40092" x="10277475" y="4100513"/>
          <p14:tracePt t="40096" x="10263188" y="4086225"/>
          <p14:tracePt t="40098" x="10263188" y="4071938"/>
          <p14:tracePt t="40103" x="10263188" y="4057650"/>
          <p14:tracePt t="40104" x="10248900" y="4057650"/>
          <p14:tracePt t="40105" x="10248900" y="4043363"/>
          <p14:tracePt t="40107" x="10248900" y="4029075"/>
          <p14:tracePt t="40108" x="10248900" y="4014788"/>
          <p14:tracePt t="40110" x="10248900" y="4000500"/>
          <p14:tracePt t="40111" x="10248900" y="3986213"/>
          <p14:tracePt t="40112" x="10248900" y="3971925"/>
          <p14:tracePt t="40113" x="10234613" y="3957638"/>
          <p14:tracePt t="40114" x="10234613" y="3943350"/>
          <p14:tracePt t="40115" x="10234613" y="3929063"/>
          <p14:tracePt t="40116" x="10220325" y="3900488"/>
          <p14:tracePt t="40117" x="10220325" y="3871913"/>
          <p14:tracePt t="40118" x="10220325" y="3857625"/>
          <p14:tracePt t="40119" x="10220325" y="3843338"/>
          <p14:tracePt t="40120" x="10220325" y="3814763"/>
          <p14:tracePt t="40121" x="10220325" y="3786188"/>
          <p14:tracePt t="40123" x="10206038" y="3743325"/>
          <p14:tracePt t="40124" x="10206038" y="3700463"/>
          <p14:tracePt t="40125" x="10191750" y="3629025"/>
          <p14:tracePt t="40126" x="10191750" y="3586163"/>
          <p14:tracePt t="40127" x="10177463" y="3557588"/>
          <p14:tracePt t="40128" x="10177463" y="3514725"/>
          <p14:tracePt t="40130" x="10177463" y="3471863"/>
          <p14:tracePt t="40130" x="10163175" y="3414713"/>
          <p14:tracePt t="40131" x="10147300" y="3386138"/>
          <p14:tracePt t="40132" x="10133013" y="3314700"/>
          <p14:tracePt t="40133" x="10133013" y="3271838"/>
          <p14:tracePt t="40134" x="10118725" y="3214688"/>
          <p14:tracePt t="40135" x="10104438" y="3186113"/>
          <p14:tracePt t="40137" x="10090150" y="3128963"/>
          <p14:tracePt t="40137" x="10075863" y="3057525"/>
          <p14:tracePt t="40138" x="10047288" y="3000375"/>
          <p14:tracePt t="40139" x="10047288" y="2957513"/>
          <p14:tracePt t="40140" x="10033000" y="2928938"/>
          <p14:tracePt t="40141" x="10018713" y="2886075"/>
          <p14:tracePt t="40142" x="10004425" y="2814638"/>
          <p14:tracePt t="40144" x="9975850" y="2757488"/>
          <p14:tracePt t="40144" x="9932988" y="2657475"/>
          <p14:tracePt t="40145" x="9932988" y="2628900"/>
          <p14:tracePt t="40146" x="9904413" y="2543175"/>
          <p14:tracePt t="40147" x="9890125" y="2471738"/>
          <p14:tracePt t="40148" x="9861550" y="2428875"/>
          <p14:tracePt t="40149" x="9861550" y="2371725"/>
          <p14:tracePt t="40150" x="9847263" y="2314575"/>
          <p14:tracePt t="40151" x="9818688" y="2257425"/>
          <p14:tracePt t="40152" x="9804400" y="2200275"/>
          <p14:tracePt t="40153" x="9775825" y="2128838"/>
          <p14:tracePt t="40154" x="9761538" y="2085975"/>
          <p14:tracePt t="40155" x="9747250" y="2028825"/>
          <p14:tracePt t="40156" x="9718675" y="1957388"/>
          <p14:tracePt t="40157" x="9704388" y="1900238"/>
          <p14:tracePt t="40158" x="9675813" y="1785938"/>
          <p14:tracePt t="40159" x="9647238" y="1700213"/>
          <p14:tracePt t="40160" x="9618663" y="1614488"/>
          <p14:tracePt t="40161" x="9590088" y="1557338"/>
          <p14:tracePt t="40162" x="9575800" y="1471613"/>
          <p14:tracePt t="40163" x="9532938" y="1371600"/>
          <p14:tracePt t="40164" x="9532938" y="1343025"/>
          <p14:tracePt t="40165" x="9504363" y="1257300"/>
          <p14:tracePt t="40166" x="9475788" y="1185863"/>
          <p14:tracePt t="40167" x="9461500" y="1143000"/>
          <p14:tracePt t="40168" x="9447213" y="1071563"/>
          <p14:tracePt t="40169" x="9418638" y="985838"/>
          <p14:tracePt t="40170" x="9347200" y="857250"/>
          <p14:tracePt t="40171" x="9318625" y="771525"/>
          <p14:tracePt t="40172" x="9290050" y="700088"/>
          <p14:tracePt t="40173" x="9261475" y="642938"/>
          <p14:tracePt t="40174" x="9232900" y="571500"/>
          <p14:tracePt t="40175" x="9190038" y="500063"/>
          <p14:tracePt t="40176" x="9161463" y="442913"/>
          <p14:tracePt t="40177" x="9132888" y="357188"/>
          <p14:tracePt t="40178" x="9104313" y="314325"/>
          <p14:tracePt t="40179" x="9075738" y="228600"/>
          <p14:tracePt t="40180" x="9061450" y="214313"/>
          <p14:tracePt t="40181" x="9047163" y="171450"/>
          <p14:tracePt t="40182" x="9018588" y="114300"/>
          <p14:tracePt t="40183" x="8990013" y="57150"/>
          <p14:tracePt t="40184" x="8961438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2273-ED45-57C0-5B5B-AF5C4855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01AD0-2139-C0D9-9F04-5DBF33446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Java object oriented approach</a:t>
            </a:r>
          </a:p>
          <a:p>
            <a:r>
              <a:rPr lang="en-GB" dirty="0"/>
              <a:t>LaTeX generation</a:t>
            </a:r>
          </a:p>
          <a:p>
            <a:r>
              <a:rPr lang="en-GB" dirty="0"/>
              <a:t>PDF rendering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24CCA47-8647-BBD8-4BB6-23F5CFF80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949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67"/>
    </mc:Choice>
    <mc:Fallback>
      <p:transition spd="slow" advTm="22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E4FF-3F12-9219-AACA-0475A7C2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B50B4-4A66-36E3-DB54-00353A07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1. How similar are generated exercises/solutions to pre-existing example exercises/solutions of the same type? </a:t>
            </a:r>
          </a:p>
          <a:p>
            <a:pPr marL="0" indent="0">
              <a:buNone/>
            </a:pPr>
            <a:r>
              <a:rPr lang="en-GB" dirty="0"/>
              <a:t>2. What are some of the ethical implications of automatic exercise generation? </a:t>
            </a:r>
          </a:p>
          <a:p>
            <a:pPr marL="0" indent="0">
              <a:buNone/>
            </a:pPr>
            <a:r>
              <a:rPr lang="en-GB" dirty="0"/>
              <a:t>3. How good is the usability of the application?</a:t>
            </a:r>
          </a:p>
          <a:p>
            <a:pPr marL="0" indent="0">
              <a:buNone/>
            </a:pPr>
            <a:r>
              <a:rPr lang="en-GB" dirty="0"/>
              <a:t>4. To what extent are controlled and uncontrolled variables handled effectively? 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C165EF8-A5BA-2AA1-64E1-804C59040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496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18"/>
    </mc:Choice>
    <mc:Fallback>
      <p:transition spd="slow" advTm="64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D5C2-9540-00E2-F7F3-BF66751F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3914-8E22-5C5D-6213-161C0681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  <a:p>
            <a:r>
              <a:rPr lang="en-GB" dirty="0"/>
              <a:t>Future work</a:t>
            </a:r>
          </a:p>
          <a:p>
            <a:pPr lvl="1"/>
            <a:r>
              <a:rPr lang="en-GB" dirty="0"/>
              <a:t>In-depth proofs</a:t>
            </a:r>
          </a:p>
          <a:p>
            <a:pPr lvl="1"/>
            <a:r>
              <a:rPr lang="en-GB" dirty="0"/>
              <a:t>Further studies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D1944C7D-5377-D6B3-9FAA-16544D701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203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63"/>
    </mc:Choice>
    <mc:Fallback>
      <p:transition spd="slow" advTm="39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6EF2-E059-7AF2-D3B8-E56CAFDF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BEF3C-3F72-A4DA-2959-0F427A42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G. </a:t>
            </a:r>
            <a:r>
              <a:rPr lang="en-GB" dirty="0" err="1"/>
              <a:t>Eshiba</a:t>
            </a:r>
            <a:r>
              <a:rPr lang="en-GB" dirty="0"/>
              <a:t>-Emir. Automated exercise generation for three satisfiability checking algorithms, 2022.</a:t>
            </a:r>
          </a:p>
          <a:p>
            <a:pPr marL="0" indent="0">
              <a:buNone/>
            </a:pPr>
            <a:r>
              <a:rPr lang="en-GB" dirty="0"/>
              <a:t>P. </a:t>
            </a:r>
            <a:r>
              <a:rPr lang="en-GB" dirty="0" err="1"/>
              <a:t>Hozzová</a:t>
            </a:r>
            <a:r>
              <a:rPr lang="en-GB" dirty="0"/>
              <a:t>, L. </a:t>
            </a:r>
            <a:r>
              <a:rPr lang="en-GB" dirty="0" err="1"/>
              <a:t>Kovács</a:t>
            </a:r>
            <a:r>
              <a:rPr lang="en-GB" dirty="0"/>
              <a:t>, and J. Rath. Automated Generation of Exam Sheets for Automated Deduction. PhD thesis, TU Wien, 2021.</a:t>
            </a:r>
          </a:p>
          <a:p>
            <a:pPr marL="0" indent="0">
              <a:buNone/>
            </a:pPr>
            <a:r>
              <a:rPr lang="en-GB" dirty="0"/>
              <a:t>C. Kotsiopoulos, I. </a:t>
            </a:r>
            <a:r>
              <a:rPr lang="en-GB" dirty="0" err="1"/>
              <a:t>Doudoumis</a:t>
            </a:r>
            <a:r>
              <a:rPr lang="en-GB" dirty="0"/>
              <a:t>, P. </a:t>
            </a:r>
            <a:r>
              <a:rPr lang="en-GB" dirty="0" err="1"/>
              <a:t>Raftopoulou</a:t>
            </a:r>
            <a:r>
              <a:rPr lang="en-GB" dirty="0"/>
              <a:t>, and C. </a:t>
            </a:r>
            <a:r>
              <a:rPr lang="en-GB" dirty="0" err="1"/>
              <a:t>Tryfonopoulos</a:t>
            </a:r>
            <a:r>
              <a:rPr lang="en-GB" dirty="0"/>
              <a:t>. </a:t>
            </a:r>
            <a:r>
              <a:rPr lang="en-GB" dirty="0" err="1"/>
              <a:t>DaST</a:t>
            </a:r>
            <a:r>
              <a:rPr lang="en-GB" dirty="0"/>
              <a:t>: An Online Platform for Automated Exercise Generation and Solving in the Data Science Domain. PhD thesis, University of Peloponnese, 2019.</a:t>
            </a:r>
          </a:p>
          <a:p>
            <a:pPr marL="0" indent="0">
              <a:buNone/>
            </a:pPr>
            <a:r>
              <a:rPr lang="en-GB" dirty="0"/>
              <a:t>D. </a:t>
            </a:r>
            <a:r>
              <a:rPr lang="en-GB" dirty="0" err="1"/>
              <a:t>Sadigh</a:t>
            </a:r>
            <a:r>
              <a:rPr lang="en-GB" dirty="0"/>
              <a:t>, S. A. </a:t>
            </a:r>
            <a:r>
              <a:rPr lang="en-GB" dirty="0" err="1"/>
              <a:t>Seshia</a:t>
            </a:r>
            <a:r>
              <a:rPr lang="en-GB" dirty="0"/>
              <a:t>, and M. Gupta. Automating Exercise Generation: A Step towards Meeting the MOOC Challenge for Embedded Systems. PhD thesis, UC Berkeley, 2012.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A08CF72-4335-D7F2-B4CC-3B05FC237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218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"/>
    </mc:Choice>
    <mc:Fallback>
      <p:transition spd="slow" advTm="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D567-3BB6-EA64-D7F8-BCC7ED62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i="1" dirty="0"/>
              <a:t>Automated Exercise Generation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E5C0-05CE-85F1-83B0-28167A14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01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Producing many distinct variants of an exercise</a:t>
            </a:r>
          </a:p>
          <a:p>
            <a:r>
              <a:rPr lang="en-GB" dirty="0"/>
              <a:t>Three main areas</a:t>
            </a:r>
          </a:p>
          <a:p>
            <a:pPr lvl="1"/>
            <a:r>
              <a:rPr lang="en-GB" dirty="0"/>
              <a:t>Generating new problems</a:t>
            </a:r>
          </a:p>
          <a:p>
            <a:pPr lvl="1"/>
            <a:r>
              <a:rPr lang="en-GB" dirty="0"/>
              <a:t>Generating solutions</a:t>
            </a:r>
          </a:p>
          <a:p>
            <a:pPr lvl="1"/>
            <a:r>
              <a:rPr lang="en-GB" dirty="0"/>
              <a:t>Automatic grading</a:t>
            </a:r>
          </a:p>
          <a:p>
            <a:r>
              <a:rPr lang="en-GB" dirty="0"/>
              <a:t>Each have their own difficulties</a:t>
            </a: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8EA0F4A7-9795-CF59-3FB6-2EA66A683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996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47"/>
    </mc:Choice>
    <mc:Fallback>
      <p:transition spd="slow" advTm="50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7B11-2EE7-75FA-1F23-F1468DAA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/ Previous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D2BE-13A2-3D28-FBDE-A6C96706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Online Examinations </a:t>
            </a:r>
          </a:p>
          <a:p>
            <a:r>
              <a:rPr lang="en-GB" dirty="0"/>
              <a:t>Previous papers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Embedded systems MOOCs</a:t>
            </a:r>
            <a:r>
              <a:rPr lang="en-GB" dirty="0"/>
              <a:t> - D. </a:t>
            </a:r>
            <a:r>
              <a:rPr lang="en-GB" dirty="0" err="1"/>
              <a:t>Sadigh</a:t>
            </a:r>
            <a:r>
              <a:rPr lang="en-GB" dirty="0"/>
              <a:t>, S. A. </a:t>
            </a:r>
            <a:r>
              <a:rPr lang="en-GB" dirty="0" err="1"/>
              <a:t>Seshia</a:t>
            </a:r>
            <a:r>
              <a:rPr lang="en-GB" dirty="0"/>
              <a:t>, and M. Gupta. Automating Exercise Generation: A Step towards Meeting the MOOC Challenge for Embedded Systems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Satisfiability problems </a:t>
            </a:r>
            <a:r>
              <a:rPr lang="en-GB" dirty="0"/>
              <a:t>- P. </a:t>
            </a:r>
            <a:r>
              <a:rPr lang="en-GB" dirty="0" err="1"/>
              <a:t>Hozzová</a:t>
            </a:r>
            <a:r>
              <a:rPr lang="en-GB" dirty="0"/>
              <a:t>, L. </a:t>
            </a:r>
            <a:r>
              <a:rPr lang="en-GB" dirty="0" err="1"/>
              <a:t>Kovács</a:t>
            </a:r>
            <a:r>
              <a:rPr lang="en-GB" dirty="0"/>
              <a:t>, and J. Rath. Automated Generation of Exam Sheets for Automated Deduction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Data Science </a:t>
            </a:r>
            <a:r>
              <a:rPr lang="en-GB" dirty="0"/>
              <a:t>- C. Kotsiopoulos, I. </a:t>
            </a:r>
            <a:r>
              <a:rPr lang="en-GB" dirty="0" err="1"/>
              <a:t>Doudoumis</a:t>
            </a:r>
            <a:r>
              <a:rPr lang="en-GB" dirty="0"/>
              <a:t>, P. </a:t>
            </a:r>
            <a:r>
              <a:rPr lang="en-GB" dirty="0" err="1"/>
              <a:t>Raftopoulou</a:t>
            </a:r>
            <a:r>
              <a:rPr lang="en-GB" dirty="0"/>
              <a:t>, and C. </a:t>
            </a:r>
            <a:r>
              <a:rPr lang="en-GB" dirty="0" err="1"/>
              <a:t>Tryfonopoulos</a:t>
            </a:r>
            <a:r>
              <a:rPr lang="en-GB" dirty="0"/>
              <a:t>. </a:t>
            </a:r>
            <a:r>
              <a:rPr lang="en-GB" dirty="0" err="1"/>
              <a:t>DaST</a:t>
            </a:r>
            <a:r>
              <a:rPr lang="en-GB" dirty="0"/>
              <a:t>: An Online Platform for Automated Exercise Generation and Solving in the Data Science Domain</a:t>
            </a:r>
          </a:p>
          <a:p>
            <a:r>
              <a:rPr lang="en-GB" dirty="0"/>
              <a:t>None discuss graph/string algorithms from Algorithmics Courses</a:t>
            </a:r>
          </a:p>
          <a:p>
            <a:pPr lvl="1"/>
            <a:endParaRPr lang="en-GB" dirty="0"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DA338A12-272E-3D5D-6D8F-EBA4231FD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373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56"/>
    </mc:Choice>
    <mc:Fallback>
      <p:transition spd="slow" advTm="48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5FC7-2E08-06DE-6516-502035E0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Chosen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AECD0-C643-AB8B-9BC2-493DF70F9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Focus on problem and solution generation</a:t>
            </a:r>
          </a:p>
          <a:p>
            <a:r>
              <a:rPr lang="en-GB" dirty="0"/>
              <a:t>Dijkstra’s Algorithm (shortest path) </a:t>
            </a:r>
          </a:p>
          <a:p>
            <a:pPr lvl="1"/>
            <a:r>
              <a:rPr lang="en-GB" dirty="0"/>
              <a:t>The exercises generated ask students to identify the shortest paths from a given a vertex to all other vertices in a weighted graph.</a:t>
            </a:r>
          </a:p>
          <a:p>
            <a:r>
              <a:rPr lang="en-GB" dirty="0"/>
              <a:t>KMP Algorithm (string search)</a:t>
            </a:r>
          </a:p>
          <a:p>
            <a:pPr lvl="1"/>
            <a:r>
              <a:rPr lang="en-GB" dirty="0"/>
              <a:t>For this exercise, students are required to build the border table of a given string, so that the KMP algorithm can be applied to search for a string.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A21FB4C-9DCC-4672-DCE3-4FC881BEC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897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05"/>
    </mc:Choice>
    <mc:Fallback>
      <p:transition spd="slow" advTm="22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FC9E-A84D-4A5B-6A38-33B90B90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 / 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84BE1-2B86-86C1-FD12-61CC2227F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with problem generation</a:t>
            </a:r>
          </a:p>
          <a:p>
            <a:pPr lvl="1"/>
            <a:r>
              <a:rPr lang="en-GB" dirty="0"/>
              <a:t>Ensuring uniform difficulty</a:t>
            </a:r>
          </a:p>
          <a:p>
            <a:r>
              <a:rPr lang="en-GB" dirty="0"/>
              <a:t>Template Based Approach</a:t>
            </a:r>
          </a:p>
          <a:p>
            <a:pPr lvl="1"/>
            <a:r>
              <a:rPr lang="en-GB" dirty="0"/>
              <a:t>By reviewing existing, handwritten problems</a:t>
            </a:r>
          </a:p>
          <a:p>
            <a:pPr lvl="1"/>
            <a:r>
              <a:rPr lang="en-GB" dirty="0"/>
              <a:t>Identify characteristics which alter difficulty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614EC1A-1D12-2A2A-E0FD-951902D15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536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46"/>
    </mc:Choice>
    <mc:Fallback>
      <p:transition spd="slow" advTm="44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3DF3-3E7F-8DC9-ED57-B1408E47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EF98A-0CF9-3B4A-05D2-20C03A8D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 of vertices (User input)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Number of edge relaxations (User input)</a:t>
            </a:r>
          </a:p>
          <a:p>
            <a:endParaRPr lang="en-GB" dirty="0"/>
          </a:p>
          <a:p>
            <a:r>
              <a:rPr lang="en-GB" dirty="0"/>
              <a:t>Number of edges</a:t>
            </a:r>
          </a:p>
          <a:p>
            <a:r>
              <a:rPr lang="en-GB" dirty="0"/>
              <a:t>Edge weights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BF8F4776-120A-B9E9-9D0F-F0B1E0CDC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563" y="3429000"/>
            <a:ext cx="3114874" cy="3219870"/>
          </a:xfrm>
          <a:prstGeom prst="rect">
            <a:avLst/>
          </a:prstGeom>
        </p:spPr>
      </p:pic>
      <p:pic>
        <p:nvPicPr>
          <p:cNvPr id="7" name="Picture 6" descr="Polygon&#10;&#10;Description automatically generated">
            <a:extLst>
              <a:ext uri="{FF2B5EF4-FFF2-40B4-BE49-F238E27FC236}">
                <a16:creationId xmlns:a16="http://schemas.microsoft.com/office/drawing/2014/main" id="{07699C8E-7B12-D722-5CDC-9E7231E56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188" y="3429000"/>
            <a:ext cx="3244612" cy="3399468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D35D7800-D445-FD5C-8458-4F80D6AF6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634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99"/>
    </mc:Choice>
    <mc:Fallback>
      <p:transition spd="slow" advTm="5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377" x="11291888" y="28575"/>
          <p14:tracePt t="22378" x="11263313" y="57150"/>
          <p14:tracePt t="22379" x="11234738" y="85725"/>
          <p14:tracePt t="22380" x="11206163" y="100013"/>
          <p14:tracePt t="22381" x="11177588" y="128588"/>
          <p14:tracePt t="22382" x="11149013" y="142875"/>
          <p14:tracePt t="22383" x="11120438" y="171450"/>
          <p14:tracePt t="22384" x="11091863" y="185738"/>
          <p14:tracePt t="22385" x="11063288" y="214313"/>
          <p14:tracePt t="22386" x="11034713" y="228600"/>
          <p14:tracePt t="22387" x="10991850" y="271463"/>
          <p14:tracePt t="22388" x="10977563" y="285750"/>
          <p14:tracePt t="22389" x="10948988" y="300038"/>
          <p14:tracePt t="22390" x="10920413" y="328613"/>
          <p14:tracePt t="22391" x="10906125" y="342900"/>
          <p14:tracePt t="22392" x="10877550" y="357188"/>
          <p14:tracePt t="22393" x="10863263" y="385763"/>
          <p14:tracePt t="22394" x="10834688" y="400050"/>
          <p14:tracePt t="22395" x="10820400" y="414338"/>
          <p14:tracePt t="22396" x="10806113" y="428625"/>
          <p14:tracePt t="22397" x="10791825" y="457200"/>
          <p14:tracePt t="22398" x="10777538" y="457200"/>
          <p14:tracePt t="22399" x="10763250" y="471488"/>
          <p14:tracePt t="22400" x="10734675" y="514350"/>
          <p14:tracePt t="22401" x="10706100" y="528638"/>
          <p14:tracePt t="22402" x="10706100" y="542925"/>
          <p14:tracePt t="22403" x="10677525" y="571500"/>
          <p14:tracePt t="22405" x="10648950" y="585788"/>
          <p14:tracePt t="22406" x="10634663" y="614363"/>
          <p14:tracePt t="22407" x="10620375" y="614363"/>
          <p14:tracePt t="22408" x="10620375" y="628650"/>
          <p14:tracePt t="22409" x="10606088" y="642938"/>
          <p14:tracePt t="22410" x="10591800" y="671513"/>
          <p14:tracePt t="22411" x="10577513" y="671513"/>
          <p14:tracePt t="22412" x="10563225" y="700088"/>
          <p14:tracePt t="22414" x="10548938" y="714375"/>
          <p14:tracePt t="22415" x="10548938" y="728663"/>
          <p14:tracePt t="22416" x="10534650" y="742950"/>
          <p14:tracePt t="22417" x="10520363" y="757238"/>
          <p14:tracePt t="22418" x="10520363" y="771525"/>
          <p14:tracePt t="22419" x="10506075" y="785813"/>
          <p14:tracePt t="22421" x="10506075" y="800100"/>
          <p14:tracePt t="22422" x="10491788" y="814388"/>
          <p14:tracePt t="22423" x="10477500" y="828675"/>
          <p14:tracePt t="22424" x="10477500" y="842963"/>
          <p14:tracePt t="22425" x="10477500" y="857250"/>
          <p14:tracePt t="22426" x="10477500" y="871538"/>
          <p14:tracePt t="22427" x="10463213" y="885825"/>
          <p14:tracePt t="22429" x="10448925" y="914400"/>
          <p14:tracePt t="22431" x="10448925" y="928688"/>
          <p14:tracePt t="22432" x="10434638" y="942975"/>
          <p14:tracePt t="22433" x="10434638" y="957263"/>
          <p14:tracePt t="22435" x="10434638" y="971550"/>
          <p14:tracePt t="22436" x="10420350" y="985838"/>
          <p14:tracePt t="22437" x="10420350" y="1000125"/>
          <p14:tracePt t="22439" x="10420350" y="1014413"/>
          <p14:tracePt t="22440" x="10420350" y="1028700"/>
          <p14:tracePt t="22441" x="10406063" y="1042988"/>
          <p14:tracePt t="22442" x="10391775" y="1042988"/>
          <p14:tracePt t="22443" x="10391775" y="1057275"/>
          <p14:tracePt t="22444" x="10391775" y="1071563"/>
          <p14:tracePt t="22446" x="10377488" y="1100138"/>
          <p14:tracePt t="22448" x="10377488" y="1128713"/>
          <p14:tracePt t="22450" x="10363200" y="1143000"/>
          <p14:tracePt t="22451" x="10348913" y="1157288"/>
          <p14:tracePt t="22452" x="10348913" y="1171575"/>
          <p14:tracePt t="22453" x="10348913" y="1185863"/>
          <p14:tracePt t="22454" x="10334625" y="1200150"/>
          <p14:tracePt t="22455" x="10334625" y="1214438"/>
          <p14:tracePt t="22456" x="10320338" y="1243013"/>
          <p14:tracePt t="22457" x="10306050" y="1243013"/>
          <p14:tracePt t="22458" x="10306050" y="1257300"/>
          <p14:tracePt t="22459" x="10291763" y="1285875"/>
          <p14:tracePt t="22460" x="10277475" y="1300163"/>
          <p14:tracePt t="22461" x="10277475" y="1314450"/>
          <p14:tracePt t="22462" x="10277475" y="1328738"/>
          <p14:tracePt t="22463" x="10263188" y="1343025"/>
          <p14:tracePt t="22464" x="10248900" y="1371600"/>
          <p14:tracePt t="22465" x="10248900" y="1400175"/>
          <p14:tracePt t="22466" x="10220325" y="1414463"/>
          <p14:tracePt t="22467" x="10220325" y="1443038"/>
          <p14:tracePt t="22468" x="10206038" y="1457325"/>
          <p14:tracePt t="22469" x="10177463" y="1485900"/>
          <p14:tracePt t="22470" x="10163175" y="1528763"/>
          <p14:tracePt t="22471" x="10147300" y="1543050"/>
          <p14:tracePt t="22472" x="10133013" y="1571625"/>
          <p14:tracePt t="22473" x="10118725" y="1600200"/>
          <p14:tracePt t="22474" x="10104438" y="1628775"/>
          <p14:tracePt t="22475" x="10075863" y="1643063"/>
          <p14:tracePt t="22476" x="10061575" y="1685925"/>
          <p14:tracePt t="22477" x="10061575" y="1714500"/>
          <p14:tracePt t="22478" x="10033000" y="1728788"/>
          <p14:tracePt t="22479" x="10018713" y="1757363"/>
          <p14:tracePt t="22480" x="10004425" y="1800225"/>
          <p14:tracePt t="22481" x="9990138" y="1828800"/>
          <p14:tracePt t="22482" x="9961563" y="1857375"/>
          <p14:tracePt t="22483" x="9947275" y="1871663"/>
          <p14:tracePt t="22484" x="9932988" y="1914525"/>
          <p14:tracePt t="22485" x="9904413" y="1943100"/>
          <p14:tracePt t="22486" x="9904413" y="1971675"/>
          <p14:tracePt t="22487" x="9875838" y="2000250"/>
          <p14:tracePt t="22488" x="9861550" y="2028825"/>
          <p14:tracePt t="22490" x="9832975" y="2057400"/>
          <p14:tracePt t="22491" x="9818688" y="2100263"/>
          <p14:tracePt t="22492" x="9790113" y="2114550"/>
          <p14:tracePt t="22493" x="9775825" y="2143125"/>
          <p14:tracePt t="22494" x="9761538" y="2171700"/>
          <p14:tracePt t="22495" x="9747250" y="2200275"/>
          <p14:tracePt t="22496" x="9732963" y="2214563"/>
          <p14:tracePt t="22497" x="9718675" y="2243138"/>
          <p14:tracePt t="22498" x="9704388" y="2271713"/>
          <p14:tracePt t="22499" x="9661525" y="2314575"/>
          <p14:tracePt t="22500" x="9647238" y="2343150"/>
          <p14:tracePt t="22501" x="9632950" y="2371725"/>
          <p14:tracePt t="22502" x="9618663" y="2386013"/>
          <p14:tracePt t="22503" x="9604375" y="2414588"/>
          <p14:tracePt t="22504" x="9590088" y="2443163"/>
          <p14:tracePt t="22505" x="9575800" y="2457450"/>
          <p14:tracePt t="22506" x="9561513" y="2486025"/>
          <p14:tracePt t="22507" x="9547225" y="2514600"/>
          <p14:tracePt t="22508" x="9532938" y="2514600"/>
          <p14:tracePt t="22509" x="9532938" y="2543175"/>
          <p14:tracePt t="22510" x="9518650" y="2571750"/>
          <p14:tracePt t="22511" x="9504363" y="2571750"/>
          <p14:tracePt t="22512" x="9504363" y="2600325"/>
          <p14:tracePt t="22513" x="9475788" y="2628900"/>
          <p14:tracePt t="22515" x="9475788" y="2657475"/>
          <p14:tracePt t="22516" x="9461500" y="2671763"/>
          <p14:tracePt t="22517" x="9447213" y="2686050"/>
          <p14:tracePt t="22518" x="9447213" y="2714625"/>
          <p14:tracePt t="22519" x="9432925" y="2728913"/>
          <p14:tracePt t="22520" x="9418638" y="2743200"/>
          <p14:tracePt t="22521" x="9404350" y="2786063"/>
          <p14:tracePt t="22523" x="9390063" y="2800350"/>
          <p14:tracePt t="22524" x="9390063" y="2814638"/>
          <p14:tracePt t="22525" x="9390063" y="2828925"/>
          <p14:tracePt t="22526" x="9375775" y="2843213"/>
          <p14:tracePt t="22527" x="9375775" y="2871788"/>
          <p14:tracePt t="22528" x="9361488" y="2871788"/>
          <p14:tracePt t="22529" x="9361488" y="2900363"/>
          <p14:tracePt t="22531" x="9347200" y="2914650"/>
          <p14:tracePt t="22532" x="9347200" y="2943225"/>
          <p14:tracePt t="22533" x="9347200" y="2957513"/>
          <p14:tracePt t="22534" x="9347200" y="2971800"/>
          <p14:tracePt t="22535" x="9332913" y="3000375"/>
          <p14:tracePt t="22536" x="9318625" y="3014663"/>
          <p14:tracePt t="22537" x="9318625" y="3028950"/>
          <p14:tracePt t="22538" x="9318625" y="3043238"/>
          <p14:tracePt t="22540" x="9318625" y="3071813"/>
          <p14:tracePt t="22542" x="9318625" y="3086100"/>
          <p14:tracePt t="22543" x="9304338" y="3100388"/>
          <p14:tracePt t="22544" x="9304338" y="3114675"/>
          <p14:tracePt t="22545" x="9290050" y="3128963"/>
          <p14:tracePt t="22547" x="9290050" y="3157538"/>
          <p14:tracePt t="22549" x="9290050" y="3171825"/>
          <p14:tracePt t="22550" x="9290050" y="3186113"/>
          <p14:tracePt t="22551" x="9290050" y="3200400"/>
          <p14:tracePt t="22552" x="9290050" y="3214688"/>
          <p14:tracePt t="22554" x="9275763" y="3243263"/>
          <p14:tracePt t="22556" x="9275763" y="3257550"/>
          <p14:tracePt t="22557" x="9275763" y="3271838"/>
          <p14:tracePt t="22558" x="9275763" y="3286125"/>
          <p14:tracePt t="22559" x="9275763" y="3300413"/>
          <p14:tracePt t="22561" x="9261475" y="3314700"/>
          <p14:tracePt t="22562" x="9247188" y="3328988"/>
          <p14:tracePt t="22563" x="9247188" y="3343275"/>
          <p14:tracePt t="22565" x="9247188" y="3357563"/>
          <p14:tracePt t="22566" x="9247188" y="3371850"/>
          <p14:tracePt t="22567" x="9232900" y="3386138"/>
          <p14:tracePt t="22568" x="9232900" y="3400425"/>
          <p14:tracePt t="22570" x="9232900" y="3414713"/>
          <p14:tracePt t="22571" x="9218613" y="3429000"/>
          <p14:tracePt t="22572" x="9204325" y="3429000"/>
          <p14:tracePt t="22573" x="9204325" y="3443288"/>
          <p14:tracePt t="22574" x="9204325" y="3457575"/>
          <p14:tracePt t="22575" x="9190038" y="3471863"/>
          <p14:tracePt t="22576" x="9190038" y="3486150"/>
          <p14:tracePt t="22577" x="9175750" y="3486150"/>
          <p14:tracePt t="22578" x="9175750" y="3500438"/>
          <p14:tracePt t="22579" x="9175750" y="3514725"/>
          <p14:tracePt t="22581" x="9161463" y="3529013"/>
          <p14:tracePt t="22582" x="9147175" y="3529013"/>
          <p14:tracePt t="22583" x="9147175" y="3543300"/>
          <p14:tracePt t="22585" x="9147175" y="3571875"/>
          <p14:tracePt t="22586" x="9132888" y="3571875"/>
          <p14:tracePt t="22588" x="9118600" y="3586163"/>
          <p14:tracePt t="22589" x="9118600" y="3600450"/>
          <p14:tracePt t="22590" x="9104313" y="3600450"/>
          <p14:tracePt t="22591" x="9104313" y="3614738"/>
          <p14:tracePt t="22592" x="9090025" y="3629025"/>
          <p14:tracePt t="22594" x="9090025" y="3643313"/>
          <p14:tracePt t="22595" x="9075738" y="3643313"/>
          <p14:tracePt t="22596" x="9061450" y="3657600"/>
          <p14:tracePt t="22597" x="9061450" y="3671888"/>
          <p14:tracePt t="22598" x="9061450" y="3686175"/>
          <p14:tracePt t="22599" x="9047163" y="3686175"/>
          <p14:tracePt t="22600" x="9047163" y="3700463"/>
          <p14:tracePt t="22602" x="9032875" y="3714750"/>
          <p14:tracePt t="22603" x="9018588" y="3714750"/>
          <p14:tracePt t="22604" x="9018588" y="3729038"/>
          <p14:tracePt t="22606" x="9004300" y="3743325"/>
          <p14:tracePt t="22608" x="9004300" y="3757613"/>
          <p14:tracePt t="22609" x="8990013" y="3757613"/>
          <p14:tracePt t="22610" x="8990013" y="3771900"/>
          <p14:tracePt t="22611" x="8975725" y="3771900"/>
          <p14:tracePt t="22612" x="8975725" y="3786188"/>
          <p14:tracePt t="22613" x="8961438" y="3800475"/>
          <p14:tracePt t="22615" x="8961438" y="3814763"/>
          <p14:tracePt t="22616" x="8947150" y="3814763"/>
          <p14:tracePt t="22618" x="8947150" y="3829050"/>
          <p14:tracePt t="22619" x="8932863" y="3829050"/>
          <p14:tracePt t="22621" x="8932863" y="3843338"/>
          <p14:tracePt t="22622" x="8932863" y="3857625"/>
          <p14:tracePt t="22623" x="8918575" y="3857625"/>
          <p14:tracePt t="22626" x="8918575" y="3871913"/>
          <p14:tracePt t="22627" x="8904288" y="3871913"/>
          <p14:tracePt t="22629" x="8890000" y="3886200"/>
          <p14:tracePt t="22635" x="8875713" y="3900488"/>
          <p14:tracePt t="22639" x="8875713" y="3914775"/>
          <p14:tracePt t="22798" x="8875713" y="3900488"/>
          <p14:tracePt t="22802" x="8875713" y="3886200"/>
          <p14:tracePt t="22806" x="8875713" y="3871913"/>
          <p14:tracePt t="22811" x="8875713" y="3857625"/>
          <p14:tracePt t="22814" x="8875713" y="3843338"/>
          <p14:tracePt t="22820" x="8875713" y="3829050"/>
          <p14:tracePt t="22825" x="8875713" y="3814763"/>
          <p14:tracePt t="22830" x="8875713" y="3800475"/>
          <p14:tracePt t="22832" x="8875713" y="3786188"/>
          <p14:tracePt t="22836" x="8875713" y="3771900"/>
          <p14:tracePt t="22839" x="8875713" y="3757613"/>
          <p14:tracePt t="22840" x="8861425" y="3757613"/>
          <p14:tracePt t="22842" x="8861425" y="3743325"/>
          <p14:tracePt t="22843" x="8861425" y="3729038"/>
          <p14:tracePt t="22846" x="8861425" y="3714750"/>
          <p14:tracePt t="22848" x="8861425" y="3700463"/>
          <p14:tracePt t="22850" x="8861425" y="3686175"/>
          <p14:tracePt t="22851" x="8861425" y="3671888"/>
          <p14:tracePt t="22853" x="8861425" y="3657600"/>
          <p14:tracePt t="22855" x="8861425" y="3643313"/>
          <p14:tracePt t="22857" x="8861425" y="3629025"/>
          <p14:tracePt t="22859" x="8861425" y="3614738"/>
          <p14:tracePt t="22860" x="8861425" y="3600450"/>
          <p14:tracePt t="22862" x="8861425" y="3586163"/>
          <p14:tracePt t="22863" x="8861425" y="3571875"/>
          <p14:tracePt t="22865" x="8861425" y="3557588"/>
          <p14:tracePt t="22866" x="8861425" y="3543300"/>
          <p14:tracePt t="22868" x="8861425" y="3529013"/>
          <p14:tracePt t="22870" x="8861425" y="3514725"/>
          <p14:tracePt t="22871" x="8861425" y="3500438"/>
          <p14:tracePt t="22873" x="8861425" y="3486150"/>
          <p14:tracePt t="22875" x="8861425" y="3457575"/>
          <p14:tracePt t="22877" x="8847138" y="3443288"/>
          <p14:tracePt t="22879" x="8847138" y="3429000"/>
          <p14:tracePt t="22881" x="8847138" y="3414713"/>
          <p14:tracePt t="22882" x="8847138" y="3400425"/>
          <p14:tracePt t="22883" x="8847138" y="3386138"/>
          <p14:tracePt t="22884" x="8832850" y="3386138"/>
          <p14:tracePt t="22885" x="8832850" y="3371850"/>
          <p14:tracePt t="22886" x="8832850" y="3357563"/>
          <p14:tracePt t="22887" x="8832850" y="3343275"/>
          <p14:tracePt t="22888" x="8832850" y="3328988"/>
          <p14:tracePt t="22890" x="8832850" y="3314700"/>
          <p14:tracePt t="22891" x="8832850" y="3300413"/>
          <p14:tracePt t="22893" x="8818563" y="3286125"/>
          <p14:tracePt t="22894" x="8818563" y="3271838"/>
          <p14:tracePt t="22895" x="8818563" y="3257550"/>
          <p14:tracePt t="22896" x="8818563" y="3243263"/>
          <p14:tracePt t="22898" x="8818563" y="3228975"/>
          <p14:tracePt t="22899" x="8818563" y="3214688"/>
          <p14:tracePt t="22900" x="8804275" y="3200400"/>
          <p14:tracePt t="22902" x="8804275" y="3186113"/>
          <p14:tracePt t="22903" x="8804275" y="3171825"/>
          <p14:tracePt t="22904" x="8804275" y="3157538"/>
          <p14:tracePt t="22905" x="8789988" y="3157538"/>
          <p14:tracePt t="22906" x="8789988" y="3143250"/>
          <p14:tracePt t="22907" x="8789988" y="3128963"/>
          <p14:tracePt t="22909" x="8789988" y="3114675"/>
          <p14:tracePt t="22910" x="8789988" y="3100388"/>
          <p14:tracePt t="22911" x="8789988" y="3086100"/>
          <p14:tracePt t="22913" x="8775700" y="3086100"/>
          <p14:tracePt t="22914" x="8775700" y="3071813"/>
          <p14:tracePt t="22915" x="8775700" y="3057525"/>
          <p14:tracePt t="22917" x="8775700" y="3043238"/>
          <p14:tracePt t="22919" x="8775700" y="3028950"/>
          <p14:tracePt t="22920" x="8775700" y="3014663"/>
          <p14:tracePt t="22923" x="8761413" y="3000375"/>
          <p14:tracePt t="22928" x="8761413" y="2986088"/>
          <p14:tracePt t="22933" x="8761413" y="2971800"/>
          <p14:tracePt t="22937" x="8761413" y="2957513"/>
          <p14:tracePt t="22945" x="8761413" y="2943225"/>
          <p14:tracePt t="22957" x="8761413" y="2928938"/>
          <p14:tracePt t="22971" x="8761413" y="2914650"/>
          <p14:tracePt t="22987" x="8761413" y="2900363"/>
          <p14:tracePt t="23010" x="8761413" y="2886075"/>
          <p14:tracePt t="23020" x="8747125" y="2886075"/>
          <p14:tracePt t="23026" x="8732838" y="2886075"/>
          <p14:tracePt t="23029" x="8732838" y="2871788"/>
          <p14:tracePt t="23048" x="8732838" y="2857500"/>
          <p14:tracePt t="23053" x="8718550" y="2857500"/>
          <p14:tracePt t="23076" x="8718550" y="2843213"/>
          <p14:tracePt t="23084" x="8704263" y="2843213"/>
          <p14:tracePt t="23088" x="8704263" y="2828925"/>
          <p14:tracePt t="23092" x="8689975" y="2828925"/>
          <p14:tracePt t="23094" x="8689975" y="2814638"/>
          <p14:tracePt t="23095" x="8675688" y="2814638"/>
          <p14:tracePt t="23100" x="8661400" y="2800350"/>
          <p14:tracePt t="23102" x="8661400" y="2786063"/>
          <p14:tracePt t="23104" x="8647113" y="2786063"/>
          <p14:tracePt t="23106" x="8647113" y="2771775"/>
          <p14:tracePt t="23108" x="8632825" y="2771775"/>
          <p14:tracePt t="23110" x="8618538" y="2771775"/>
          <p14:tracePt t="23111" x="8618538" y="2757488"/>
          <p14:tracePt t="23112" x="8604250" y="2757488"/>
          <p14:tracePt t="23115" x="8589963" y="2743200"/>
          <p14:tracePt t="23116" x="8589963" y="2728913"/>
          <p14:tracePt t="23118" x="8575675" y="2728913"/>
          <p14:tracePt t="23120" x="8561388" y="2728913"/>
          <p14:tracePt t="23121" x="8561388" y="2714625"/>
          <p14:tracePt t="23123" x="8547100" y="2714625"/>
          <p14:tracePt t="23124" x="8547100" y="2700338"/>
          <p14:tracePt t="23126" x="8532813" y="2700338"/>
          <p14:tracePt t="23130" x="8518525" y="2686050"/>
          <p14:tracePt t="23137" x="8504238" y="2686050"/>
          <p14:tracePt t="23138" x="8504238" y="2671763"/>
          <p14:tracePt t="23147" x="8489950" y="2671763"/>
          <p14:tracePt t="23196" x="8475663" y="2671763"/>
          <p14:tracePt t="23198" x="8475663" y="2657475"/>
          <p14:tracePt t="23200" x="8461375" y="2657475"/>
          <p14:tracePt t="23204" x="8447088" y="2657475"/>
          <p14:tracePt t="23205" x="8447088" y="2643188"/>
          <p14:tracePt t="23206" x="8432800" y="2643188"/>
          <p14:tracePt t="23209" x="8418513" y="2643188"/>
          <p14:tracePt t="23212" x="8404225" y="2643188"/>
          <p14:tracePt t="23215" x="8389938" y="2643188"/>
          <p14:tracePt t="23217" x="8375650" y="2643188"/>
          <p14:tracePt t="23219" x="8375650" y="2628900"/>
          <p14:tracePt t="23220" x="8361363" y="2628900"/>
          <p14:tracePt t="23222" x="8347075" y="2628900"/>
          <p14:tracePt t="23226" x="8332788" y="2628900"/>
          <p14:tracePt t="23227" x="8318500" y="2628900"/>
          <p14:tracePt t="23232" x="8304213" y="2628900"/>
          <p14:tracePt t="23235" x="8289925" y="2628900"/>
          <p14:tracePt t="23238" x="8275638" y="2628900"/>
          <p14:tracePt t="23241" x="8261350" y="2628900"/>
          <p14:tracePt t="23244" x="8261350" y="2614613"/>
          <p14:tracePt t="23245" x="8247063" y="2614613"/>
          <p14:tracePt t="23266" x="8232775" y="2614613"/>
          <p14:tracePt t="23306" x="8218488" y="2614613"/>
          <p14:tracePt t="23309" x="8204200" y="2614613"/>
          <p14:tracePt t="23312" x="8189913" y="2614613"/>
          <p14:tracePt t="23315" x="8175625" y="2614613"/>
          <p14:tracePt t="23318" x="8161338" y="2614613"/>
          <p14:tracePt t="23319" x="8147050" y="2614613"/>
          <p14:tracePt t="23321" x="8132763" y="2614613"/>
          <p14:tracePt t="23323" x="8118475" y="2614613"/>
          <p14:tracePt t="23325" x="8104188" y="2614613"/>
          <p14:tracePt t="23327" x="8089900" y="2614613"/>
          <p14:tracePt t="23328" x="8075613" y="2614613"/>
          <p14:tracePt t="23329" x="8075613" y="2600325"/>
          <p14:tracePt t="23330" x="8061325" y="2600325"/>
          <p14:tracePt t="23332" x="8047038" y="2600325"/>
          <p14:tracePt t="23334" x="8018463" y="2600325"/>
          <p14:tracePt t="23336" x="8004175" y="2600325"/>
          <p14:tracePt t="23338" x="7989888" y="2600325"/>
          <p14:tracePt t="23339" x="7975600" y="2600325"/>
          <p14:tracePt t="23341" x="7961313" y="2600325"/>
          <p14:tracePt t="23343" x="7932738" y="2600325"/>
          <p14:tracePt t="23346" x="7918450" y="2600325"/>
          <p14:tracePt t="23347" x="7904163" y="2600325"/>
          <p14:tracePt t="23349" x="7889875" y="2600325"/>
          <p14:tracePt t="23350" x="7875588" y="2600325"/>
          <p14:tracePt t="23353" x="7861300" y="2600325"/>
          <p14:tracePt t="23354" x="7861300" y="2614613"/>
          <p14:tracePt t="23356" x="7847013" y="2614613"/>
          <p14:tracePt t="23357" x="7832725" y="2614613"/>
          <p14:tracePt t="23360" x="7818438" y="2614613"/>
          <p14:tracePt t="23362" x="7804150" y="2614613"/>
          <p14:tracePt t="23365" x="7789863" y="2614613"/>
          <p14:tracePt t="23367" x="7775575" y="2628900"/>
          <p14:tracePt t="23371" x="7761288" y="2628900"/>
          <p14:tracePt t="23376" x="7747000" y="2628900"/>
          <p14:tracePt t="23381" x="7732713" y="2628900"/>
          <p14:tracePt t="23383" x="7732713" y="2643188"/>
          <p14:tracePt t="23386" x="7718425" y="2643188"/>
          <p14:tracePt t="23391" x="7704138" y="2643188"/>
          <p14:tracePt t="23402" x="7689850" y="2643188"/>
          <p14:tracePt t="23411" x="7675563" y="2643188"/>
          <p14:tracePt t="23416" x="7661275" y="2643188"/>
          <p14:tracePt t="23424" x="7646988" y="2643188"/>
          <p14:tracePt t="23433" x="7632700" y="2643188"/>
          <p14:tracePt t="23498" x="7618413" y="2643188"/>
          <p14:tracePt t="23505" x="7604125" y="2643188"/>
          <p14:tracePt t="23513" x="7589838" y="2643188"/>
          <p14:tracePt t="23586" x="7575550" y="2643188"/>
          <p14:tracePt t="23593" x="7561263" y="2643188"/>
          <p14:tracePt t="23594" x="7561263" y="2628900"/>
          <p14:tracePt t="23598" x="7546975" y="2628900"/>
          <p14:tracePt t="23599" x="7532688" y="2628900"/>
          <p14:tracePt t="23603" x="7518400" y="2628900"/>
          <p14:tracePt t="23607" x="7504113" y="2628900"/>
          <p14:tracePt t="23610" x="7504113" y="2614613"/>
          <p14:tracePt t="23612" x="7489825" y="2614613"/>
          <p14:tracePt t="23613" x="7475538" y="2614613"/>
          <p14:tracePt t="23616" x="7475538" y="2600325"/>
          <p14:tracePt t="23618" x="7461250" y="2600325"/>
          <p14:tracePt t="23623" x="7446963" y="2600325"/>
          <p14:tracePt t="23629" x="7432675" y="2600325"/>
          <p14:tracePt t="23630" x="7432675" y="2586038"/>
          <p14:tracePt t="23632" x="7418388" y="2586038"/>
          <p14:tracePt t="23642" x="7404100" y="2586038"/>
          <p14:tracePt t="23654" x="7389813" y="2586038"/>
          <p14:tracePt t="23676" x="7375525" y="2571750"/>
          <p14:tracePt t="23682" x="7361238" y="2571750"/>
          <p14:tracePt t="23695" x="7346950" y="2571750"/>
          <p14:tracePt t="23702" x="7332663" y="2571750"/>
          <p14:tracePt t="23709" x="7318375" y="2571750"/>
          <p14:tracePt t="23712" x="7304088" y="2571750"/>
          <p14:tracePt t="23717" x="7304088" y="2586038"/>
          <p14:tracePt t="23719" x="7289800" y="2586038"/>
          <p14:tracePt t="23724" x="7275513" y="2586038"/>
          <p14:tracePt t="23729" x="7275513" y="2600325"/>
          <p14:tracePt t="23730" x="7261225" y="2600325"/>
          <p14:tracePt t="23732" x="7246938" y="2614613"/>
          <p14:tracePt t="23736" x="7232650" y="2614613"/>
          <p14:tracePt t="23740" x="7232650" y="2628900"/>
          <p14:tracePt t="23741" x="7218363" y="2628900"/>
          <p14:tracePt t="23745" x="7204075" y="2628900"/>
          <p14:tracePt t="23746" x="7204075" y="2643188"/>
          <p14:tracePt t="23749" x="7189788" y="2643188"/>
          <p14:tracePt t="23751" x="7175500" y="2643188"/>
          <p14:tracePt t="23754" x="7175500" y="2657475"/>
          <p14:tracePt t="23755" x="7161213" y="2657475"/>
          <p14:tracePt t="23756" x="7161213" y="2671763"/>
          <p14:tracePt t="23758" x="7146925" y="2671763"/>
          <p14:tracePt t="23762" x="7132638" y="2671763"/>
          <p14:tracePt t="23763" x="7132638" y="2686050"/>
          <p14:tracePt t="23765" x="7118350" y="2686050"/>
          <p14:tracePt t="23767" x="7118350" y="2700338"/>
          <p14:tracePt t="23768" x="7104063" y="2700338"/>
          <p14:tracePt t="23771" x="7089775" y="2700338"/>
          <p14:tracePt t="23774" x="7089775" y="2714625"/>
          <p14:tracePt t="23775" x="7075488" y="2714625"/>
          <p14:tracePt t="23777" x="7061200" y="2714625"/>
          <p14:tracePt t="23779" x="7061200" y="2728913"/>
          <p14:tracePt t="23781" x="7046913" y="2743200"/>
          <p14:tracePt t="23784" x="7032625" y="2743200"/>
          <p14:tracePt t="23787" x="7032625" y="2757488"/>
          <p14:tracePt t="23789" x="7018338" y="2757488"/>
          <p14:tracePt t="23791" x="7004050" y="2771775"/>
          <p14:tracePt t="23796" x="6989763" y="2771775"/>
          <p14:tracePt t="23797" x="6989763" y="2786063"/>
          <p14:tracePt t="23799" x="6989763" y="2800350"/>
          <p14:tracePt t="23801" x="6975475" y="2800350"/>
          <p14:tracePt t="23804" x="6975475" y="2814638"/>
          <p14:tracePt t="23807" x="6961188" y="2814638"/>
          <p14:tracePt t="23808" x="6961188" y="2828925"/>
          <p14:tracePt t="23810" x="6946900" y="2828925"/>
          <p14:tracePt t="23812" x="6946900" y="2843213"/>
          <p14:tracePt t="23814" x="6946900" y="2857500"/>
          <p14:tracePt t="23815" x="6932613" y="2857500"/>
          <p14:tracePt t="23820" x="6932613" y="2871788"/>
          <p14:tracePt t="23822" x="6918325" y="2871788"/>
          <p14:tracePt t="23826" x="6918325" y="2886075"/>
          <p14:tracePt t="23831" x="6918325" y="2900363"/>
          <p14:tracePt t="23832" x="6904038" y="2900363"/>
          <p14:tracePt t="23836" x="6904038" y="2914650"/>
          <p14:tracePt t="23838" x="6889750" y="2914650"/>
          <p14:tracePt t="23843" x="6889750" y="2928938"/>
          <p14:tracePt t="23854" x="6889750" y="2943225"/>
          <p14:tracePt t="23855" x="6875463" y="2943225"/>
          <p14:tracePt t="23869" x="6875463" y="2957513"/>
          <p14:tracePt t="23880" x="6861175" y="2957513"/>
          <p14:tracePt t="23881" x="6861175" y="2971800"/>
          <p14:tracePt t="23893" x="6861175" y="2986088"/>
          <p14:tracePt t="23905" x="6846888" y="2986088"/>
          <p14:tracePt t="23909" x="6846888" y="3000375"/>
          <p14:tracePt t="23920" x="6846888" y="3014663"/>
          <p14:tracePt t="23929" x="6846888" y="3028950"/>
          <p14:tracePt t="23930" x="6832600" y="3028950"/>
          <p14:tracePt t="23973" x="6846888" y="3028950"/>
          <p14:tracePt t="23975" x="6846888" y="3043238"/>
          <p14:tracePt t="23978" x="6861175" y="3043238"/>
          <p14:tracePt t="23982" x="6875463" y="3043238"/>
          <p14:tracePt t="23986" x="6889750" y="3043238"/>
          <p14:tracePt t="23989" x="6904038" y="3043238"/>
          <p14:tracePt t="23993" x="6918325" y="3043238"/>
          <p14:tracePt t="23994" x="6918325" y="3057525"/>
          <p14:tracePt t="23998" x="6932613" y="3057525"/>
          <p14:tracePt t="24002" x="6946900" y="3057525"/>
          <p14:tracePt t="24006" x="6961188" y="3057525"/>
          <p14:tracePt t="24011" x="6975475" y="3057525"/>
          <p14:tracePt t="24017" x="6989763" y="3057525"/>
          <p14:tracePt t="24023" x="7004050" y="3057525"/>
          <p14:tracePt t="24025" x="7004050" y="3071813"/>
          <p14:tracePt t="24029" x="7018338" y="3071813"/>
          <p14:tracePt t="24075" x="7032625" y="3071813"/>
          <p14:tracePt t="24097" x="7046913" y="3071813"/>
          <p14:tracePt t="24697" x="7046913" y="3086100"/>
          <p14:tracePt t="24701" x="7046913" y="3100388"/>
          <p14:tracePt t="24703" x="7046913" y="3114675"/>
          <p14:tracePt t="24704" x="7061200" y="3114675"/>
          <p14:tracePt t="24705" x="7061200" y="3143250"/>
          <p14:tracePt t="24706" x="7075488" y="3143250"/>
          <p14:tracePt t="24707" x="7075488" y="3157538"/>
          <p14:tracePt t="24709" x="7075488" y="3171825"/>
          <p14:tracePt t="24710" x="7075488" y="3186113"/>
          <p14:tracePt t="24711" x="7089775" y="3200400"/>
          <p14:tracePt t="24713" x="7104063" y="3228975"/>
          <p14:tracePt t="24715" x="7104063" y="3243263"/>
          <p14:tracePt t="24716" x="7104063" y="3257550"/>
          <p14:tracePt t="24717" x="7132638" y="3271838"/>
          <p14:tracePt t="24718" x="7132638" y="3286125"/>
          <p14:tracePt t="24720" x="7132638" y="3300413"/>
          <p14:tracePt t="24721" x="7146925" y="3314700"/>
          <p14:tracePt t="24722" x="7161213" y="3328988"/>
          <p14:tracePt t="24723" x="7161213" y="3343275"/>
          <p14:tracePt t="24724" x="7175500" y="3357563"/>
          <p14:tracePt t="24725" x="7175500" y="3371850"/>
          <p14:tracePt t="24726" x="7175500" y="3386138"/>
          <p14:tracePt t="24727" x="7189788" y="3400425"/>
          <p14:tracePt t="24729" x="7204075" y="3429000"/>
          <p14:tracePt t="24731" x="7204075" y="3443288"/>
          <p14:tracePt t="24732" x="7218363" y="3457575"/>
          <p14:tracePt t="24734" x="7218363" y="3471863"/>
          <p14:tracePt t="24735" x="7218363" y="3486150"/>
          <p14:tracePt t="24736" x="7232650" y="3500438"/>
          <p14:tracePt t="24738" x="7232650" y="3514725"/>
          <p14:tracePt t="24739" x="7232650" y="3529013"/>
          <p14:tracePt t="24740" x="7246938" y="3543300"/>
          <p14:tracePt t="24742" x="7246938" y="3557588"/>
          <p14:tracePt t="24743" x="7261225" y="3557588"/>
          <p14:tracePt t="24744" x="7261225" y="3586163"/>
          <p14:tracePt t="24746" x="7261225" y="3600450"/>
          <p14:tracePt t="24747" x="7261225" y="3614738"/>
          <p14:tracePt t="24748" x="7275513" y="3629025"/>
          <p14:tracePt t="24750" x="7275513" y="3643313"/>
          <p14:tracePt t="24752" x="7275513" y="3671888"/>
          <p14:tracePt t="24754" x="7289800" y="3686175"/>
          <p14:tracePt t="24756" x="7289800" y="3700463"/>
          <p14:tracePt t="24758" x="7289800" y="3729038"/>
          <p14:tracePt t="24760" x="7304088" y="3757613"/>
          <p14:tracePt t="24762" x="7304088" y="3771900"/>
          <p14:tracePt t="24764" x="7304088" y="3786188"/>
          <p14:tracePt t="24766" x="7318375" y="3814763"/>
          <p14:tracePt t="24768" x="7318375" y="3829050"/>
          <p14:tracePt t="24770" x="7318375" y="3857625"/>
          <p14:tracePt t="24772" x="7318375" y="3871913"/>
          <p14:tracePt t="24773" x="7318375" y="3886200"/>
          <p14:tracePt t="24774" x="7332663" y="3886200"/>
          <p14:tracePt t="24775" x="7332663" y="3914775"/>
          <p14:tracePt t="24777" x="7332663" y="3929063"/>
          <p14:tracePt t="24778" x="7332663" y="3943350"/>
          <p14:tracePt t="24779" x="7332663" y="3957638"/>
          <p14:tracePt t="24780" x="7332663" y="3971925"/>
          <p14:tracePt t="24781" x="7332663" y="3986213"/>
          <p14:tracePt t="24782" x="7332663" y="4000500"/>
          <p14:tracePt t="24783" x="7332663" y="4029075"/>
          <p14:tracePt t="24785" x="7332663" y="4043363"/>
          <p14:tracePt t="24786" x="7332663" y="4057650"/>
          <p14:tracePt t="24787" x="7346950" y="4071938"/>
          <p14:tracePt t="24788" x="7346950" y="4086225"/>
          <p14:tracePt t="24790" x="7346950" y="4114800"/>
          <p14:tracePt t="24791" x="7361238" y="4129088"/>
          <p14:tracePt t="24792" x="7361238" y="4143375"/>
          <p14:tracePt t="24793" x="7361238" y="4157663"/>
          <p14:tracePt t="24794" x="7361238" y="4171950"/>
          <p14:tracePt t="24795" x="7361238" y="4186238"/>
          <p14:tracePt t="24796" x="7361238" y="4214813"/>
          <p14:tracePt t="24798" x="7361238" y="4229100"/>
          <p14:tracePt t="24799" x="7361238" y="4257675"/>
          <p14:tracePt t="24800" x="7361238" y="4271963"/>
          <p14:tracePt t="24802" x="7361238" y="4300538"/>
          <p14:tracePt t="24803" x="7361238" y="4314825"/>
          <p14:tracePt t="24804" x="7361238" y="4329113"/>
          <p14:tracePt t="24805" x="7361238" y="4343400"/>
          <p14:tracePt t="24806" x="7361238" y="4357688"/>
          <p14:tracePt t="24807" x="7361238" y="4371975"/>
          <p14:tracePt t="24808" x="7375525" y="4400550"/>
          <p14:tracePt t="24810" x="7375525" y="4414838"/>
          <p14:tracePt t="24811" x="7375525" y="4429125"/>
          <p14:tracePt t="24812" x="7375525" y="4443413"/>
          <p14:tracePt t="24813" x="7375525" y="4457700"/>
          <p14:tracePt t="24815" x="7375525" y="4486275"/>
          <p14:tracePt t="24817" x="7375525" y="4500563"/>
          <p14:tracePt t="24819" x="7375525" y="4529138"/>
          <p14:tracePt t="24821" x="7375525" y="4543425"/>
          <p14:tracePt t="24822" x="7375525" y="4557713"/>
          <p14:tracePt t="24823" x="7375525" y="4572000"/>
          <p14:tracePt t="24825" x="7375525" y="4586288"/>
          <p14:tracePt t="24826" x="7375525" y="4600575"/>
          <p14:tracePt t="24828" x="7375525" y="4614863"/>
          <p14:tracePt t="24829" x="7375525" y="4643438"/>
          <p14:tracePt t="24830" x="7375525" y="4657725"/>
          <p14:tracePt t="24832" x="7375525" y="4672013"/>
          <p14:tracePt t="24833" x="7375525" y="4686300"/>
          <p14:tracePt t="24835" x="7375525" y="4700588"/>
          <p14:tracePt t="24836" x="7375525" y="4714875"/>
          <p14:tracePt t="24837" x="7375525" y="4729163"/>
          <p14:tracePt t="24839" x="7375525" y="4743450"/>
          <p14:tracePt t="24841" x="7375525" y="4772025"/>
          <p14:tracePt t="24844" x="7375525" y="4786313"/>
          <p14:tracePt t="24845" x="7375525" y="4800600"/>
          <p14:tracePt t="24846" x="7375525" y="4814888"/>
          <p14:tracePt t="24848" x="7375525" y="4829175"/>
          <p14:tracePt t="24849" x="7361238" y="4829175"/>
          <p14:tracePt t="24850" x="7361238" y="4843463"/>
          <p14:tracePt t="24852" x="7361238" y="4872038"/>
          <p14:tracePt t="24854" x="7361238" y="4886325"/>
          <p14:tracePt t="24856" x="7361238" y="4900613"/>
          <p14:tracePt t="24857" x="7361238" y="4914900"/>
          <p14:tracePt t="24859" x="7361238" y="4929188"/>
          <p14:tracePt t="24861" x="7346950" y="4943475"/>
          <p14:tracePt t="24863" x="7346950" y="4957763"/>
          <p14:tracePt t="24865" x="7346950" y="4986338"/>
          <p14:tracePt t="24867" x="7346950" y="5000625"/>
          <p14:tracePt t="24869" x="7346950" y="5014913"/>
          <p14:tracePt t="24870" x="7332663" y="5014913"/>
          <p14:tracePt t="24871" x="7332663" y="5029200"/>
          <p14:tracePt t="24872" x="7318375" y="5043488"/>
          <p14:tracePt t="24875" x="7318375" y="5057775"/>
          <p14:tracePt t="24876" x="7318375" y="5072063"/>
          <p14:tracePt t="24878" x="7318375" y="5086350"/>
          <p14:tracePt t="24880" x="7304088" y="5100638"/>
          <p14:tracePt t="24882" x="7304088" y="5114925"/>
          <p14:tracePt t="24884" x="7304088" y="5129213"/>
          <p14:tracePt t="24885" x="7304088" y="5143500"/>
          <p14:tracePt t="24886" x="7289800" y="5143500"/>
          <p14:tracePt t="24887" x="7289800" y="5157788"/>
          <p14:tracePt t="24889" x="7289800" y="5172075"/>
          <p14:tracePt t="24891" x="7275513" y="5186363"/>
          <p14:tracePt t="24892" x="7275513" y="5200650"/>
          <p14:tracePt t="24894" x="7275513" y="5214938"/>
          <p14:tracePt t="24895" x="7275513" y="5229225"/>
          <p14:tracePt t="24896" x="7261225" y="5243513"/>
          <p14:tracePt t="24897" x="7261225" y="5257800"/>
          <p14:tracePt t="24899" x="7261225" y="5272088"/>
          <p14:tracePt t="24900" x="7261225" y="5286375"/>
          <p14:tracePt t="24902" x="7261225" y="5300663"/>
          <p14:tracePt t="24903" x="7261225" y="5314950"/>
          <p14:tracePt t="24904" x="7246938" y="5329238"/>
          <p14:tracePt t="24906" x="7246938" y="5343525"/>
          <p14:tracePt t="24907" x="7246938" y="5357813"/>
          <p14:tracePt t="24909" x="7246938" y="5386388"/>
          <p14:tracePt t="24911" x="7246938" y="5400675"/>
          <p14:tracePt t="24912" x="7246938" y="5414963"/>
          <p14:tracePt t="24913" x="7232650" y="5429250"/>
          <p14:tracePt t="24914" x="7232650" y="5443538"/>
          <p14:tracePt t="24915" x="7232650" y="5457825"/>
          <p14:tracePt t="24916" x="7232650" y="5472113"/>
          <p14:tracePt t="24918" x="7232650" y="5486400"/>
          <p14:tracePt t="24919" x="7232650" y="5500688"/>
          <p14:tracePt t="24920" x="7232650" y="5514975"/>
          <p14:tracePt t="24921" x="7232650" y="5529263"/>
          <p14:tracePt t="24923" x="7218363" y="5543550"/>
          <p14:tracePt t="24924" x="7218363" y="5557838"/>
          <p14:tracePt t="24925" x="7218363" y="5572125"/>
          <p14:tracePt t="24926" x="7218363" y="5600700"/>
          <p14:tracePt t="24928" x="7204075" y="5600700"/>
          <p14:tracePt t="24929" x="7204075" y="5614988"/>
          <p14:tracePt t="24930" x="7204075" y="5629275"/>
          <p14:tracePt t="24931" x="7204075" y="5643563"/>
          <p14:tracePt t="24932" x="7204075" y="5657850"/>
          <p14:tracePt t="24934" x="7204075" y="5672138"/>
          <p14:tracePt t="24935" x="7204075" y="5686425"/>
          <p14:tracePt t="24937" x="7204075" y="5700713"/>
          <p14:tracePt t="24939" x="7204075" y="5715000"/>
          <p14:tracePt t="24941" x="7204075" y="5729288"/>
          <p14:tracePt t="24942" x="7189788" y="5743575"/>
          <p14:tracePt t="24945" x="7189788" y="5757863"/>
          <p14:tracePt t="24947" x="7189788" y="5772150"/>
          <p14:tracePt t="24950" x="7189788" y="5786438"/>
          <p14:tracePt t="24951" x="7189788" y="5800725"/>
          <p14:tracePt t="24954" x="7189788" y="5815013"/>
          <p14:tracePt t="24957" x="7175500" y="5829300"/>
          <p14:tracePt t="24959" x="7175500" y="5843588"/>
          <p14:tracePt t="24960" x="7175500" y="5857875"/>
          <p14:tracePt t="24963" x="7175500" y="5872163"/>
          <p14:tracePt t="24966" x="7175500" y="5886450"/>
          <p14:tracePt t="24968" x="7175500" y="5900738"/>
          <p14:tracePt t="24969" x="7161213" y="5915025"/>
          <p14:tracePt t="24971" x="7146925" y="5915025"/>
          <p14:tracePt t="24972" x="7146925" y="5929313"/>
          <p14:tracePt t="24975" x="7146925" y="5943600"/>
          <p14:tracePt t="24977" x="7146925" y="5957888"/>
          <p14:tracePt t="24978" x="7132638" y="5972175"/>
          <p14:tracePt t="24981" x="7132638" y="5986463"/>
          <p14:tracePt t="24983" x="7132638" y="6000750"/>
          <p14:tracePt t="24984" x="7118350" y="6000750"/>
          <p14:tracePt t="24986" x="7118350" y="6015038"/>
          <p14:tracePt t="24988" x="7104063" y="6029325"/>
          <p14:tracePt t="24989" x="7104063" y="6043613"/>
          <p14:tracePt t="24993" x="7089775" y="6057900"/>
          <p14:tracePt t="24995" x="7089775" y="6072188"/>
          <p14:tracePt t="24996" x="7075488" y="6072188"/>
          <p14:tracePt t="24998" x="7075488" y="6086475"/>
          <p14:tracePt t="25000" x="7061200" y="6100763"/>
          <p14:tracePt t="25003" x="7061200" y="6115050"/>
          <p14:tracePt t="25005" x="7046913" y="6115050"/>
          <p14:tracePt t="25006" x="7046913" y="6129338"/>
          <p14:tracePt t="25009" x="7046913" y="6143625"/>
          <p14:tracePt t="25010" x="7032625" y="6143625"/>
          <p14:tracePt t="25011" x="7032625" y="6157913"/>
          <p14:tracePt t="25013" x="7018338" y="6157913"/>
          <p14:tracePt t="25015" x="7018338" y="6172200"/>
          <p14:tracePt t="25018" x="7004050" y="6172200"/>
          <p14:tracePt t="25019" x="7004050" y="6186488"/>
          <p14:tracePt t="25023" x="6989763" y="6186488"/>
          <p14:tracePt t="25025" x="6989763" y="6200775"/>
          <p14:tracePt t="25027" x="6989763" y="6215063"/>
          <p14:tracePt t="25031" x="6975475" y="6215063"/>
          <p14:tracePt t="25034" x="6961188" y="6215063"/>
          <p14:tracePt t="25040" x="6961188" y="6243638"/>
          <p14:tracePt t="25041" x="6946900" y="6243638"/>
          <p14:tracePt t="25047" x="6932613" y="6257925"/>
          <p14:tracePt t="25049" x="6932613" y="6272213"/>
          <p14:tracePt t="25051" x="6918325" y="6272213"/>
          <p14:tracePt t="25053" x="6904038" y="6272213"/>
          <p14:tracePt t="25055" x="6904038" y="6286500"/>
          <p14:tracePt t="25056" x="6889750" y="6286500"/>
          <p14:tracePt t="25058" x="6875463" y="6300788"/>
          <p14:tracePt t="25061" x="6846888" y="6300788"/>
          <p14:tracePt t="25062" x="6846888" y="6315075"/>
          <p14:tracePt t="25064" x="6832600" y="6329363"/>
          <p14:tracePt t="25066" x="6804025" y="6329363"/>
          <p14:tracePt t="25068" x="6804025" y="6343650"/>
          <p14:tracePt t="25069" x="6789738" y="6343650"/>
          <p14:tracePt t="25071" x="6775450" y="6357938"/>
          <p14:tracePt t="25072" x="6761163" y="6357938"/>
          <p14:tracePt t="25073" x="6746875" y="6357938"/>
          <p14:tracePt t="25075" x="6732588" y="6386513"/>
          <p14:tracePt t="25076" x="6718300" y="6386513"/>
          <p14:tracePt t="25077" x="6704013" y="6386513"/>
          <p14:tracePt t="25079" x="6689725" y="6400800"/>
          <p14:tracePt t="25080" x="6675438" y="6400800"/>
          <p14:tracePt t="25081" x="6661150" y="6415088"/>
          <p14:tracePt t="25082" x="6646863" y="6415088"/>
          <p14:tracePt t="25083" x="6646863" y="6429375"/>
          <p14:tracePt t="25084" x="6618288" y="6429375"/>
          <p14:tracePt t="25085" x="6618288" y="6443663"/>
          <p14:tracePt t="25086" x="6604000" y="6443663"/>
          <p14:tracePt t="25087" x="6561138" y="6457950"/>
          <p14:tracePt t="25089" x="6546850" y="6472238"/>
          <p14:tracePt t="25090" x="6518275" y="6472238"/>
          <p14:tracePt t="25092" x="6489700" y="6472238"/>
          <p14:tracePt t="25093" x="6475413" y="6486525"/>
          <p14:tracePt t="25094" x="6475413" y="6500813"/>
          <p14:tracePt t="25095" x="6446838" y="6500813"/>
          <p14:tracePt t="25097" x="6432550" y="6515100"/>
          <p14:tracePt t="25098" x="6418263" y="6515100"/>
          <p14:tracePt t="25099" x="6403975" y="6515100"/>
          <p14:tracePt t="25100" x="6389688" y="6529388"/>
          <p14:tracePt t="25101" x="6375400" y="6529388"/>
          <p14:tracePt t="25102" x="6361113" y="6543675"/>
          <p14:tracePt t="25104" x="6346825" y="6543675"/>
          <p14:tracePt t="25105" x="6332538" y="6543675"/>
          <p14:tracePt t="25106" x="6318250" y="6557963"/>
          <p14:tracePt t="25107" x="6303963" y="6557963"/>
          <p14:tracePt t="25108" x="6289675" y="6557963"/>
          <p14:tracePt t="25109" x="6275388" y="6557963"/>
          <p14:tracePt t="25110" x="6261100" y="6557963"/>
          <p14:tracePt t="25111" x="6261100" y="6572250"/>
          <p14:tracePt t="25112" x="6246813" y="6572250"/>
          <p14:tracePt t="25113" x="6232525" y="6586538"/>
          <p14:tracePt t="25114" x="6218238" y="6586538"/>
          <p14:tracePt t="25116" x="6203950" y="6586538"/>
          <p14:tracePt t="25117" x="6189663" y="6586538"/>
          <p14:tracePt t="25118" x="6175375" y="6586538"/>
          <p14:tracePt t="25120" x="6161088" y="6586538"/>
          <p14:tracePt t="25121" x="6146800" y="6600825"/>
          <p14:tracePt t="25122" x="6132513" y="6600825"/>
          <p14:tracePt t="25123" x="6118225" y="6600825"/>
          <p14:tracePt t="25125" x="6103938" y="6600825"/>
          <p14:tracePt t="25126" x="6088063" y="6600825"/>
          <p14:tracePt t="25128" x="6073775" y="6600825"/>
          <p14:tracePt t="25130" x="6059488" y="6600825"/>
          <p14:tracePt t="25132" x="6045200" y="6600825"/>
          <p14:tracePt t="25133" x="6030913" y="6600825"/>
          <p14:tracePt t="25136" x="6002338" y="6600825"/>
          <p14:tracePt t="25139" x="5988050" y="6600825"/>
          <p14:tracePt t="25142" x="5973763" y="6600825"/>
          <p14:tracePt t="25144" x="5959475" y="6600825"/>
          <p14:tracePt t="25146" x="5945188" y="6600825"/>
          <p14:tracePt t="25149" x="5930900" y="6600825"/>
          <p14:tracePt t="25152" x="5916613" y="6600825"/>
          <p14:tracePt t="25155" x="5902325" y="6600825"/>
          <p14:tracePt t="25158" x="5888038" y="6600825"/>
          <p14:tracePt t="25160" x="5873750" y="6600825"/>
          <p14:tracePt t="25162" x="5859463" y="6600825"/>
          <p14:tracePt t="25165" x="5845175" y="6600825"/>
          <p14:tracePt t="25166" x="5830888" y="6600825"/>
          <p14:tracePt t="25169" x="5816600" y="6586538"/>
          <p14:tracePt t="25170" x="5802313" y="6586538"/>
          <p14:tracePt t="25173" x="5788025" y="6572250"/>
          <p14:tracePt t="25174" x="5773738" y="6572250"/>
          <p14:tracePt t="25176" x="5759450" y="6572250"/>
          <p14:tracePt t="25178" x="5745163" y="6572250"/>
          <p14:tracePt t="25180" x="5730875" y="6557963"/>
          <p14:tracePt t="25182" x="5716588" y="6557963"/>
          <p14:tracePt t="25183" x="5702300" y="6557963"/>
          <p14:tracePt t="25186" x="5673725" y="6543675"/>
          <p14:tracePt t="25189" x="5659438" y="6543675"/>
          <p14:tracePt t="25191" x="5645150" y="6543675"/>
          <p14:tracePt t="25193" x="5630863" y="6529388"/>
          <p14:tracePt t="25194" x="5616575" y="6529388"/>
          <p14:tracePt t="25196" x="5602288" y="6515100"/>
          <p14:tracePt t="25198" x="5588000" y="6515100"/>
          <p14:tracePt t="25200" x="5573713" y="6515100"/>
          <p14:tracePt t="25202" x="5559425" y="6515100"/>
          <p14:tracePt t="25203" x="5559425" y="6500813"/>
          <p14:tracePt t="25205" x="5530850" y="6500813"/>
          <p14:tracePt t="25208" x="5516563" y="6500813"/>
          <p14:tracePt t="25209" x="5516563" y="6486525"/>
          <p14:tracePt t="25210" x="5502275" y="6472238"/>
          <p14:tracePt t="25213" x="5487988" y="6472238"/>
          <p14:tracePt t="25214" x="5473700" y="6457950"/>
          <p14:tracePt t="25216" x="5459413" y="6457950"/>
          <p14:tracePt t="25218" x="5445125" y="6443663"/>
          <p14:tracePt t="25220" x="5430838" y="6443663"/>
          <p14:tracePt t="25221" x="5416550" y="6429375"/>
          <p14:tracePt t="25223" x="5416550" y="6415088"/>
          <p14:tracePt t="25224" x="5402263" y="6415088"/>
          <p14:tracePt t="25226" x="5387975" y="6400800"/>
          <p14:tracePt t="25227" x="5373688" y="6400800"/>
          <p14:tracePt t="25229" x="5373688" y="6386513"/>
          <p14:tracePt t="25230" x="5359400" y="6386513"/>
          <p14:tracePt t="25231" x="5345113" y="6372225"/>
          <p14:tracePt t="25233" x="5345113" y="6357938"/>
          <p14:tracePt t="25234" x="5330825" y="6357938"/>
          <p14:tracePt t="25235" x="5316538" y="6357938"/>
          <p14:tracePt t="25236" x="5316538" y="6343650"/>
          <p14:tracePt t="25238" x="5302250" y="6343650"/>
          <p14:tracePt t="25239" x="5302250" y="6329363"/>
          <p14:tracePt t="25240" x="5287963" y="6315075"/>
          <p14:tracePt t="25243" x="5273675" y="6300788"/>
          <p14:tracePt t="25244" x="5259388" y="6300788"/>
          <p14:tracePt t="25245" x="5259388" y="6286500"/>
          <p14:tracePt t="25247" x="5245100" y="6286500"/>
          <p14:tracePt t="25248" x="5245100" y="6257925"/>
          <p14:tracePt t="25249" x="5230813" y="6257925"/>
          <p14:tracePt t="25251" x="5216525" y="6243638"/>
          <p14:tracePt t="25253" x="5202238" y="6229350"/>
          <p14:tracePt t="25255" x="5202238" y="6215063"/>
          <p14:tracePt t="25256" x="5202238" y="6200775"/>
          <p14:tracePt t="25257" x="5187950" y="6200775"/>
          <p14:tracePt t="25258" x="5187950" y="6186488"/>
          <p14:tracePt t="25260" x="5173663" y="6172200"/>
          <p14:tracePt t="25261" x="5159375" y="6172200"/>
          <p14:tracePt t="25262" x="5159375" y="6157913"/>
          <p14:tracePt t="25263" x="5159375" y="6143625"/>
          <p14:tracePt t="25264" x="5145088" y="6143625"/>
          <p14:tracePt t="25265" x="5145088" y="6129338"/>
          <p14:tracePt t="25267" x="5130800" y="6115050"/>
          <p14:tracePt t="25270" x="5130800" y="6100763"/>
          <p14:tracePt t="25271" x="5116513" y="6086475"/>
          <p14:tracePt t="25273" x="5116513" y="6072188"/>
          <p14:tracePt t="25274" x="5102225" y="6072188"/>
          <p14:tracePt t="25275" x="5102225" y="6057900"/>
          <p14:tracePt t="25277" x="5087938" y="6043613"/>
          <p14:tracePt t="25278" x="5087938" y="6029325"/>
          <p14:tracePt t="25280" x="5087938" y="6015038"/>
          <p14:tracePt t="25281" x="5073650" y="6015038"/>
          <p14:tracePt t="25282" x="5073650" y="6000750"/>
          <p14:tracePt t="25283" x="5073650" y="5986463"/>
          <p14:tracePt t="25285" x="5059363" y="5972175"/>
          <p14:tracePt t="25286" x="5045075" y="5957888"/>
          <p14:tracePt t="25287" x="5045075" y="5943600"/>
          <p14:tracePt t="25289" x="5045075" y="5929313"/>
          <p14:tracePt t="25291" x="5030788" y="5915025"/>
          <p14:tracePt t="25293" x="5030788" y="5886450"/>
          <p14:tracePt t="25295" x="5016500" y="5872163"/>
          <p14:tracePt t="25297" x="5002213" y="5857875"/>
          <p14:tracePt t="25298" x="5002213" y="5843588"/>
          <p14:tracePt t="25299" x="5002213" y="5829300"/>
          <p14:tracePt t="25300" x="5002213" y="5815013"/>
          <p14:tracePt t="25301" x="4987925" y="5815013"/>
          <p14:tracePt t="25302" x="4987925" y="5786438"/>
          <p14:tracePt t="25304" x="4987925" y="5772150"/>
          <p14:tracePt t="25305" x="4973638" y="5743575"/>
          <p14:tracePt t="25307" x="4959350" y="5715000"/>
          <p14:tracePt t="25308" x="4959350" y="5700713"/>
          <p14:tracePt t="25309" x="4959350" y="5686425"/>
          <p14:tracePt t="25310" x="4945063" y="5672138"/>
          <p14:tracePt t="25311" x="4945063" y="5657850"/>
          <p14:tracePt t="25312" x="4945063" y="5643563"/>
          <p14:tracePt t="25313" x="4930775" y="5614988"/>
          <p14:tracePt t="25314" x="4930775" y="5600700"/>
          <p14:tracePt t="25315" x="4930775" y="5586413"/>
          <p14:tracePt t="25316" x="4916488" y="5572125"/>
          <p14:tracePt t="25317" x="4916488" y="5557838"/>
          <p14:tracePt t="25318" x="4902200" y="5529263"/>
          <p14:tracePt t="25319" x="4902200" y="5514975"/>
          <p14:tracePt t="25320" x="4887913" y="5500688"/>
          <p14:tracePt t="25321" x="4887913" y="5472113"/>
          <p14:tracePt t="25322" x="4887913" y="5457825"/>
          <p14:tracePt t="25323" x="4887913" y="5429250"/>
          <p14:tracePt t="25324" x="4873625" y="5429250"/>
          <p14:tracePt t="25325" x="4859338" y="5386388"/>
          <p14:tracePt t="25326" x="4859338" y="5372100"/>
          <p14:tracePt t="25327" x="4845050" y="5343525"/>
          <p14:tracePt t="25328" x="4830763" y="5329238"/>
          <p14:tracePt t="25329" x="4830763" y="5300663"/>
          <p14:tracePt t="25330" x="4830763" y="5272088"/>
          <p14:tracePt t="25331" x="4830763" y="5257800"/>
          <p14:tracePt t="25332" x="4802188" y="5243513"/>
          <p14:tracePt t="25333" x="4802188" y="5200650"/>
          <p14:tracePt t="25334" x="4787900" y="5186363"/>
          <p14:tracePt t="25335" x="4787900" y="5172075"/>
          <p14:tracePt t="25336" x="4773613" y="5143500"/>
          <p14:tracePt t="25337" x="4773613" y="5129213"/>
          <p14:tracePt t="25338" x="4759325" y="5100638"/>
          <p14:tracePt t="25339" x="4759325" y="5086350"/>
          <p14:tracePt t="25340" x="4745038" y="5057775"/>
          <p14:tracePt t="25341" x="4730750" y="5029200"/>
          <p14:tracePt t="25342" x="4730750" y="5014913"/>
          <p14:tracePt t="25343" x="4716463" y="4972050"/>
          <p14:tracePt t="25344" x="4702175" y="4957763"/>
          <p14:tracePt t="25345" x="4702175" y="4943475"/>
          <p14:tracePt t="25346" x="4687888" y="4914900"/>
          <p14:tracePt t="25347" x="4687888" y="4900613"/>
          <p14:tracePt t="25348" x="4673600" y="4872038"/>
          <p14:tracePt t="25349" x="4673600" y="4857750"/>
          <p14:tracePt t="25350" x="4659313" y="4829175"/>
          <p14:tracePt t="25351" x="4645025" y="4814888"/>
          <p14:tracePt t="25352" x="4645025" y="4800600"/>
          <p14:tracePt t="25353" x="4645025" y="4786313"/>
          <p14:tracePt t="25354" x="4630738" y="4772025"/>
          <p14:tracePt t="25355" x="4616450" y="4743450"/>
          <p14:tracePt t="25356" x="4616450" y="4729163"/>
          <p14:tracePt t="25357" x="4616450" y="4714875"/>
          <p14:tracePt t="25358" x="4602163" y="4700588"/>
          <p14:tracePt t="25359" x="4602163" y="4686300"/>
          <p14:tracePt t="25360" x="4587875" y="4672013"/>
          <p14:tracePt t="25361" x="4587875" y="4657725"/>
          <p14:tracePt t="25363" x="4587875" y="4643438"/>
          <p14:tracePt t="25364" x="4573588" y="4614863"/>
          <p14:tracePt t="25366" x="4573588" y="4586288"/>
          <p14:tracePt t="25368" x="4573588" y="4572000"/>
          <p14:tracePt t="25369" x="4559300" y="4572000"/>
          <p14:tracePt t="25371" x="4559300" y="4543425"/>
          <p14:tracePt t="25373" x="4545013" y="4543425"/>
          <p14:tracePt t="25374" x="4545013" y="4529138"/>
          <p14:tracePt t="25376" x="4545013" y="4514850"/>
          <p14:tracePt t="25377" x="4545013" y="4500563"/>
          <p14:tracePt t="25380" x="4545013" y="4486275"/>
          <p14:tracePt t="25385" x="4545013" y="4471988"/>
          <p14:tracePt t="25388" x="4545013" y="4457700"/>
          <p14:tracePt t="25390" x="4545013" y="4443413"/>
          <p14:tracePt t="25395" x="4545013" y="4429125"/>
          <p14:tracePt t="25399" x="4545013" y="4414838"/>
          <p14:tracePt t="25403" x="4545013" y="4400550"/>
          <p14:tracePt t="25405" x="4545013" y="4386263"/>
          <p14:tracePt t="25409" x="4559300" y="4371975"/>
          <p14:tracePt t="25412" x="4559300" y="4357688"/>
          <p14:tracePt t="25415" x="4559300" y="4343400"/>
          <p14:tracePt t="25418" x="4573588" y="4343400"/>
          <p14:tracePt t="25419" x="4573588" y="4329113"/>
          <p14:tracePt t="25420" x="4573588" y="4314825"/>
          <p14:tracePt t="25424" x="4573588" y="4300538"/>
          <p14:tracePt t="25425" x="4587875" y="4300538"/>
          <p14:tracePt t="25426" x="4587875" y="4286250"/>
          <p14:tracePt t="25429" x="4587875" y="4271963"/>
          <p14:tracePt t="25430" x="4587875" y="4257675"/>
          <p14:tracePt t="25432" x="4602163" y="4257675"/>
          <p14:tracePt t="25433" x="4602163" y="4243388"/>
          <p14:tracePt t="25435" x="4616450" y="4229100"/>
          <p14:tracePt t="25437" x="4616450" y="4214813"/>
          <p14:tracePt t="25439" x="4616450" y="4200525"/>
          <p14:tracePt t="25441" x="4630738" y="4186238"/>
          <p14:tracePt t="25442" x="4630738" y="4171950"/>
          <p14:tracePt t="25443" x="4630738" y="4157663"/>
          <p14:tracePt t="25445" x="4630738" y="4143375"/>
          <p14:tracePt t="25447" x="4645025" y="4129088"/>
          <p14:tracePt t="25448" x="4645025" y="4114800"/>
          <p14:tracePt t="25449" x="4645025" y="4100513"/>
          <p14:tracePt t="25450" x="4659313" y="4100513"/>
          <p14:tracePt t="25451" x="4659313" y="4086225"/>
          <p14:tracePt t="25452" x="4659313" y="4071938"/>
          <p14:tracePt t="25453" x="4673600" y="4057650"/>
          <p14:tracePt t="25455" x="4673600" y="4043363"/>
          <p14:tracePt t="25456" x="4673600" y="4029075"/>
          <p14:tracePt t="25457" x="4673600" y="4014788"/>
          <p14:tracePt t="25458" x="4687888" y="4014788"/>
          <p14:tracePt t="25459" x="4687888" y="4000500"/>
          <p14:tracePt t="25460" x="4687888" y="3986213"/>
          <p14:tracePt t="25461" x="4687888" y="3971925"/>
          <p14:tracePt t="25462" x="4702175" y="3971925"/>
          <p14:tracePt t="25463" x="4702175" y="3957638"/>
          <p14:tracePt t="25465" x="4716463" y="3943350"/>
          <p14:tracePt t="25466" x="4716463" y="3929063"/>
          <p14:tracePt t="25467" x="4716463" y="3914775"/>
          <p14:tracePt t="25469" x="4730750" y="3900488"/>
          <p14:tracePt t="25471" x="4730750" y="3886200"/>
          <p14:tracePt t="25473" x="4730750" y="3871913"/>
          <p14:tracePt t="25474" x="4745038" y="3857625"/>
          <p14:tracePt t="25476" x="4745038" y="3843338"/>
          <p14:tracePt t="25478" x="4759325" y="3843338"/>
          <p14:tracePt t="25479" x="4759325" y="3829050"/>
          <p14:tracePt t="25481" x="4773613" y="3829050"/>
          <p14:tracePt t="25482" x="4773613" y="3814763"/>
          <p14:tracePt t="25483" x="4773613" y="3800475"/>
          <p14:tracePt t="25486" x="4787900" y="3800475"/>
          <p14:tracePt t="25487" x="4787900" y="3786188"/>
          <p14:tracePt t="25491" x="4787900" y="3771900"/>
          <p14:tracePt t="25493" x="4802188" y="3771900"/>
          <p14:tracePt t="25497" x="4816475" y="3757613"/>
          <p14:tracePt t="25500" x="4816475" y="3743325"/>
          <p14:tracePt t="25501" x="4830763" y="3743325"/>
          <p14:tracePt t="25504" x="4845050" y="3743325"/>
          <p14:tracePt t="25507" x="4845050" y="3729038"/>
          <p14:tracePt t="25509" x="4859338" y="3729038"/>
          <p14:tracePt t="25513" x="4873625" y="3729038"/>
          <p14:tracePt t="25514" x="4887913" y="3714750"/>
          <p14:tracePt t="25517" x="4902200" y="3714750"/>
          <p14:tracePt t="25520" x="4902200" y="3700463"/>
          <p14:tracePt t="25521" x="4916488" y="3700463"/>
          <p14:tracePt t="25524" x="4930775" y="3700463"/>
          <p14:tracePt t="25525" x="4930775" y="3686175"/>
          <p14:tracePt t="25526" x="4945063" y="3686175"/>
          <p14:tracePt t="25527" x="4959350" y="3686175"/>
          <p14:tracePt t="25530" x="4973638" y="3671888"/>
          <p14:tracePt t="25531" x="4987925" y="3671888"/>
          <p14:tracePt t="25533" x="5002213" y="3671888"/>
          <p14:tracePt t="25534" x="5016500" y="3671888"/>
          <p14:tracePt t="25536" x="5030788" y="3671888"/>
          <p14:tracePt t="25537" x="5045075" y="3671888"/>
          <p14:tracePt t="25538" x="5045075" y="3657600"/>
          <p14:tracePt t="25539" x="5059363" y="3657600"/>
          <p14:tracePt t="25541" x="5073650" y="3657600"/>
          <p14:tracePt t="25542" x="5087938" y="3657600"/>
          <p14:tracePt t="25544" x="5102225" y="3643313"/>
          <p14:tracePt t="25545" x="5116513" y="3643313"/>
          <p14:tracePt t="25546" x="5130800" y="3643313"/>
          <p14:tracePt t="25547" x="5130800" y="3629025"/>
          <p14:tracePt t="25548" x="5145088" y="3629025"/>
          <p14:tracePt t="25550" x="5159375" y="3629025"/>
          <p14:tracePt t="25551" x="5173663" y="3629025"/>
          <p14:tracePt t="25552" x="5187950" y="3629025"/>
          <p14:tracePt t="25553" x="5202238" y="3629025"/>
          <p14:tracePt t="25555" x="5216525" y="3629025"/>
          <p14:tracePt t="25556" x="5230813" y="3614738"/>
          <p14:tracePt t="25557" x="5245100" y="3614738"/>
          <p14:tracePt t="25558" x="5259388" y="3614738"/>
          <p14:tracePt t="25560" x="5273675" y="3614738"/>
          <p14:tracePt t="25561" x="5287963" y="3614738"/>
          <p14:tracePt t="25562" x="5302250" y="3614738"/>
          <p14:tracePt t="25563" x="5316538" y="3614738"/>
          <p14:tracePt t="25564" x="5330825" y="3600450"/>
          <p14:tracePt t="25565" x="5345113" y="3600450"/>
          <p14:tracePt t="25567" x="5359400" y="3600450"/>
          <p14:tracePt t="25568" x="5373688" y="3600450"/>
          <p14:tracePt t="25569" x="5387975" y="3600450"/>
          <p14:tracePt t="25571" x="5402263" y="3586163"/>
          <p14:tracePt t="25572" x="5416550" y="3586163"/>
          <p14:tracePt t="25573" x="5430838" y="3586163"/>
          <p14:tracePt t="25575" x="5445125" y="3586163"/>
          <p14:tracePt t="25576" x="5459413" y="3586163"/>
          <p14:tracePt t="25578" x="5473700" y="3586163"/>
          <p14:tracePt t="25579" x="5487988" y="3586163"/>
          <p14:tracePt t="25580" x="5502275" y="3571875"/>
          <p14:tracePt t="25582" x="5516563" y="3571875"/>
          <p14:tracePt t="25583" x="5530850" y="3571875"/>
          <p14:tracePt t="25585" x="5545138" y="3571875"/>
          <p14:tracePt t="25586" x="5559425" y="3571875"/>
          <p14:tracePt t="25587" x="5573713" y="3571875"/>
          <p14:tracePt t="25588" x="5588000" y="3571875"/>
          <p14:tracePt t="25590" x="5602288" y="3571875"/>
          <p14:tracePt t="25591" x="5616575" y="3571875"/>
          <p14:tracePt t="25592" x="5630863" y="3571875"/>
          <p14:tracePt t="25594" x="5645150" y="3571875"/>
          <p14:tracePt t="25595" x="5659438" y="3571875"/>
          <p14:tracePt t="25596" x="5659438" y="3557588"/>
          <p14:tracePt t="25597" x="5673725" y="3557588"/>
          <p14:tracePt t="25598" x="5688013" y="3557588"/>
          <p14:tracePt t="25599" x="5702300" y="3557588"/>
          <p14:tracePt t="25601" x="5716588" y="3557588"/>
          <p14:tracePt t="25603" x="5730875" y="3557588"/>
          <p14:tracePt t="25604" x="5745163" y="3543300"/>
          <p14:tracePt t="25605" x="5759450" y="3543300"/>
          <p14:tracePt t="25606" x="5773738" y="3543300"/>
          <p14:tracePt t="25608" x="5788025" y="3543300"/>
          <p14:tracePt t="25609" x="5802313" y="3543300"/>
          <p14:tracePt t="25611" x="5816600" y="3543300"/>
          <p14:tracePt t="25614" x="5830888" y="3543300"/>
          <p14:tracePt t="25616" x="5845175" y="3543300"/>
          <p14:tracePt t="25617" x="5859463" y="3543300"/>
          <p14:tracePt t="25619" x="5873750" y="3543300"/>
          <p14:tracePt t="25621" x="5888038" y="3543300"/>
          <p14:tracePt t="25623" x="5902325" y="3543300"/>
          <p14:tracePt t="25624" x="5916613" y="3543300"/>
          <p14:tracePt t="25627" x="5930900" y="3543300"/>
          <p14:tracePt t="25629" x="5945188" y="3543300"/>
          <p14:tracePt t="25631" x="5959475" y="3543300"/>
          <p14:tracePt t="25633" x="5973763" y="3543300"/>
          <p14:tracePt t="25635" x="5988050" y="3543300"/>
          <p14:tracePt t="25637" x="6002338" y="3543300"/>
          <p14:tracePt t="25640" x="6030913" y="3543300"/>
          <p14:tracePt t="25643" x="6045200" y="3543300"/>
          <p14:tracePt t="25645" x="6059488" y="3543300"/>
          <p14:tracePt t="25646" x="6073775" y="3543300"/>
          <p14:tracePt t="25647" x="6088063" y="3543300"/>
          <p14:tracePt t="25649" x="6103938" y="3557588"/>
          <p14:tracePt t="25651" x="6118225" y="3557588"/>
          <p14:tracePt t="25652" x="6132513" y="3557588"/>
          <p14:tracePt t="25654" x="6146800" y="3557588"/>
          <p14:tracePt t="25655" x="6161088" y="3557588"/>
          <p14:tracePt t="25657" x="6175375" y="3557588"/>
          <p14:tracePt t="25658" x="6189663" y="3557588"/>
          <p14:tracePt t="25659" x="6189663" y="3571875"/>
          <p14:tracePt t="25660" x="6203950" y="3571875"/>
          <p14:tracePt t="25662" x="6232525" y="3571875"/>
          <p14:tracePt t="25664" x="6246813" y="3571875"/>
          <p14:tracePt t="25665" x="6261100" y="3571875"/>
          <p14:tracePt t="25666" x="6275388" y="3571875"/>
          <p14:tracePt t="25668" x="6289675" y="3571875"/>
          <p14:tracePt t="25669" x="6303963" y="3586163"/>
          <p14:tracePt t="25670" x="6318250" y="3586163"/>
          <p14:tracePt t="25671" x="6318250" y="3600450"/>
          <p14:tracePt t="25672" x="6332538" y="3600450"/>
          <p14:tracePt t="25673" x="6346825" y="3600450"/>
          <p14:tracePt t="25674" x="6361113" y="3600450"/>
          <p14:tracePt t="25675" x="6375400" y="3600450"/>
          <p14:tracePt t="25677" x="6389688" y="3600450"/>
          <p14:tracePt t="25678" x="6403975" y="3600450"/>
          <p14:tracePt t="25679" x="6418263" y="3614738"/>
          <p14:tracePt t="25681" x="6432550" y="3614738"/>
          <p14:tracePt t="25682" x="6446838" y="3614738"/>
          <p14:tracePt t="25683" x="6461125" y="3614738"/>
          <p14:tracePt t="25684" x="6475413" y="3629025"/>
          <p14:tracePt t="25686" x="6503988" y="3629025"/>
          <p14:tracePt t="25688" x="6518275" y="3629025"/>
          <p14:tracePt t="25690" x="6532563" y="3643313"/>
          <p14:tracePt t="25691" x="6546850" y="3643313"/>
          <p14:tracePt t="25692" x="6561138" y="3643313"/>
          <p14:tracePt t="25693" x="6575425" y="3643313"/>
          <p14:tracePt t="25696" x="6604000" y="3657600"/>
          <p14:tracePt t="25698" x="6618288" y="3657600"/>
          <p14:tracePt t="25699" x="6632575" y="3657600"/>
          <p14:tracePt t="25701" x="6646863" y="3657600"/>
          <p14:tracePt t="25702" x="6661150" y="3657600"/>
          <p14:tracePt t="25703" x="6675438" y="3657600"/>
          <p14:tracePt t="25705" x="6689725" y="3671888"/>
          <p14:tracePt t="25707" x="6704013" y="3671888"/>
          <p14:tracePt t="25708" x="6704013" y="3686175"/>
          <p14:tracePt t="25709" x="6718300" y="3686175"/>
          <p14:tracePt t="25711" x="6732588" y="3686175"/>
          <p14:tracePt t="25713" x="6746875" y="3686175"/>
          <p14:tracePt t="25715" x="6761163" y="3686175"/>
          <p14:tracePt t="25719" x="6775450" y="3700463"/>
          <p14:tracePt t="25721" x="6789738" y="3700463"/>
          <p14:tracePt t="25725" x="6804025" y="3700463"/>
          <p14:tracePt t="25731" x="6818313" y="3700463"/>
          <p14:tracePt t="25741" x="6832600" y="3700463"/>
          <p14:tracePt t="25764" x="6832600" y="3714750"/>
          <p14:tracePt t="25765" x="6846888" y="3714750"/>
          <p14:tracePt t="25769" x="6861175" y="3714750"/>
          <p14:tracePt t="25774" x="6875463" y="3729038"/>
          <p14:tracePt t="25777" x="6889750" y="3729038"/>
          <p14:tracePt t="25779" x="6904038" y="3729038"/>
          <p14:tracePt t="25780" x="6904038" y="3743325"/>
          <p14:tracePt t="25781" x="6918325" y="3743325"/>
          <p14:tracePt t="25783" x="6932613" y="3743325"/>
          <p14:tracePt t="25785" x="6946900" y="3757613"/>
          <p14:tracePt t="25788" x="6975475" y="3757613"/>
          <p14:tracePt t="25791" x="6989763" y="3757613"/>
          <p14:tracePt t="25792" x="7004050" y="3771900"/>
          <p14:tracePt t="25794" x="7018338" y="3771900"/>
          <p14:tracePt t="25796" x="7032625" y="3771900"/>
          <p14:tracePt t="25798" x="7061200" y="3786188"/>
          <p14:tracePt t="25801" x="7089775" y="3786188"/>
          <p14:tracePt t="25803" x="7104063" y="3800475"/>
          <p14:tracePt t="25805" x="7118350" y="3800475"/>
          <p14:tracePt t="25807" x="7132638" y="3800475"/>
          <p14:tracePt t="25808" x="7146925" y="3814763"/>
          <p14:tracePt t="25811" x="7161213" y="3814763"/>
          <p14:tracePt t="25813" x="7175500" y="3814763"/>
          <p14:tracePt t="25815" x="7189788" y="3814763"/>
          <p14:tracePt t="25816" x="7189788" y="3829050"/>
          <p14:tracePt t="25817" x="7204075" y="3829050"/>
          <p14:tracePt t="25818" x="7204075" y="3843338"/>
          <p14:tracePt t="25819" x="7218363" y="3843338"/>
          <p14:tracePt t="25822" x="7232650" y="3843338"/>
          <p14:tracePt t="25826" x="7246938" y="3843338"/>
          <p14:tracePt t="25828" x="7261225" y="3843338"/>
          <p14:tracePt t="25832" x="7275513" y="3843338"/>
          <p14:tracePt t="25835" x="7275513" y="3857625"/>
          <p14:tracePt t="25843" x="7289800" y="3857625"/>
          <p14:tracePt t="26352" x="7289800" y="3871913"/>
          <p14:tracePt t="26359" x="7289800" y="3886200"/>
          <p14:tracePt t="26360" x="7304088" y="3886200"/>
          <p14:tracePt t="26361" x="7304088" y="3900488"/>
          <p14:tracePt t="26362" x="7318375" y="3914775"/>
          <p14:tracePt t="26365" x="7318375" y="3929063"/>
          <p14:tracePt t="26367" x="7332663" y="3929063"/>
          <p14:tracePt t="26368" x="7332663" y="3957638"/>
          <p14:tracePt t="26371" x="7346950" y="3971925"/>
          <p14:tracePt t="26373" x="7346950" y="3986213"/>
          <p14:tracePt t="26376" x="7361238" y="4014788"/>
          <p14:tracePt t="26377" x="7375525" y="4014788"/>
          <p14:tracePt t="26379" x="7375525" y="4029075"/>
          <p14:tracePt t="26381" x="7375525" y="4043363"/>
          <p14:tracePt t="26382" x="7389813" y="4043363"/>
          <p14:tracePt t="26383" x="7389813" y="4057650"/>
          <p14:tracePt t="26384" x="7389813" y="4071938"/>
          <p14:tracePt t="26387" x="7404100" y="4086225"/>
          <p14:tracePt t="26390" x="7404100" y="4100513"/>
          <p14:tracePt t="26392" x="7418388" y="4100513"/>
          <p14:tracePt t="26393" x="7418388" y="4114800"/>
          <p14:tracePt t="26394" x="7418388" y="4129088"/>
          <p14:tracePt t="26397" x="7432675" y="4143375"/>
          <p14:tracePt t="26401" x="7432675" y="4157663"/>
          <p14:tracePt t="26404" x="7432675" y="4171950"/>
          <p14:tracePt t="26406" x="7432675" y="4186238"/>
          <p14:tracePt t="26409" x="7432675" y="4200525"/>
          <p14:tracePt t="26411" x="7446963" y="4214813"/>
          <p14:tracePt t="26415" x="7446963" y="4229100"/>
          <p14:tracePt t="26419" x="7446963" y="4243388"/>
          <p14:tracePt t="26427" x="7446963" y="4257675"/>
          <p14:tracePt t="26437" x="7446963" y="4271963"/>
          <p14:tracePt t="26445" x="7446963" y="4286250"/>
          <p14:tracePt t="26461" x="7446963" y="4300538"/>
          <p14:tracePt t="26471" x="7446963" y="4314825"/>
          <p14:tracePt t="26473" x="7432675" y="4314825"/>
          <p14:tracePt t="26483" x="7432675" y="4329113"/>
          <p14:tracePt t="26488" x="7432675" y="4343400"/>
          <p14:tracePt t="26509" x="7418388" y="4357688"/>
          <p14:tracePt t="26522" x="7418388" y="4371975"/>
          <p14:tracePt t="26524" x="7404100" y="4371975"/>
          <p14:tracePt t="26531" x="7404100" y="4386263"/>
          <p14:tracePt t="26536" x="7404100" y="4400550"/>
          <p14:tracePt t="26538" x="7404100" y="4414838"/>
          <p14:tracePt t="26544" x="7404100" y="4429125"/>
          <p14:tracePt t="26548" x="7404100" y="4443413"/>
          <p14:tracePt t="26552" x="7404100" y="4457700"/>
          <p14:tracePt t="26553" x="7404100" y="4471988"/>
          <p14:tracePt t="26557" x="7389813" y="4471988"/>
          <p14:tracePt t="26558" x="7389813" y="4486275"/>
          <p14:tracePt t="26562" x="7389813" y="4500563"/>
          <p14:tracePt t="26564" x="7389813" y="4514850"/>
          <p14:tracePt t="26566" x="7389813" y="4529138"/>
          <p14:tracePt t="26570" x="7389813" y="4543425"/>
          <p14:tracePt t="26572" x="7389813" y="4557713"/>
          <p14:tracePt t="26575" x="7389813" y="4572000"/>
          <p14:tracePt t="26576" x="7389813" y="4586288"/>
          <p14:tracePt t="26579" x="7389813" y="4600575"/>
          <p14:tracePt t="26581" x="7389813" y="4614863"/>
          <p14:tracePt t="26583" x="7375525" y="4614863"/>
          <p14:tracePt t="26584" x="7375525" y="4629150"/>
          <p14:tracePt t="26585" x="7375525" y="4643438"/>
          <p14:tracePt t="26587" x="7375525" y="4657725"/>
          <p14:tracePt t="26588" x="7375525" y="4672013"/>
          <p14:tracePt t="26590" x="7375525" y="4686300"/>
          <p14:tracePt t="26591" x="7375525" y="4700588"/>
          <p14:tracePt t="26592" x="7375525" y="4714875"/>
          <p14:tracePt t="26594" x="7375525" y="4743450"/>
          <p14:tracePt t="26595" x="7361238" y="4743450"/>
          <p14:tracePt t="26596" x="7361238" y="4757738"/>
          <p14:tracePt t="26597" x="7361238" y="4786313"/>
          <p14:tracePt t="26599" x="7346950" y="4800600"/>
          <p14:tracePt t="26600" x="7346950" y="4829175"/>
          <p14:tracePt t="26602" x="7346950" y="4857750"/>
          <p14:tracePt t="26603" x="7332663" y="4857750"/>
          <p14:tracePt t="26604" x="7332663" y="4872038"/>
          <p14:tracePt t="26605" x="7318375" y="4900613"/>
          <p14:tracePt t="26607" x="7318375" y="4929188"/>
          <p14:tracePt t="26608" x="7318375" y="4943475"/>
          <p14:tracePt t="26609" x="7304088" y="4943475"/>
          <p14:tracePt t="26610" x="7304088" y="4972050"/>
          <p14:tracePt t="26611" x="7304088" y="4986338"/>
          <p14:tracePt t="26612" x="7304088" y="5000625"/>
          <p14:tracePt t="26613" x="7289800" y="5000625"/>
          <p14:tracePt t="26614" x="7289800" y="5014913"/>
          <p14:tracePt t="26615" x="7275513" y="5029200"/>
          <p14:tracePt t="26616" x="7275513" y="5057775"/>
          <p14:tracePt t="26618" x="7261225" y="5072063"/>
          <p14:tracePt t="26619" x="7261225" y="5086350"/>
          <p14:tracePt t="26620" x="7261225" y="5100638"/>
          <p14:tracePt t="26621" x="7261225" y="5114925"/>
          <p14:tracePt t="26622" x="7246938" y="5129213"/>
          <p14:tracePt t="26623" x="7232650" y="5143500"/>
          <p14:tracePt t="26625" x="7232650" y="5172075"/>
          <p14:tracePt t="26626" x="7232650" y="5186363"/>
          <p14:tracePt t="26627" x="7218363" y="5200650"/>
          <p14:tracePt t="26628" x="7218363" y="5214938"/>
          <p14:tracePt t="26629" x="7218363" y="5229225"/>
          <p14:tracePt t="26630" x="7218363" y="5243513"/>
          <p14:tracePt t="26631" x="7204075" y="5257800"/>
          <p14:tracePt t="26632" x="7189788" y="5272088"/>
          <p14:tracePt t="26633" x="7189788" y="5300663"/>
          <p14:tracePt t="26634" x="7189788" y="5314950"/>
          <p14:tracePt t="26635" x="7175500" y="5329238"/>
          <p14:tracePt t="26636" x="7161213" y="5357813"/>
          <p14:tracePt t="26637" x="7161213" y="5372100"/>
          <p14:tracePt t="26639" x="7161213" y="5400675"/>
          <p14:tracePt t="26640" x="7132638" y="5414963"/>
          <p14:tracePt t="26641" x="7132638" y="5429250"/>
          <p14:tracePt t="26642" x="7132638" y="5443538"/>
          <p14:tracePt t="26643" x="7132638" y="5457825"/>
          <p14:tracePt t="26644" x="7118350" y="5486400"/>
          <p14:tracePt t="26645" x="7104063" y="5500688"/>
          <p14:tracePt t="26647" x="7104063" y="5529263"/>
          <p14:tracePt t="26648" x="7089775" y="5543550"/>
          <p14:tracePt t="26649" x="7089775" y="5557838"/>
          <p14:tracePt t="26650" x="7075488" y="5572125"/>
          <p14:tracePt t="26652" x="7061200" y="5600700"/>
          <p14:tracePt t="26653" x="7061200" y="5614988"/>
          <p14:tracePt t="26654" x="7061200" y="5629275"/>
          <p14:tracePt t="26655" x="7046913" y="5643563"/>
          <p14:tracePt t="26656" x="7032625" y="5657850"/>
          <p14:tracePt t="26657" x="7032625" y="5672138"/>
          <p14:tracePt t="26658" x="7032625" y="5686425"/>
          <p14:tracePt t="26659" x="7018338" y="5700713"/>
          <p14:tracePt t="26660" x="7018338" y="5715000"/>
          <p14:tracePt t="26662" x="7004050" y="5743575"/>
          <p14:tracePt t="26663" x="6989763" y="5743575"/>
          <p14:tracePt t="26664" x="6989763" y="5757863"/>
          <p14:tracePt t="26665" x="6989763" y="5772150"/>
          <p14:tracePt t="26666" x="6961188" y="5800725"/>
          <p14:tracePt t="26667" x="6961188" y="5815013"/>
          <p14:tracePt t="26668" x="6961188" y="5829300"/>
          <p14:tracePt t="26669" x="6946900" y="5829300"/>
          <p14:tracePt t="26670" x="6946900" y="5843588"/>
          <p14:tracePt t="26671" x="6946900" y="5857875"/>
          <p14:tracePt t="26672" x="6932613" y="5857875"/>
          <p14:tracePt t="26673" x="6932613" y="5872163"/>
          <p14:tracePt t="26674" x="6918325" y="5886450"/>
          <p14:tracePt t="26675" x="6918325" y="5900738"/>
          <p14:tracePt t="26676" x="6904038" y="5915025"/>
          <p14:tracePt t="26678" x="6889750" y="5929313"/>
          <p14:tracePt t="26679" x="6889750" y="5943600"/>
          <p14:tracePt t="26681" x="6875463" y="5957888"/>
          <p14:tracePt t="26682" x="6861175" y="5957888"/>
          <p14:tracePt t="26683" x="6861175" y="5972175"/>
          <p14:tracePt t="26684" x="6861175" y="5986463"/>
          <p14:tracePt t="26685" x="6846888" y="5986463"/>
          <p14:tracePt t="26686" x="6846888" y="6000750"/>
          <p14:tracePt t="26687" x="6832600" y="6015038"/>
          <p14:tracePt t="26689" x="6818313" y="6015038"/>
          <p14:tracePt t="26690" x="6818313" y="6029325"/>
          <p14:tracePt t="26691" x="6804025" y="6043613"/>
          <p14:tracePt t="26693" x="6789738" y="6057900"/>
          <p14:tracePt t="26695" x="6775450" y="6057900"/>
          <p14:tracePt t="26696" x="6775450" y="6072188"/>
          <p14:tracePt t="26697" x="6761163" y="6072188"/>
          <p14:tracePt t="26698" x="6746875" y="6086475"/>
          <p14:tracePt t="26699" x="6746875" y="6100763"/>
          <p14:tracePt t="26700" x="6732588" y="6100763"/>
          <p14:tracePt t="26702" x="6718300" y="6115050"/>
          <p14:tracePt t="26704" x="6704013" y="6129338"/>
          <p14:tracePt t="26705" x="6689725" y="6129338"/>
          <p14:tracePt t="26706" x="6675438" y="6143625"/>
          <p14:tracePt t="26707" x="6661150" y="6143625"/>
          <p14:tracePt t="26708" x="6661150" y="6157913"/>
          <p14:tracePt t="26709" x="6646863" y="6157913"/>
          <p14:tracePt t="26710" x="6632575" y="6157913"/>
          <p14:tracePt t="26711" x="6632575" y="6172200"/>
          <p14:tracePt t="26712" x="6604000" y="6172200"/>
          <p14:tracePt t="26713" x="6604000" y="6186488"/>
          <p14:tracePt t="26713" x="6589713" y="6186488"/>
          <p14:tracePt t="26715" x="6589713" y="6200775"/>
          <p14:tracePt t="26716" x="6561138" y="6200775"/>
          <p14:tracePt t="26718" x="6532563" y="6215063"/>
          <p14:tracePt t="26719" x="6518275" y="6215063"/>
          <p14:tracePt t="26721" x="6489700" y="6229350"/>
          <p14:tracePt t="26722" x="6489700" y="6243638"/>
          <p14:tracePt t="26723" x="6461125" y="6243638"/>
          <p14:tracePt t="26724" x="6446838" y="6243638"/>
          <p14:tracePt t="26725" x="6446838" y="6257925"/>
          <p14:tracePt t="26726" x="6418263" y="6257925"/>
          <p14:tracePt t="26727" x="6389688" y="6272213"/>
          <p14:tracePt t="26729" x="6361113" y="6272213"/>
          <p14:tracePt t="26730" x="6346825" y="6272213"/>
          <p14:tracePt t="26731" x="6332538" y="6286500"/>
          <p14:tracePt t="26732" x="6303963" y="6300788"/>
          <p14:tracePt t="26733" x="6289675" y="6300788"/>
          <p14:tracePt t="26734" x="6275388" y="6300788"/>
          <p14:tracePt t="26735" x="6261100" y="6300788"/>
          <p14:tracePt t="26736" x="6232525" y="6300788"/>
          <p14:tracePt t="26737" x="6218238" y="6300788"/>
          <p14:tracePt t="26738" x="6203950" y="6315075"/>
          <p14:tracePt t="26739" x="6189663" y="6315075"/>
          <p14:tracePt t="26740" x="6175375" y="6329363"/>
          <p14:tracePt t="26741" x="6146800" y="6329363"/>
          <p14:tracePt t="26742" x="6132513" y="6329363"/>
          <p14:tracePt t="26743" x="6103938" y="6329363"/>
          <p14:tracePt t="26744" x="6088063" y="6329363"/>
          <p14:tracePt t="26745" x="6073775" y="6343650"/>
          <p14:tracePt t="26746" x="6045200" y="6343650"/>
          <p14:tracePt t="26747" x="6030913" y="6343650"/>
          <p14:tracePt t="26748" x="6016625" y="6343650"/>
          <p14:tracePt t="26749" x="5988050" y="6343650"/>
          <p14:tracePt t="26750" x="5959475" y="6343650"/>
          <p14:tracePt t="26751" x="5945188" y="6357938"/>
          <p14:tracePt t="26752" x="5930900" y="6357938"/>
          <p14:tracePt t="26753" x="5902325" y="6357938"/>
          <p14:tracePt t="26755" x="5888038" y="6372225"/>
          <p14:tracePt t="26756" x="5859463" y="6372225"/>
          <p14:tracePt t="26757" x="5845175" y="6372225"/>
          <p14:tracePt t="26758" x="5830888" y="6372225"/>
          <p14:tracePt t="26761" x="5816600" y="6372225"/>
          <p14:tracePt t="26762" x="5802313" y="6372225"/>
          <p14:tracePt t="26763" x="5759450" y="6372225"/>
          <p14:tracePt t="26764" x="5745163" y="6372225"/>
          <p14:tracePt t="26765" x="5730875" y="6372225"/>
          <p14:tracePt t="26766" x="5702300" y="6372225"/>
          <p14:tracePt t="26767" x="5688013" y="6372225"/>
          <p14:tracePt t="26768" x="5673725" y="6372225"/>
          <p14:tracePt t="26769" x="5659438" y="6372225"/>
          <p14:tracePt t="26771" x="5645150" y="6372225"/>
          <p14:tracePt t="26772" x="5630863" y="6372225"/>
          <p14:tracePt t="26773" x="5616575" y="6372225"/>
          <p14:tracePt t="26775" x="5602288" y="6372225"/>
          <p14:tracePt t="26776" x="5588000" y="6372225"/>
          <p14:tracePt t="26777" x="5573713" y="6372225"/>
          <p14:tracePt t="26780" x="5545138" y="6372225"/>
          <p14:tracePt t="26783" x="5530850" y="6372225"/>
          <p14:tracePt t="26785" x="5516563" y="6372225"/>
          <p14:tracePt t="26788" x="5502275" y="6372225"/>
          <p14:tracePt t="26790" x="5487988" y="6372225"/>
          <p14:tracePt t="26792" x="5473700" y="6372225"/>
          <p14:tracePt t="26795" x="5459413" y="6372225"/>
          <p14:tracePt t="26796" x="5445125" y="6372225"/>
          <p14:tracePt t="26798" x="5430838" y="6372225"/>
          <p14:tracePt t="26800" x="5416550" y="6372225"/>
          <p14:tracePt t="26801" x="5416550" y="6357938"/>
          <p14:tracePt t="26803" x="5402263" y="6357938"/>
          <p14:tracePt t="26805" x="5387975" y="6343650"/>
          <p14:tracePt t="26806" x="5373688" y="6343650"/>
          <p14:tracePt t="26808" x="5359400" y="6343650"/>
          <p14:tracePt t="26810" x="5345113" y="6343650"/>
          <p14:tracePt t="26811" x="5345113" y="6329363"/>
          <p14:tracePt t="26812" x="5330825" y="6329363"/>
          <p14:tracePt t="26813" x="5316538" y="6329363"/>
          <p14:tracePt t="26814" x="5302250" y="6329363"/>
          <p14:tracePt t="26815" x="5302250" y="6315075"/>
          <p14:tracePt t="26816" x="5287963" y="6315075"/>
          <p14:tracePt t="26818" x="5273675" y="6315075"/>
          <p14:tracePt t="26819" x="5259388" y="6300788"/>
          <p14:tracePt t="26820" x="5245100" y="6300788"/>
          <p14:tracePt t="26821" x="5245100" y="6286500"/>
          <p14:tracePt t="26822" x="5216525" y="6286500"/>
          <p14:tracePt t="26824" x="5202238" y="6272213"/>
          <p14:tracePt t="26825" x="5187950" y="6272213"/>
          <p14:tracePt t="26826" x="5173663" y="6272213"/>
          <p14:tracePt t="26827" x="5159375" y="6257925"/>
          <p14:tracePt t="26829" x="5130800" y="6243638"/>
          <p14:tracePt t="26830" x="5130800" y="6229350"/>
          <p14:tracePt t="26831" x="5102225" y="6229350"/>
          <p14:tracePt t="26832" x="5087938" y="6215063"/>
          <p14:tracePt t="26834" x="5059363" y="6200775"/>
          <p14:tracePt t="26835" x="5045075" y="6186488"/>
          <p14:tracePt t="26836" x="5030788" y="6186488"/>
          <p14:tracePt t="26837" x="5016500" y="6172200"/>
          <p14:tracePt t="26838" x="5002213" y="6172200"/>
          <p14:tracePt t="26839" x="4973638" y="6157913"/>
          <p14:tracePt t="26840" x="4973638" y="6143625"/>
          <p14:tracePt t="26841" x="4959350" y="6143625"/>
          <p14:tracePt t="26842" x="4945063" y="6129338"/>
          <p14:tracePt t="26843" x="4930775" y="6115050"/>
          <p14:tracePt t="26844" x="4916488" y="6115050"/>
          <p14:tracePt t="26845" x="4902200" y="6100763"/>
          <p14:tracePt t="26846" x="4887913" y="6100763"/>
          <p14:tracePt t="26847" x="4887913" y="6086475"/>
          <p14:tracePt t="26848" x="4859338" y="6072188"/>
          <p14:tracePt t="26850" x="4845050" y="6057900"/>
          <p14:tracePt t="26851" x="4830763" y="6057900"/>
          <p14:tracePt t="26852" x="4816475" y="6029325"/>
          <p14:tracePt t="26854" x="4802188" y="6015038"/>
          <p14:tracePt t="26855" x="4802188" y="6000750"/>
          <p14:tracePt t="26856" x="4773613" y="6000750"/>
          <p14:tracePt t="26857" x="4773613" y="5986463"/>
          <p14:tracePt t="26858" x="4759325" y="5972175"/>
          <p14:tracePt t="26859" x="4745038" y="5972175"/>
          <p14:tracePt t="26860" x="4745038" y="5957888"/>
          <p14:tracePt t="26861" x="4745038" y="5943600"/>
          <p14:tracePt t="26862" x="4730750" y="5943600"/>
          <p14:tracePt t="26863" x="4730750" y="5929313"/>
          <p14:tracePt t="26864" x="4716463" y="5915025"/>
          <p14:tracePt t="26865" x="4716463" y="5900738"/>
          <p14:tracePt t="26866" x="4702175" y="5886450"/>
          <p14:tracePt t="26868" x="4687888" y="5872163"/>
          <p14:tracePt t="26869" x="4687888" y="5857875"/>
          <p14:tracePt t="26871" x="4687888" y="5843588"/>
          <p14:tracePt t="26872" x="4673600" y="5829300"/>
          <p14:tracePt t="26874" x="4659313" y="5815013"/>
          <p14:tracePt t="26875" x="4659313" y="5800725"/>
          <p14:tracePt t="26877" x="4659313" y="5772150"/>
          <p14:tracePt t="26878" x="4645025" y="5772150"/>
          <p14:tracePt t="26880" x="4645025" y="5757863"/>
          <p14:tracePt t="26881" x="4645025" y="5743575"/>
          <p14:tracePt t="26883" x="4645025" y="5729288"/>
          <p14:tracePt t="26884" x="4645025" y="5715000"/>
          <p14:tracePt t="26885" x="4630738" y="5715000"/>
          <p14:tracePt t="26886" x="4630738" y="5700713"/>
          <p14:tracePt t="26888" x="4630738" y="5686425"/>
          <p14:tracePt t="26889" x="4630738" y="5672138"/>
          <p14:tracePt t="26891" x="4630738" y="5657850"/>
          <p14:tracePt t="26893" x="4630738" y="5643563"/>
          <p14:tracePt t="26895" x="4630738" y="5629275"/>
          <p14:tracePt t="26896" x="4630738" y="5614988"/>
          <p14:tracePt t="26899" x="4630738" y="5600700"/>
          <p14:tracePt t="26900" x="4630738" y="5586413"/>
          <p14:tracePt t="26902" x="4630738" y="5572125"/>
          <p14:tracePt t="26903" x="4630738" y="5557838"/>
          <p14:tracePt t="26906" x="4630738" y="5529263"/>
          <p14:tracePt t="26909" x="4630738" y="5514975"/>
          <p14:tracePt t="26910" x="4630738" y="5500688"/>
          <p14:tracePt t="26912" x="4630738" y="5486400"/>
          <p14:tracePt t="26913" x="4630738" y="5472113"/>
          <p14:tracePt t="26916" x="4630738" y="5457825"/>
          <p14:tracePt t="26917" x="4630738" y="5443538"/>
          <p14:tracePt t="26918" x="4630738" y="5429250"/>
          <p14:tracePt t="26920" x="4630738" y="5414963"/>
          <p14:tracePt t="26921" x="4630738" y="5400675"/>
          <p14:tracePt t="26922" x="4630738" y="5386388"/>
          <p14:tracePt t="26924" x="4630738" y="5372100"/>
          <p14:tracePt t="26925" x="4630738" y="5357813"/>
          <p14:tracePt t="26927" x="4630738" y="5343525"/>
          <p14:tracePt t="26928" x="4630738" y="5329238"/>
          <p14:tracePt t="26929" x="4630738" y="5300663"/>
          <p14:tracePt t="26931" x="4630738" y="5286375"/>
          <p14:tracePt t="26933" x="4630738" y="5257800"/>
          <p14:tracePt t="26935" x="4630738" y="5243513"/>
          <p14:tracePt t="26936" x="4630738" y="5229225"/>
          <p14:tracePt t="26937" x="4630738" y="5214938"/>
          <p14:tracePt t="26938" x="4630738" y="5200650"/>
          <p14:tracePt t="26940" x="4630738" y="5186363"/>
          <p14:tracePt t="26941" x="4630738" y="5172075"/>
          <p14:tracePt t="26942" x="4630738" y="5157788"/>
          <p14:tracePt t="26943" x="4630738" y="5143500"/>
          <p14:tracePt t="26945" x="4630738" y="5114925"/>
          <p14:tracePt t="26947" x="4630738" y="5100638"/>
          <p14:tracePt t="26948" x="4630738" y="5086350"/>
          <p14:tracePt t="26949" x="4630738" y="5072063"/>
          <p14:tracePt t="26950" x="4630738" y="5057775"/>
          <p14:tracePt t="26952" x="4630738" y="5043488"/>
          <p14:tracePt t="26953" x="4630738" y="5029200"/>
          <p14:tracePt t="26954" x="4630738" y="5014913"/>
          <p14:tracePt t="26955" x="4630738" y="5000625"/>
          <p14:tracePt t="26956" x="4630738" y="4986338"/>
          <p14:tracePt t="26957" x="4630738" y="4972050"/>
          <p14:tracePt t="26959" x="4630738" y="4957763"/>
          <p14:tracePt t="26960" x="4630738" y="4943475"/>
          <p14:tracePt t="26961" x="4630738" y="4929188"/>
          <p14:tracePt t="26963" x="4630738" y="4914900"/>
          <p14:tracePt t="26964" x="4630738" y="4900613"/>
          <p14:tracePt t="26965" x="4630738" y="4886325"/>
          <p14:tracePt t="26966" x="4630738" y="4872038"/>
          <p14:tracePt t="26968" x="4630738" y="4843463"/>
          <p14:tracePt t="26970" x="4630738" y="4829175"/>
          <p14:tracePt t="26971" x="4630738" y="4814888"/>
          <p14:tracePt t="26973" x="4630738" y="4786313"/>
          <p14:tracePt t="26975" x="4630738" y="4772025"/>
          <p14:tracePt t="26976" x="4630738" y="4757738"/>
          <p14:tracePt t="26977" x="4630738" y="4743450"/>
          <p14:tracePt t="26979" x="4630738" y="4729163"/>
          <p14:tracePt t="26980" x="4630738" y="4714875"/>
          <p14:tracePt t="26981" x="4630738" y="4700588"/>
          <p14:tracePt t="26983" x="4630738" y="4686300"/>
          <p14:tracePt t="26984" x="4630738" y="4672013"/>
          <p14:tracePt t="26986" x="4630738" y="4657725"/>
          <p14:tracePt t="26987" x="4630738" y="4643438"/>
          <p14:tracePt t="26989" x="4630738" y="4629150"/>
          <p14:tracePt t="26991" x="4645025" y="4614863"/>
          <p14:tracePt t="26993" x="4645025" y="4586288"/>
          <p14:tracePt t="26995" x="4645025" y="4572000"/>
          <p14:tracePt t="26998" x="4645025" y="4557713"/>
          <p14:tracePt t="27000" x="4645025" y="4543425"/>
          <p14:tracePt t="27001" x="4645025" y="4529138"/>
          <p14:tracePt t="27003" x="4659313" y="4514850"/>
          <p14:tracePt t="27005" x="4659313" y="4500563"/>
          <p14:tracePt t="27009" x="4659313" y="4486275"/>
          <p14:tracePt t="27010" x="4659313" y="4471988"/>
          <p14:tracePt t="27011" x="4673600" y="4471988"/>
          <p14:tracePt t="27012" x="4673600" y="4457700"/>
          <p14:tracePt t="27014" x="4673600" y="4443413"/>
          <p14:tracePt t="27016" x="4687888" y="4443413"/>
          <p14:tracePt t="27017" x="4687888" y="4429125"/>
          <p14:tracePt t="27018" x="4687888" y="4414838"/>
          <p14:tracePt t="27021" x="4687888" y="4400550"/>
          <p14:tracePt t="27024" x="4687888" y="4386263"/>
          <p14:tracePt t="27025" x="4702175" y="4386263"/>
          <p14:tracePt t="27027" x="4702175" y="4371975"/>
          <p14:tracePt t="27030" x="4702175" y="4357688"/>
          <p14:tracePt t="27032" x="4702175" y="4343400"/>
          <p14:tracePt t="27033" x="4716463" y="4343400"/>
          <p14:tracePt t="27037" x="4730750" y="4343400"/>
          <p14:tracePt t="27038" x="4730750" y="4329113"/>
          <p14:tracePt t="27044" x="4730750" y="4314825"/>
          <p14:tracePt t="27045" x="4745038" y="4314825"/>
          <p14:tracePt t="27048" x="4745038" y="4300538"/>
          <p14:tracePt t="27056" x="4759325" y="4300538"/>
          <p14:tracePt t="27062" x="4759325" y="4286250"/>
          <p14:tracePt t="27087" x="4773613" y="4286250"/>
          <p14:tracePt t="27091" x="4787900" y="4286250"/>
          <p14:tracePt t="27100" x="4802188" y="4286250"/>
          <p14:tracePt t="27104" x="4802188" y="4271963"/>
          <p14:tracePt t="27105" x="4816475" y="4271963"/>
          <p14:tracePt t="27110" x="4830763" y="4271963"/>
          <p14:tracePt t="27112" x="4830763" y="4257675"/>
          <p14:tracePt t="27114" x="4845050" y="4257675"/>
          <p14:tracePt t="27116" x="4859338" y="4243388"/>
          <p14:tracePt t="27119" x="4873625" y="4243388"/>
          <p14:tracePt t="27122" x="4873625" y="4229100"/>
          <p14:tracePt t="27124" x="4887913" y="4229100"/>
          <p14:tracePt t="27128" x="4902200" y="4229100"/>
          <p14:tracePt t="27129" x="4902200" y="4214813"/>
          <p14:tracePt t="27130" x="4916488" y="4214813"/>
          <p14:tracePt t="27134" x="4930775" y="4200525"/>
          <p14:tracePt t="27138" x="4930775" y="4186238"/>
          <p14:tracePt t="27139" x="4945063" y="4186238"/>
          <p14:tracePt t="27140" x="4945063" y="4171950"/>
          <p14:tracePt t="27143" x="4959350" y="4171950"/>
          <p14:tracePt t="27144" x="4973638" y="4171950"/>
          <p14:tracePt t="27145" x="4973638" y="4157663"/>
          <p14:tracePt t="27148" x="4973638" y="4143375"/>
          <p14:tracePt t="27149" x="4973638" y="4129088"/>
          <p14:tracePt t="27150" x="4987925" y="4129088"/>
          <p14:tracePt t="27152" x="4987925" y="4114800"/>
          <p14:tracePt t="27154" x="5002213" y="4100513"/>
          <p14:tracePt t="27157" x="5002213" y="4086225"/>
          <p14:tracePt t="27158" x="5016500" y="4071938"/>
          <p14:tracePt t="27159" x="5030788" y="4071938"/>
          <p14:tracePt t="27160" x="5030788" y="4057650"/>
          <p14:tracePt t="27161" x="5030788" y="4043363"/>
          <p14:tracePt t="27163" x="5045075" y="4043363"/>
          <p14:tracePt t="27164" x="5045075" y="4029075"/>
          <p14:tracePt t="27165" x="5045075" y="4014788"/>
          <p14:tracePt t="27167" x="5059363" y="4000500"/>
          <p14:tracePt t="27169" x="5059363" y="3986213"/>
          <p14:tracePt t="27171" x="5073650" y="3971925"/>
          <p14:tracePt t="27172" x="5073650" y="3957638"/>
          <p14:tracePt t="27174" x="5087938" y="3943350"/>
          <p14:tracePt t="27177" x="5102225" y="3914775"/>
          <p14:tracePt t="27179" x="5102225" y="3900488"/>
          <p14:tracePt t="27181" x="5116513" y="3886200"/>
          <p14:tracePt t="27184" x="5116513" y="3871913"/>
          <p14:tracePt t="27186" x="5130800" y="3857625"/>
          <p14:tracePt t="27187" x="5145088" y="3843338"/>
          <p14:tracePt t="27189" x="5145088" y="3829050"/>
          <p14:tracePt t="27190" x="5159375" y="3829050"/>
          <p14:tracePt t="27191" x="5159375" y="3814763"/>
          <p14:tracePt t="27194" x="5159375" y="3800475"/>
          <p14:tracePt t="27195" x="5173663" y="3786188"/>
          <p14:tracePt t="27197" x="5173663" y="3771900"/>
          <p14:tracePt t="27198" x="5187950" y="3771900"/>
          <p14:tracePt t="27201" x="5187950" y="3757613"/>
          <p14:tracePt t="27202" x="5202238" y="3757613"/>
          <p14:tracePt t="27204" x="5216525" y="3743325"/>
          <p14:tracePt t="27205" x="5216525" y="3729038"/>
          <p14:tracePt t="27207" x="5216525" y="3714750"/>
          <p14:tracePt t="27208" x="5230813" y="3714750"/>
          <p14:tracePt t="27210" x="5230813" y="3700463"/>
          <p14:tracePt t="27211" x="5245100" y="3700463"/>
          <p14:tracePt t="27212" x="5259388" y="3700463"/>
          <p14:tracePt t="27213" x="5259388" y="3686175"/>
          <p14:tracePt t="27214" x="5259388" y="3671888"/>
          <p14:tracePt t="27215" x="5273675" y="3671888"/>
          <p14:tracePt t="27215" x="5273675" y="3657600"/>
          <p14:tracePt t="27218" x="5287963" y="3657600"/>
          <p14:tracePt t="27219" x="5287963" y="3643313"/>
          <p14:tracePt t="27222" x="5302250" y="3643313"/>
          <p14:tracePt t="27224" x="5316538" y="3629025"/>
          <p14:tracePt t="27225" x="5316538" y="3614738"/>
          <p14:tracePt t="27228" x="5330825" y="3614738"/>
          <p14:tracePt t="27230" x="5330825" y="3600450"/>
          <p14:tracePt t="27234" x="5345113" y="3600450"/>
          <p14:tracePt t="27235" x="5345113" y="3586163"/>
          <p14:tracePt t="27241" x="5359400" y="3586163"/>
          <p14:tracePt t="27244" x="5359400" y="3571875"/>
          <p14:tracePt t="27245" x="5373688" y="3571875"/>
          <p14:tracePt t="27247" x="5373688" y="3557588"/>
          <p14:tracePt t="27262" x="5387975" y="3557588"/>
          <p14:tracePt t="27330" x="5402263" y="3557588"/>
          <p14:tracePt t="27339" x="5416550" y="3557588"/>
          <p14:tracePt t="27342" x="5430838" y="3557588"/>
          <p14:tracePt t="27347" x="5445125" y="3557588"/>
          <p14:tracePt t="27351" x="5459413" y="3557588"/>
          <p14:tracePt t="27356" x="5473700" y="3557588"/>
          <p14:tracePt t="27359" x="5487988" y="3557588"/>
          <p14:tracePt t="27361" x="5502275" y="3557588"/>
          <p14:tracePt t="27364" x="5516563" y="3557588"/>
          <p14:tracePt t="27368" x="5530850" y="3571875"/>
          <p14:tracePt t="27371" x="5545138" y="3571875"/>
          <p14:tracePt t="27373" x="5559425" y="3571875"/>
          <p14:tracePt t="27376" x="5573713" y="3571875"/>
          <p14:tracePt t="27379" x="5588000" y="3571875"/>
          <p14:tracePt t="27383" x="5602288" y="3571875"/>
          <p14:tracePt t="27384" x="5616575" y="3586163"/>
          <p14:tracePt t="27387" x="5630863" y="3586163"/>
          <p14:tracePt t="27390" x="5645150" y="3586163"/>
          <p14:tracePt t="27393" x="5659438" y="3586163"/>
          <p14:tracePt t="27395" x="5673725" y="3586163"/>
          <p14:tracePt t="27398" x="5688013" y="3586163"/>
          <p14:tracePt t="27401" x="5702300" y="3586163"/>
          <p14:tracePt t="27404" x="5716588" y="3586163"/>
          <p14:tracePt t="27406" x="5730875" y="3586163"/>
          <p14:tracePt t="27408" x="5745163" y="3586163"/>
          <p14:tracePt t="27411" x="5759450" y="3586163"/>
          <p14:tracePt t="27414" x="5773738" y="3586163"/>
          <p14:tracePt t="27415" x="5788025" y="3600450"/>
          <p14:tracePt t="27418" x="5802313" y="3600450"/>
          <p14:tracePt t="27421" x="5816600" y="3600450"/>
          <p14:tracePt t="27424" x="5830888" y="3600450"/>
          <p14:tracePt t="27426" x="5845175" y="3600450"/>
          <p14:tracePt t="27429" x="5859463" y="3600450"/>
          <p14:tracePt t="27432" x="5873750" y="3600450"/>
          <p14:tracePt t="27434" x="5888038" y="3600450"/>
          <p14:tracePt t="27436" x="5902325" y="3600450"/>
          <p14:tracePt t="27438" x="5916613" y="3600450"/>
          <p14:tracePt t="27442" x="5930900" y="3600450"/>
          <p14:tracePt t="27445" x="5945188" y="3600450"/>
          <p14:tracePt t="27448" x="5959475" y="3600450"/>
          <p14:tracePt t="27451" x="5973763" y="3600450"/>
          <p14:tracePt t="27455" x="5988050" y="3600450"/>
          <p14:tracePt t="27461" x="6002338" y="3600450"/>
          <p14:tracePt t="27468" x="6016625" y="3600450"/>
          <p14:tracePt t="27477" x="6030913" y="3600450"/>
          <p14:tracePt t="27491" x="6045200" y="3600450"/>
          <p14:tracePt t="27507" x="6059488" y="3600450"/>
          <p14:tracePt t="27512" x="6059488" y="3614738"/>
          <p14:tracePt t="27514" x="6073775" y="3614738"/>
          <p14:tracePt t="27516" x="6088063" y="3629025"/>
          <p14:tracePt t="27520" x="6103938" y="3629025"/>
          <p14:tracePt t="27521" x="6103938" y="3643313"/>
          <p14:tracePt t="27524" x="6118225" y="3643313"/>
          <p14:tracePt t="27527" x="6118225" y="3657600"/>
          <p14:tracePt t="27527" x="6132513" y="3657600"/>
          <p14:tracePt t="27529" x="6146800" y="3657600"/>
          <p14:tracePt t="27532" x="6161088" y="3671888"/>
          <p14:tracePt t="27533" x="6161088" y="3686175"/>
          <p14:tracePt t="27534" x="6175375" y="3686175"/>
          <p14:tracePt t="27537" x="6189663" y="3700463"/>
          <p14:tracePt t="27539" x="6203950" y="3714750"/>
          <p14:tracePt t="27542" x="6218238" y="3714750"/>
          <p14:tracePt t="27542" x="6218238" y="3729038"/>
          <p14:tracePt t="27545" x="6232525" y="3743325"/>
          <p14:tracePt t="27547" x="6246813" y="3743325"/>
          <p14:tracePt t="27547" x="6246813" y="3757613"/>
          <p14:tracePt t="27548" x="6261100" y="3757613"/>
          <p14:tracePt t="27551" x="6261100" y="3771900"/>
          <p14:tracePt t="27551" x="6275388" y="3771900"/>
          <p14:tracePt t="27554" x="6275388" y="3786188"/>
          <p14:tracePt t="27554" x="6289675" y="3786188"/>
          <p14:tracePt t="27555" x="6289675" y="3800475"/>
          <p14:tracePt t="27559" x="6303963" y="3814763"/>
          <p14:tracePt t="27561" x="6318250" y="3814763"/>
          <p14:tracePt t="27562" x="6318250" y="3829050"/>
          <p14:tracePt t="27565" x="6332538" y="3829050"/>
          <p14:tracePt t="27567" x="6332538" y="3843338"/>
          <p14:tracePt t="27569" x="6332538" y="3857625"/>
          <p14:tracePt t="27572" x="6346825" y="3857625"/>
          <p14:tracePt t="27572" x="6346825" y="3871913"/>
          <p14:tracePt t="27578" x="6346825" y="3886200"/>
          <p14:tracePt t="27584" x="6361113" y="3900488"/>
          <p14:tracePt t="27587" x="6375400" y="3914775"/>
          <p14:tracePt t="27594" x="6375400" y="3929063"/>
          <p14:tracePt t="27598" x="6375400" y="3943350"/>
          <p14:tracePt t="27600" x="6389688" y="3943350"/>
          <p14:tracePt t="27603" x="6389688" y="3957638"/>
          <p14:tracePt t="27605" x="6389688" y="3971925"/>
          <p14:tracePt t="27609" x="6403975" y="3971925"/>
          <p14:tracePt t="27610" x="6403975" y="3986213"/>
          <p14:tracePt t="27614" x="6403975" y="4000500"/>
          <p14:tracePt t="27617" x="6403975" y="4014788"/>
          <p14:tracePt t="27619" x="6418263" y="4029075"/>
          <p14:tracePt t="27621" x="6418263" y="4043363"/>
          <p14:tracePt t="27621" x="6432550" y="4043363"/>
          <p14:tracePt t="27624" x="6432550" y="4057650"/>
          <p14:tracePt t="27627" x="6432550" y="4071938"/>
          <p14:tracePt t="27627" x="6432550" y="4086225"/>
          <p14:tracePt t="27630" x="6432550" y="4100513"/>
          <p14:tracePt t="27632" x="6446838" y="4114800"/>
          <p14:tracePt t="27632" x="6446838" y="4129088"/>
          <p14:tracePt t="27633" x="6446838" y="4143375"/>
          <p14:tracePt t="27636" x="6446838" y="4157663"/>
          <p14:tracePt t="27636" x="6446838" y="4171950"/>
          <p14:tracePt t="27637" x="6446838" y="4186238"/>
          <p14:tracePt t="27638" x="6446838" y="4200525"/>
          <p14:tracePt t="27641" x="6446838" y="4229100"/>
          <p14:tracePt t="27641" x="6461125" y="4229100"/>
          <p14:tracePt t="27642" x="6461125" y="4243388"/>
          <p14:tracePt t="27643" x="6461125" y="4257675"/>
          <p14:tracePt t="27645" x="6461125" y="4271963"/>
          <p14:tracePt t="27645" x="6461125" y="4286250"/>
          <p14:tracePt t="27646" x="6461125" y="4300538"/>
          <p14:tracePt t="27647" x="6461125" y="4314825"/>
          <p14:tracePt t="27648" x="6461125" y="4329113"/>
          <p14:tracePt t="27649" x="6461125" y="4343400"/>
          <p14:tracePt t="27651" x="6475413" y="4357688"/>
          <p14:tracePt t="27652" x="6475413" y="4371975"/>
          <p14:tracePt t="27652" x="6475413" y="4400550"/>
          <p14:tracePt t="27653" x="6475413" y="4414838"/>
          <p14:tracePt t="27654" x="6475413" y="4429125"/>
          <p14:tracePt t="27655" x="6475413" y="4443413"/>
          <p14:tracePt t="27656" x="6489700" y="4471988"/>
          <p14:tracePt t="27658" x="6489700" y="4486275"/>
          <p14:tracePt t="27659" x="6489700" y="4514850"/>
          <p14:tracePt t="27659" x="6489700" y="4529138"/>
          <p14:tracePt t="27662" x="6489700" y="4557713"/>
          <p14:tracePt t="27663" x="6489700" y="4586288"/>
          <p14:tracePt t="27663" x="6489700" y="4600575"/>
          <p14:tracePt t="27665" x="6489700" y="4614863"/>
          <p14:tracePt t="27665" x="6503988" y="4643438"/>
          <p14:tracePt t="27666" x="6503988" y="4672013"/>
          <p14:tracePt t="27667" x="6503988" y="4686300"/>
          <p14:tracePt t="27668" x="6503988" y="4714875"/>
          <p14:tracePt t="27669" x="6518275" y="4729163"/>
          <p14:tracePt t="27670" x="6518275" y="4757738"/>
          <p14:tracePt t="27672" x="6518275" y="4786313"/>
          <p14:tracePt t="27672" x="6518275" y="4814888"/>
          <p14:tracePt t="27673" x="6518275" y="4829175"/>
          <p14:tracePt t="27674" x="6518275" y="4857750"/>
          <p14:tracePt t="27675" x="6518275" y="4886325"/>
          <p14:tracePt t="27676" x="6518275" y="4914900"/>
          <p14:tracePt t="27677" x="6532563" y="4943475"/>
          <p14:tracePt t="27679" x="6532563" y="4957763"/>
          <p14:tracePt t="27680" x="6532563" y="5000625"/>
          <p14:tracePt t="27680" x="6532563" y="5014913"/>
          <p14:tracePt t="27681" x="6546850" y="5057775"/>
          <p14:tracePt t="27682" x="6546850" y="5072063"/>
          <p14:tracePt t="27683" x="6546850" y="5100638"/>
          <p14:tracePt t="27685" x="6546850" y="5129213"/>
          <p14:tracePt t="27686" x="6561138" y="5157788"/>
          <p14:tracePt t="27687" x="6561138" y="5186363"/>
          <p14:tracePt t="27687" x="6561138" y="5214938"/>
          <p14:tracePt t="27688" x="6561138" y="5229225"/>
          <p14:tracePt t="27689" x="6561138" y="5257800"/>
          <p14:tracePt t="27690" x="6561138" y="5286375"/>
          <p14:tracePt t="27691" x="6561138" y="5314950"/>
          <p14:tracePt t="27693" x="6561138" y="5329238"/>
          <p14:tracePt t="27693" x="6561138" y="5357813"/>
          <p14:tracePt t="27694" x="6561138" y="5386388"/>
          <p14:tracePt t="27695" x="6561138" y="5400675"/>
          <p14:tracePt t="27696" x="6575425" y="5443538"/>
          <p14:tracePt t="27697" x="6575425" y="5472113"/>
          <p14:tracePt t="27698" x="6575425" y="5486400"/>
          <p14:tracePt t="27700" x="6575425" y="5514975"/>
          <p14:tracePt t="27701" x="6589713" y="5543550"/>
          <p14:tracePt t="27701" x="6589713" y="5572125"/>
          <p14:tracePt t="27702" x="6589713" y="5586413"/>
          <p14:tracePt t="27703" x="6589713" y="5614988"/>
          <p14:tracePt t="27705" x="6589713" y="5643563"/>
          <p14:tracePt t="27705" x="6589713" y="5672138"/>
          <p14:tracePt t="27706" x="6589713" y="5686425"/>
          <p14:tracePt t="27708" x="6589713" y="5715000"/>
          <p14:tracePt t="27709" x="6589713" y="5729288"/>
          <p14:tracePt t="27709" x="6589713" y="5757863"/>
          <p14:tracePt t="27711" x="6589713" y="5786438"/>
          <p14:tracePt t="27711" x="6589713" y="5800725"/>
          <p14:tracePt t="27712" x="6589713" y="5815013"/>
          <p14:tracePt t="27713" x="6589713" y="5843588"/>
          <p14:tracePt t="27714" x="6589713" y="5886450"/>
          <p14:tracePt t="27715" x="6589713" y="5900738"/>
          <p14:tracePt t="27716" x="6589713" y="5929313"/>
          <p14:tracePt t="27717" x="6589713" y="5943600"/>
          <p14:tracePt t="27718" x="6575425" y="5972175"/>
          <p14:tracePt t="27719" x="6575425" y="5986463"/>
          <p14:tracePt t="27722" x="6575425" y="6015038"/>
          <p14:tracePt t="27722" x="6575425" y="6029325"/>
          <p14:tracePt t="27723" x="6561138" y="6043613"/>
          <p14:tracePt t="27724" x="6546850" y="6072188"/>
          <p14:tracePt t="27727" x="6546850" y="6086475"/>
          <p14:tracePt t="27728" x="6532563" y="6115050"/>
          <p14:tracePt t="27729" x="6532563" y="6129338"/>
          <p14:tracePt t="27732" x="6518275" y="6157913"/>
          <p14:tracePt t="27733" x="6503988" y="6172200"/>
          <p14:tracePt t="27733" x="6503988" y="6186488"/>
          <p14:tracePt t="27735" x="6503988" y="6200775"/>
          <p14:tracePt t="27735" x="6489700" y="6200775"/>
          <p14:tracePt t="27736" x="6489700" y="6215063"/>
          <p14:tracePt t="27737" x="6489700" y="6229350"/>
          <p14:tracePt t="27738" x="6475413" y="6243638"/>
          <p14:tracePt t="27741" x="6461125" y="6272213"/>
          <p14:tracePt t="27742" x="6446838" y="6272213"/>
          <p14:tracePt t="27742" x="6446838" y="6286500"/>
          <p14:tracePt t="27745" x="6432550" y="6300788"/>
          <p14:tracePt t="27747" x="6418263" y="6315075"/>
          <p14:tracePt t="27748" x="6418263" y="6329363"/>
          <p14:tracePt t="27749" x="6403975" y="6329363"/>
          <p14:tracePt t="27749" x="6389688" y="6343650"/>
          <p14:tracePt t="27752" x="6389688" y="6357938"/>
          <p14:tracePt t="27753" x="6375400" y="6357938"/>
          <p14:tracePt t="27755" x="6361113" y="6372225"/>
          <p14:tracePt t="27757" x="6361113" y="6386513"/>
          <p14:tracePt t="27758" x="6346825" y="6386513"/>
          <p14:tracePt t="27760" x="6332538" y="6386513"/>
          <p14:tracePt t="27763" x="6332538" y="6400800"/>
          <p14:tracePt t="27763" x="6318250" y="6400800"/>
          <p14:tracePt t="27768" x="6303963" y="6400800"/>
          <p14:tracePt t="27772" x="6289675" y="6400800"/>
          <p14:tracePt t="27775" x="6275388" y="6400800"/>
          <p14:tracePt t="27779" x="6261100" y="6400800"/>
          <p14:tracePt t="27783" x="6246813" y="6400800"/>
          <p14:tracePt t="27786" x="6232525" y="6400800"/>
          <p14:tracePt t="27789" x="6218238" y="6400800"/>
          <p14:tracePt t="27790" x="6203950" y="6400800"/>
          <p14:tracePt t="27795" x="6189663" y="6400800"/>
          <p14:tracePt t="27799" x="6175375" y="6400800"/>
          <p14:tracePt t="27800" x="6161088" y="6400800"/>
          <p14:tracePt t="27802" x="6146800" y="6400800"/>
          <p14:tracePt t="27805" x="6132513" y="6400800"/>
          <p14:tracePt t="27807" x="6118225" y="6400800"/>
          <p14:tracePt t="27809" x="6103938" y="6400800"/>
          <p14:tracePt t="27811" x="6088063" y="6400800"/>
          <p14:tracePt t="27813" x="6073775" y="6400800"/>
          <p14:tracePt t="27815" x="6073775" y="6386513"/>
          <p14:tracePt t="27815" x="6059488" y="6386513"/>
          <p14:tracePt t="27816" x="6045200" y="6386513"/>
          <p14:tracePt t="27818" x="6030913" y="6386513"/>
          <p14:tracePt t="27821" x="6030913" y="6372225"/>
          <p14:tracePt t="27822" x="6002338" y="6372225"/>
          <p14:tracePt t="27825" x="5988050" y="6372225"/>
          <p14:tracePt t="27825" x="5973763" y="6372225"/>
          <p14:tracePt t="27826" x="5959475" y="6372225"/>
          <p14:tracePt t="27827" x="5945188" y="6372225"/>
          <p14:tracePt t="27829" x="5930900" y="6357938"/>
          <p14:tracePt t="27832" x="5916613" y="6357938"/>
          <p14:tracePt t="27832" x="5902325" y="6357938"/>
          <p14:tracePt t="27834" x="5888038" y="6357938"/>
          <p14:tracePt t="27836" x="5873750" y="6357938"/>
          <p14:tracePt t="27837" x="5859463" y="6343650"/>
          <p14:tracePt t="27839" x="5845175" y="6343650"/>
          <p14:tracePt t="27839" x="5830888" y="6343650"/>
          <p14:tracePt t="27841" x="5816600" y="6343650"/>
          <p14:tracePt t="27842" x="5802313" y="6343650"/>
          <p14:tracePt t="27843" x="5788025" y="6343650"/>
          <p14:tracePt t="27846" x="5759450" y="6343650"/>
          <p14:tracePt t="27847" x="5745163" y="6343650"/>
          <p14:tracePt t="27848" x="5730875" y="6343650"/>
          <p14:tracePt t="27849" x="5730875" y="6329363"/>
          <p14:tracePt t="27850" x="5716588" y="6329363"/>
          <p14:tracePt t="27851" x="5702300" y="6329363"/>
          <p14:tracePt t="27853" x="5673725" y="6315075"/>
          <p14:tracePt t="27855" x="5659438" y="6315075"/>
          <p14:tracePt t="27856" x="5645150" y="6315075"/>
          <p14:tracePt t="27858" x="5616575" y="6315075"/>
          <p14:tracePt t="27860" x="5588000" y="6315075"/>
          <p14:tracePt t="27862" x="5573713" y="6315075"/>
          <p14:tracePt t="27863" x="5559425" y="6315075"/>
          <p14:tracePt t="27866" x="5530850" y="6300788"/>
          <p14:tracePt t="27867" x="5516563" y="6300788"/>
          <p14:tracePt t="27867" x="5502275" y="6300788"/>
          <p14:tracePt t="27870" x="5487988" y="6286500"/>
          <p14:tracePt t="27870" x="5473700" y="6286500"/>
          <p14:tracePt t="27871" x="5459413" y="6286500"/>
          <p14:tracePt t="27872" x="5445125" y="6286500"/>
          <p14:tracePt t="27874" x="5430838" y="6286500"/>
          <p14:tracePt t="27875" x="5416550" y="6286500"/>
          <p14:tracePt t="27876" x="5402263" y="6286500"/>
          <p14:tracePt t="27877" x="5402263" y="6272213"/>
          <p14:tracePt t="27878" x="5387975" y="6272213"/>
          <p14:tracePt t="27881" x="5373688" y="6272213"/>
          <p14:tracePt t="27882" x="5345113" y="6272213"/>
          <p14:tracePt t="27886" x="5330825" y="6272213"/>
          <p14:tracePt t="27888" x="5316538" y="6272213"/>
          <p14:tracePt t="27888" x="5316538" y="6257925"/>
          <p14:tracePt t="27889" x="5302250" y="6257925"/>
          <p14:tracePt t="27893" x="5287963" y="6257925"/>
          <p14:tracePt t="27898" x="5273675" y="6257925"/>
          <p14:tracePt t="27899" x="5273675" y="6243638"/>
          <p14:tracePt t="27928" x="5273675" y="6229350"/>
          <p14:tracePt t="27933" x="5273675" y="6215063"/>
          <p14:tracePt t="27936" x="5273675" y="6186488"/>
          <p14:tracePt t="27939" x="5259388" y="6186488"/>
          <p14:tracePt t="27939" x="5259388" y="6172200"/>
          <p14:tracePt t="27942" x="5259388" y="6157913"/>
          <p14:tracePt t="27943" x="5259388" y="6129338"/>
          <p14:tracePt t="27946" x="5259388" y="6115050"/>
          <p14:tracePt t="27948" x="5259388" y="6100763"/>
          <p14:tracePt t="27948" x="5245100" y="6086475"/>
          <p14:tracePt t="27950" x="5245100" y="6072188"/>
          <p14:tracePt t="27950" x="5245100" y="6057900"/>
          <p14:tracePt t="27951" x="5230813" y="6043613"/>
          <p14:tracePt t="27952" x="5230813" y="6029325"/>
          <p14:tracePt t="27953" x="5230813" y="6015038"/>
          <p14:tracePt t="27954" x="5230813" y="6000750"/>
          <p14:tracePt t="27955" x="5230813" y="5986463"/>
          <p14:tracePt t="27957" x="5216525" y="5972175"/>
          <p14:tracePt t="27957" x="5216525" y="5957888"/>
          <p14:tracePt t="27958" x="5202238" y="5929313"/>
          <p14:tracePt t="27961" x="5202238" y="5915025"/>
          <p14:tracePt t="27961" x="5202238" y="5900738"/>
          <p14:tracePt t="27963" x="5202238" y="5886450"/>
          <p14:tracePt t="27964" x="5187950" y="5857875"/>
          <p14:tracePt t="27964" x="5187950" y="5843588"/>
          <p14:tracePt t="27965" x="5173663" y="5829300"/>
          <p14:tracePt t="27966" x="5173663" y="5800725"/>
          <p14:tracePt t="27967" x="5173663" y="5786438"/>
          <p14:tracePt t="27968" x="5173663" y="5772150"/>
          <p14:tracePt t="27969" x="5173663" y="5757863"/>
          <p14:tracePt t="27971" x="5159375" y="5729288"/>
          <p14:tracePt t="27971" x="5159375" y="5715000"/>
          <p14:tracePt t="27972" x="5159375" y="5700713"/>
          <p14:tracePt t="27973" x="5159375" y="5657850"/>
          <p14:tracePt t="27974" x="5145088" y="5643563"/>
          <p14:tracePt t="27975" x="5145088" y="5629275"/>
          <p14:tracePt t="27976" x="5145088" y="5614988"/>
          <p14:tracePt t="27978" x="5145088" y="5572125"/>
          <p14:tracePt t="27979" x="5145088" y="5557838"/>
          <p14:tracePt t="27980" x="5145088" y="5514975"/>
          <p14:tracePt t="27983" x="5145088" y="5486400"/>
          <p14:tracePt t="27983" x="5145088" y="5472113"/>
          <p14:tracePt t="27985" x="5145088" y="5443538"/>
          <p14:tracePt t="27985" x="5145088" y="5414963"/>
          <p14:tracePt t="27988" x="5145088" y="5400675"/>
          <p14:tracePt t="27988" x="5145088" y="5343525"/>
          <p14:tracePt t="27989" x="5145088" y="5329238"/>
          <p14:tracePt t="27990" x="5145088" y="5314950"/>
          <p14:tracePt t="27992" x="5145088" y="5300663"/>
          <p14:tracePt t="27994" x="5145088" y="5257800"/>
          <p14:tracePt t="27995" x="5159375" y="5257800"/>
          <p14:tracePt t="27995" x="5159375" y="5243513"/>
          <p14:tracePt t="27996" x="5159375" y="5214938"/>
          <p14:tracePt t="27997" x="5159375" y="5200650"/>
          <p14:tracePt t="27999" x="5173663" y="5172075"/>
          <p14:tracePt t="27999" x="5173663" y="5157788"/>
          <p14:tracePt t="28000" x="5187950" y="5129213"/>
          <p14:tracePt t="28001" x="5202238" y="5114925"/>
          <p14:tracePt t="28002" x="5202238" y="5100638"/>
          <p14:tracePt t="28003" x="5202238" y="5072063"/>
          <p14:tracePt t="28004" x="5216525" y="5057775"/>
          <p14:tracePt t="28005" x="5216525" y="5043488"/>
          <p14:tracePt t="28006" x="5230813" y="5014913"/>
          <p14:tracePt t="28007" x="5245100" y="5000625"/>
          <p14:tracePt t="28008" x="5245100" y="4986338"/>
          <p14:tracePt t="28009" x="5259388" y="4957763"/>
          <p14:tracePt t="28011" x="5273675" y="4943475"/>
          <p14:tracePt t="28011" x="5287963" y="4914900"/>
          <p14:tracePt t="28013" x="5287963" y="4886325"/>
          <p14:tracePt t="28013" x="5316538" y="4872038"/>
          <p14:tracePt t="28014" x="5316538" y="4843463"/>
          <p14:tracePt t="28015" x="5345113" y="4829175"/>
          <p14:tracePt t="28016" x="5345113" y="4814888"/>
          <p14:tracePt t="28017" x="5359400" y="4786313"/>
          <p14:tracePt t="28019" x="5373688" y="4757738"/>
          <p14:tracePt t="28020" x="5387975" y="4743450"/>
          <p14:tracePt t="28020" x="5402263" y="4714875"/>
          <p14:tracePt t="28021" x="5430838" y="4700588"/>
          <p14:tracePt t="28022" x="5445125" y="4686300"/>
          <p14:tracePt t="28023" x="5459413" y="4643438"/>
          <p14:tracePt t="28024" x="5473700" y="4629150"/>
          <p14:tracePt t="28026" x="5502275" y="4614863"/>
          <p14:tracePt t="28027" x="5502275" y="4586288"/>
          <p14:tracePt t="28027" x="5530850" y="4572000"/>
          <p14:tracePt t="28028" x="5545138" y="4543425"/>
          <p14:tracePt t="28029" x="5573713" y="4514850"/>
          <p14:tracePt t="28030" x="5588000" y="4500563"/>
          <p14:tracePt t="28031" x="5616575" y="4471988"/>
          <p14:tracePt t="28033" x="5645150" y="4457700"/>
          <p14:tracePt t="28034" x="5659438" y="4429125"/>
          <p14:tracePt t="28034" x="5673725" y="4429125"/>
          <p14:tracePt t="28035" x="5688013" y="4400550"/>
          <p14:tracePt t="28036" x="5716588" y="4386263"/>
          <p14:tracePt t="28037" x="5745163" y="4371975"/>
          <p14:tracePt t="28038" x="5759450" y="4343400"/>
          <p14:tracePt t="28040" x="5788025" y="4329113"/>
          <p14:tracePt t="28047" x="5959475" y="4186238"/>
          <p14:tracePt t="28048" x="5988050" y="4171950"/>
          <p14:tracePt t="28048" x="6002338" y="4143375"/>
          <p14:tracePt t="28049" x="6030913" y="4129088"/>
          <p14:tracePt t="28050" x="6045200" y="4100513"/>
          <p14:tracePt t="28051" x="6103938" y="4071938"/>
          <p14:tracePt t="28054" x="6118225" y="4057650"/>
          <p14:tracePt t="28054" x="6146800" y="4043363"/>
          <p14:tracePt t="28055" x="6161088" y="4029075"/>
          <p14:tracePt t="28057" x="6189663" y="4014788"/>
          <p14:tracePt t="28057" x="6203950" y="4000500"/>
          <p14:tracePt t="28058" x="6218238" y="3986213"/>
          <p14:tracePt t="28059" x="6232525" y="3971925"/>
          <p14:tracePt t="28061" x="6246813" y="3957638"/>
          <p14:tracePt t="28062" x="6275388" y="3943350"/>
          <p14:tracePt t="28062" x="6289675" y="3943350"/>
          <p14:tracePt t="28063" x="6303963" y="3929063"/>
          <p14:tracePt t="28064" x="6318250" y="3900488"/>
          <p14:tracePt t="28065" x="6346825" y="3900488"/>
          <p14:tracePt t="28066" x="6361113" y="3886200"/>
          <p14:tracePt t="28068" x="6375400" y="3886200"/>
          <p14:tracePt t="28068" x="6389688" y="3871913"/>
          <p14:tracePt t="28069" x="6403975" y="3857625"/>
          <p14:tracePt t="28070" x="6418263" y="3843338"/>
          <p14:tracePt t="28071" x="6432550" y="3843338"/>
          <p14:tracePt t="28072" x="6446838" y="3829050"/>
          <p14:tracePt t="28073" x="6475413" y="3814763"/>
          <p14:tracePt t="28075" x="6489700" y="3800475"/>
          <p14:tracePt t="28076" x="6518275" y="3800475"/>
          <p14:tracePt t="28077" x="6546850" y="3771900"/>
          <p14:tracePt t="28078" x="6561138" y="3771900"/>
          <p14:tracePt t="28079" x="6575425" y="3757613"/>
          <p14:tracePt t="28080" x="6589713" y="3743325"/>
          <p14:tracePt t="28081" x="6618288" y="3743325"/>
          <p14:tracePt t="28083" x="6632575" y="3729038"/>
          <p14:tracePt t="28084" x="6661150" y="3714750"/>
          <p14:tracePt t="28085" x="6675438" y="3714750"/>
          <p14:tracePt t="28086" x="6689725" y="3714750"/>
          <p14:tracePt t="28088" x="6704013" y="3700463"/>
          <p14:tracePt t="28089" x="6718300" y="3686175"/>
          <p14:tracePt t="28089" x="6746875" y="3686175"/>
          <p14:tracePt t="28090" x="6761163" y="3686175"/>
          <p14:tracePt t="28091" x="6775450" y="3686175"/>
          <p14:tracePt t="28092" x="6804025" y="3671888"/>
          <p14:tracePt t="28093" x="6818313" y="3657600"/>
          <p14:tracePt t="28094" x="6832600" y="3657600"/>
          <p14:tracePt t="28095" x="6861175" y="3643313"/>
          <p14:tracePt t="28096" x="6875463" y="3643313"/>
          <p14:tracePt t="28097" x="6889750" y="3629025"/>
          <p14:tracePt t="28098" x="6918325" y="3629025"/>
          <p14:tracePt t="28099" x="6946900" y="3614738"/>
          <p14:tracePt t="28100" x="6961188" y="3614738"/>
          <p14:tracePt t="28101" x="6989763" y="3600450"/>
          <p14:tracePt t="28103" x="7018338" y="3586163"/>
          <p14:tracePt t="28103" x="7046913" y="3586163"/>
          <p14:tracePt t="28104" x="7061200" y="3586163"/>
          <p14:tracePt t="28105" x="7089775" y="3571875"/>
          <p14:tracePt t="28106" x="7118350" y="3557588"/>
          <p14:tracePt t="28107" x="7146925" y="3557588"/>
          <p14:tracePt t="28108" x="7175500" y="3557588"/>
          <p14:tracePt t="28110" x="7189788" y="3557588"/>
          <p14:tracePt t="28110" x="7232650" y="3557588"/>
          <p14:tracePt t="28111" x="7261225" y="3543300"/>
          <p14:tracePt t="28112" x="7275513" y="3529013"/>
          <p14:tracePt t="28113" x="7289800" y="3529013"/>
          <p14:tracePt t="28114" x="7318375" y="3529013"/>
          <p14:tracePt t="28115" x="7346950" y="3529013"/>
          <p14:tracePt t="28117" x="7418388" y="3514725"/>
          <p14:tracePt t="28117" x="7446963" y="3500438"/>
          <p14:tracePt t="28118" x="7475538" y="3500438"/>
          <p14:tracePt t="28119" x="7518400" y="3486150"/>
          <p14:tracePt t="28120" x="7546975" y="3486150"/>
          <p14:tracePt t="28121" x="7575550" y="3471863"/>
          <p14:tracePt t="28124" x="7604125" y="3471863"/>
          <p14:tracePt t="28124" x="7646988" y="3471863"/>
          <p14:tracePt t="28125" x="7675563" y="3457575"/>
          <p14:tracePt t="28126" x="7704138" y="3457575"/>
          <p14:tracePt t="28127" x="7732713" y="3457575"/>
          <p14:tracePt t="28128" x="7775575" y="3443288"/>
          <p14:tracePt t="28129" x="7789863" y="3443288"/>
          <p14:tracePt t="28131" x="7861300" y="3443288"/>
          <p14:tracePt t="28131" x="7904163" y="3443288"/>
          <p14:tracePt t="28132" x="7932738" y="3443288"/>
          <p14:tracePt t="28133" x="7975600" y="3443288"/>
          <p14:tracePt t="28135" x="8004175" y="3429000"/>
          <p14:tracePt t="28135" x="8032750" y="3429000"/>
          <p14:tracePt t="28136" x="8075613" y="3429000"/>
          <p14:tracePt t="28137" x="8089900" y="3429000"/>
          <p14:tracePt t="28138" x="8132763" y="3414713"/>
          <p14:tracePt t="28139" x="8175625" y="3414713"/>
          <p14:tracePt t="28140" x="8204200" y="3414713"/>
          <p14:tracePt t="28141" x="8232775" y="3414713"/>
          <p14:tracePt t="28142" x="8275638" y="3414713"/>
          <p14:tracePt t="28143" x="8304213" y="3414713"/>
          <p14:tracePt t="28145" x="8332788" y="3414713"/>
          <p14:tracePt t="28145" x="8361363" y="3414713"/>
          <p14:tracePt t="28146" x="8389938" y="3414713"/>
          <p14:tracePt t="28147" x="8418513" y="3414713"/>
          <p14:tracePt t="28148" x="8447088" y="3414713"/>
          <p14:tracePt t="28149" x="8475663" y="3414713"/>
          <p14:tracePt t="28151" x="8489950" y="3414713"/>
          <p14:tracePt t="28151" x="8518525" y="3414713"/>
          <p14:tracePt t="28152" x="8547100" y="3414713"/>
          <p14:tracePt t="28153" x="8589963" y="3414713"/>
          <p14:tracePt t="28154" x="8604250" y="3414713"/>
          <p14:tracePt t="28155" x="8632825" y="3414713"/>
          <p14:tracePt t="28156" x="8675688" y="3414713"/>
          <p14:tracePt t="28158" x="8689975" y="3414713"/>
          <p14:tracePt t="28159" x="8704263" y="3414713"/>
          <p14:tracePt t="28159" x="8732838" y="3414713"/>
          <p14:tracePt t="28160" x="8747125" y="3414713"/>
          <p14:tracePt t="28161" x="8761413" y="3414713"/>
          <p14:tracePt t="28162" x="8804275" y="3414713"/>
          <p14:tracePt t="28163" x="8818563" y="3414713"/>
          <p14:tracePt t="28165" x="8847138" y="3414713"/>
          <p14:tracePt t="28165" x="8875713" y="3414713"/>
          <p14:tracePt t="28166" x="8890000" y="3414713"/>
          <p14:tracePt t="28167" x="8918575" y="3414713"/>
          <p14:tracePt t="28168" x="8975725" y="3414713"/>
          <p14:tracePt t="28169" x="8990013" y="3414713"/>
          <p14:tracePt t="28170" x="9004300" y="3414713"/>
          <p14:tracePt t="28172" x="9032875" y="3414713"/>
          <p14:tracePt t="28172" x="9061450" y="3414713"/>
          <p14:tracePt t="28173" x="9075738" y="3414713"/>
          <p14:tracePt t="28174" x="9090025" y="3414713"/>
          <p14:tracePt t="28175" x="9118600" y="3414713"/>
          <p14:tracePt t="28176" x="9132888" y="3414713"/>
          <p14:tracePt t="28177" x="9147175" y="3414713"/>
          <p14:tracePt t="28179" x="9161463" y="3414713"/>
          <p14:tracePt t="28179" x="9190038" y="3414713"/>
          <p14:tracePt t="28180" x="9204325" y="3429000"/>
          <p14:tracePt t="28181" x="9218613" y="3429000"/>
          <p14:tracePt t="28183" x="9247188" y="3429000"/>
          <p14:tracePt t="28183" x="9261475" y="3429000"/>
          <p14:tracePt t="28184" x="9275763" y="3429000"/>
          <p14:tracePt t="28186" x="9290050" y="3429000"/>
          <p14:tracePt t="28186" x="9304338" y="3429000"/>
          <p14:tracePt t="28189" x="9332913" y="3429000"/>
          <p14:tracePt t="28191" x="9361488" y="3429000"/>
          <p14:tracePt t="28193" x="9375775" y="3429000"/>
          <p14:tracePt t="28193" x="9404350" y="3429000"/>
          <p14:tracePt t="28197" x="9418638" y="3429000"/>
          <p14:tracePt t="28197" x="9432925" y="3429000"/>
          <p14:tracePt t="28200" x="9447213" y="3429000"/>
          <p14:tracePt t="28201" x="9461500" y="3429000"/>
          <p14:tracePt t="28204" x="9461500" y="3443288"/>
          <p14:tracePt t="28204" x="9475788" y="3443288"/>
          <p14:tracePt t="28209" x="9490075" y="3443288"/>
          <p14:tracePt t="28213" x="9504363" y="3443288"/>
          <p14:tracePt t="28220" x="9518650" y="3443288"/>
          <p14:tracePt t="28269" x="9518650" y="3457575"/>
          <p14:tracePt t="28272" x="9532938" y="3471863"/>
          <p14:tracePt t="28273" x="9532938" y="3486150"/>
          <p14:tracePt t="28276" x="9532938" y="3500438"/>
          <p14:tracePt t="28277" x="9547225" y="3514725"/>
          <p14:tracePt t="28278" x="9561513" y="3529013"/>
          <p14:tracePt t="28280" x="9561513" y="3543300"/>
          <p14:tracePt t="28282" x="9575800" y="3557588"/>
          <p14:tracePt t="28283" x="9575800" y="3571875"/>
          <p14:tracePt t="28284" x="9590088" y="3571875"/>
          <p14:tracePt t="28284" x="9590088" y="3586163"/>
          <p14:tracePt t="28285" x="9590088" y="3600450"/>
          <p14:tracePt t="28286" x="9604375" y="3614738"/>
          <p14:tracePt t="28287" x="9618663" y="3629025"/>
          <p14:tracePt t="28288" x="9618663" y="3643313"/>
          <p14:tracePt t="28290" x="9632950" y="3657600"/>
          <p14:tracePt t="28292" x="9647238" y="3671888"/>
          <p14:tracePt t="28294" x="9661525" y="3686175"/>
          <p14:tracePt t="28294" x="9675813" y="3700463"/>
          <p14:tracePt t="28295" x="9690100" y="3714750"/>
          <p14:tracePt t="28297" x="9690100" y="3729038"/>
          <p14:tracePt t="28297" x="9704388" y="3743325"/>
          <p14:tracePt t="28298" x="9718675" y="3743325"/>
          <p14:tracePt t="28299" x="9732963" y="3771900"/>
          <p14:tracePt t="28301" x="9761538" y="3786188"/>
          <p14:tracePt t="28303" x="9761538" y="3800475"/>
          <p14:tracePt t="28304" x="9775825" y="3814763"/>
          <p14:tracePt t="28305" x="9804400" y="3829050"/>
          <p14:tracePt t="28306" x="9804400" y="3843338"/>
          <p14:tracePt t="28307" x="9832975" y="3857625"/>
          <p14:tracePt t="28308" x="9832975" y="3871913"/>
          <p14:tracePt t="28309" x="9847263" y="3886200"/>
          <p14:tracePt t="28311" x="9861550" y="3900488"/>
          <p14:tracePt t="28311" x="9875838" y="3914775"/>
          <p14:tracePt t="28312" x="9875838" y="3929063"/>
          <p14:tracePt t="28313" x="9904413" y="3929063"/>
          <p14:tracePt t="28314" x="9904413" y="3957638"/>
          <p14:tracePt t="28315" x="9918700" y="3957638"/>
          <p14:tracePt t="28316" x="9932988" y="3971925"/>
          <p14:tracePt t="28318" x="9947275" y="3971925"/>
          <p14:tracePt t="28318" x="9947275" y="3986213"/>
          <p14:tracePt t="28319" x="9961563" y="3986213"/>
          <p14:tracePt t="28320" x="9961563" y="4000500"/>
          <p14:tracePt t="28321" x="9975850" y="4014788"/>
          <p14:tracePt t="28322" x="9990138" y="4029075"/>
          <p14:tracePt t="28323" x="10004425" y="4029075"/>
          <p14:tracePt t="28325" x="10004425" y="4043363"/>
          <p14:tracePt t="28325" x="10018713" y="4057650"/>
          <p14:tracePt t="28326" x="10033000" y="4057650"/>
          <p14:tracePt t="28327" x="10033000" y="4071938"/>
          <p14:tracePt t="28328" x="10047288" y="4071938"/>
          <p14:tracePt t="28329" x="10047288" y="4086225"/>
          <p14:tracePt t="28330" x="10047288" y="4100513"/>
          <p14:tracePt t="28331" x="10061575" y="4100513"/>
          <p14:tracePt t="28332" x="10075863" y="4100513"/>
          <p14:tracePt t="28333" x="10075863" y="4114800"/>
          <p14:tracePt t="28335" x="10090150" y="4114800"/>
          <p14:tracePt t="28337" x="10090150" y="4129088"/>
          <p14:tracePt t="28337" x="10104438" y="4143375"/>
          <p14:tracePt t="28339" x="10104438" y="4157663"/>
          <p14:tracePt t="28340" x="10118725" y="4157663"/>
          <p14:tracePt t="28342" x="10133013" y="4171950"/>
          <p14:tracePt t="28347" x="10133013" y="4186238"/>
          <p14:tracePt t="28351" x="10147300" y="4186238"/>
          <p14:tracePt t="28352" x="10147300" y="4200525"/>
          <p14:tracePt t="28353" x="10147300" y="4214813"/>
          <p14:tracePt t="28358" x="10147300" y="4229100"/>
          <p14:tracePt t="28360" x="10163175" y="4229100"/>
          <p14:tracePt t="28360" x="10163175" y="4243388"/>
          <p14:tracePt t="28362" x="10163175" y="4257675"/>
          <p14:tracePt t="28363" x="10163175" y="4271963"/>
          <p14:tracePt t="28365" x="10163175" y="4286250"/>
          <p14:tracePt t="28366" x="10177463" y="4300538"/>
          <p14:tracePt t="28367" x="10177463" y="4314825"/>
          <p14:tracePt t="28369" x="10177463" y="4329113"/>
          <p14:tracePt t="28371" x="10177463" y="4343400"/>
          <p14:tracePt t="28372" x="10191750" y="4371975"/>
          <p14:tracePt t="28374" x="10191750" y="4386263"/>
          <p14:tracePt t="28376" x="10191750" y="4400550"/>
          <p14:tracePt t="28377" x="10191750" y="4414838"/>
          <p14:tracePt t="28378" x="10191750" y="4429125"/>
          <p14:tracePt t="28379" x="10191750" y="4443413"/>
          <p14:tracePt t="28380" x="10191750" y="4457700"/>
          <p14:tracePt t="28381" x="10191750" y="4486275"/>
          <p14:tracePt t="28383" x="10206038" y="4529138"/>
          <p14:tracePt t="28384" x="10206038" y="4543425"/>
          <p14:tracePt t="28385" x="10206038" y="4557713"/>
          <p14:tracePt t="28387" x="10206038" y="4586288"/>
          <p14:tracePt t="28387" x="10206038" y="4600575"/>
          <p14:tracePt t="28388" x="10206038" y="4614863"/>
          <p14:tracePt t="28389" x="10206038" y="4643438"/>
          <p14:tracePt t="28390" x="10206038" y="4657725"/>
          <p14:tracePt t="28391" x="10206038" y="4686300"/>
          <p14:tracePt t="28392" x="10206038" y="4700588"/>
          <p14:tracePt t="28394" x="10206038" y="4714875"/>
          <p14:tracePt t="28394" x="10206038" y="4743450"/>
          <p14:tracePt t="28395" x="10206038" y="4757738"/>
          <p14:tracePt t="28396" x="10206038" y="4772025"/>
          <p14:tracePt t="28397" x="10206038" y="4800600"/>
          <p14:tracePt t="28398" x="10206038" y="4814888"/>
          <p14:tracePt t="28399" x="10206038" y="4829175"/>
          <p14:tracePt t="28401" x="10206038" y="4843463"/>
          <p14:tracePt t="28401" x="10206038" y="4886325"/>
          <p14:tracePt t="28402" x="10206038" y="4900613"/>
          <p14:tracePt t="28403" x="10206038" y="4914900"/>
          <p14:tracePt t="28404" x="10206038" y="4929188"/>
          <p14:tracePt t="28405" x="10191750" y="4957763"/>
          <p14:tracePt t="28406" x="10191750" y="4972050"/>
          <p14:tracePt t="28408" x="10191750" y="4986338"/>
          <p14:tracePt t="28408" x="10191750" y="5000625"/>
          <p14:tracePt t="28411" x="10191750" y="5029200"/>
          <p14:tracePt t="28411" x="10177463" y="5029200"/>
          <p14:tracePt t="28412" x="10177463" y="5057775"/>
          <p14:tracePt t="28413" x="10177463" y="5086350"/>
          <p14:tracePt t="28415" x="10163175" y="5114925"/>
          <p14:tracePt t="28418" x="10147300" y="5143500"/>
          <p14:tracePt t="28418" x="10147300" y="5157788"/>
          <p14:tracePt t="28419" x="10147300" y="5172075"/>
          <p14:tracePt t="28420" x="10147300" y="5186363"/>
          <p14:tracePt t="28422" x="10133013" y="5200650"/>
          <p14:tracePt t="28423" x="10133013" y="5214938"/>
          <p14:tracePt t="28426" x="10133013" y="5243513"/>
          <p14:tracePt t="28426" x="10118725" y="5243513"/>
          <p14:tracePt t="28427" x="10104438" y="5257800"/>
          <p14:tracePt t="28429" x="10104438" y="5272088"/>
          <p14:tracePt t="28429" x="10104438" y="5286375"/>
          <p14:tracePt t="28430" x="10104438" y="5300663"/>
          <p14:tracePt t="28431" x="10090150" y="5300663"/>
          <p14:tracePt t="28432" x="10090150" y="5314950"/>
          <p14:tracePt t="28433" x="10075863" y="5329238"/>
          <p14:tracePt t="28434" x="10075863" y="5343525"/>
          <p14:tracePt t="28436" x="10061575" y="5343525"/>
          <p14:tracePt t="28436" x="10061575" y="5357813"/>
          <p14:tracePt t="28437" x="10061575" y="5372100"/>
          <p14:tracePt t="28438" x="10047288" y="5372100"/>
          <p14:tracePt t="28439" x="10047288" y="5386388"/>
          <p14:tracePt t="28440" x="10033000" y="5386388"/>
          <p14:tracePt t="28441" x="10033000" y="5400675"/>
          <p14:tracePt t="28443" x="10018713" y="5400675"/>
          <p14:tracePt t="28444" x="10018713" y="5414963"/>
          <p14:tracePt t="28445" x="10004425" y="5429250"/>
          <p14:tracePt t="28448" x="9990138" y="5443538"/>
          <p14:tracePt t="28450" x="9975850" y="5457825"/>
          <p14:tracePt t="28453" x="9961563" y="5472113"/>
          <p14:tracePt t="28453" x="9961563" y="5486400"/>
          <p14:tracePt t="28454" x="9947275" y="5486400"/>
          <p14:tracePt t="28457" x="9932988" y="5500688"/>
          <p14:tracePt t="28458" x="9918700" y="5500688"/>
          <p14:tracePt t="28461" x="9904413" y="5514975"/>
          <p14:tracePt t="28463" x="9890125" y="5514975"/>
          <p14:tracePt t="28466" x="9875838" y="5529263"/>
          <p14:tracePt t="28466" x="9875838" y="5543550"/>
          <p14:tracePt t="28467" x="9861550" y="5543550"/>
          <p14:tracePt t="28468" x="9847263" y="5543550"/>
          <p14:tracePt t="28469" x="9847263" y="5557838"/>
          <p14:tracePt t="28471" x="9832975" y="5557838"/>
          <p14:tracePt t="28471" x="9818688" y="5557838"/>
          <p14:tracePt t="28472" x="9804400" y="5557838"/>
          <p14:tracePt t="28473" x="9804400" y="5572125"/>
          <p14:tracePt t="28474" x="9790113" y="5572125"/>
          <p14:tracePt t="28475" x="9775825" y="5572125"/>
          <p14:tracePt t="28476" x="9761538" y="5586413"/>
          <p14:tracePt t="28478" x="9747250" y="5586413"/>
          <p14:tracePt t="28478" x="9732963" y="5600700"/>
          <p14:tracePt t="28479" x="9718675" y="5600700"/>
          <p14:tracePt t="28480" x="9704388" y="5600700"/>
          <p14:tracePt t="28481" x="9690100" y="5600700"/>
          <p14:tracePt t="28482" x="9675813" y="5614988"/>
          <p14:tracePt t="28483" x="9661525" y="5614988"/>
          <p14:tracePt t="28485" x="9647238" y="5629275"/>
          <p14:tracePt t="28485" x="9618663" y="5629275"/>
          <p14:tracePt t="28486" x="9604375" y="5629275"/>
          <p14:tracePt t="28487" x="9575800" y="5643563"/>
          <p14:tracePt t="28488" x="9561513" y="5643563"/>
          <p14:tracePt t="28489" x="9547225" y="5657850"/>
          <p14:tracePt t="28490" x="9518650" y="5657850"/>
          <p14:tracePt t="28492" x="9504363" y="5657850"/>
          <p14:tracePt t="28492" x="9490075" y="5657850"/>
          <p14:tracePt t="28493" x="9461500" y="5672138"/>
          <p14:tracePt t="28494" x="9432925" y="5686425"/>
          <p14:tracePt t="28495" x="9418638" y="5686425"/>
          <p14:tracePt t="28496" x="9390063" y="5686425"/>
          <p14:tracePt t="28497" x="9361488" y="5686425"/>
          <p14:tracePt t="28499" x="9332913" y="5686425"/>
          <p14:tracePt t="28499" x="9304338" y="5700713"/>
          <p14:tracePt t="28500" x="9290050" y="5715000"/>
          <p14:tracePt t="28501" x="9247188" y="5715000"/>
          <p14:tracePt t="28502" x="9218613" y="5715000"/>
          <p14:tracePt t="28503" x="9161463" y="5729288"/>
          <p14:tracePt t="28504" x="9132888" y="5729288"/>
          <p14:tracePt t="28505" x="9118600" y="5729288"/>
          <p14:tracePt t="28506" x="9075738" y="5729288"/>
          <p14:tracePt t="28507" x="9047163" y="5729288"/>
          <p14:tracePt t="28508" x="9018588" y="5743575"/>
          <p14:tracePt t="28509" x="8990013" y="5743575"/>
          <p14:tracePt t="28510" x="8975725" y="5743575"/>
          <p14:tracePt t="28511" x="8961438" y="5743575"/>
          <p14:tracePt t="28512" x="8932863" y="5757863"/>
          <p14:tracePt t="28513" x="8904288" y="5757863"/>
          <p14:tracePt t="28514" x="8875713" y="5757863"/>
          <p14:tracePt t="28515" x="8847138" y="5757863"/>
          <p14:tracePt t="28516" x="8818563" y="5757863"/>
          <p14:tracePt t="28517" x="8775700" y="5757863"/>
          <p14:tracePt t="28518" x="8761413" y="5757863"/>
          <p14:tracePt t="28519" x="8732838" y="5772150"/>
          <p14:tracePt t="28520" x="8704263" y="5772150"/>
          <p14:tracePt t="28521" x="8675688" y="5772150"/>
          <p14:tracePt t="28522" x="8647113" y="5772150"/>
          <p14:tracePt t="28523" x="8618538" y="5772150"/>
          <p14:tracePt t="28524" x="8604250" y="5772150"/>
          <p14:tracePt t="28525" x="8575675" y="5772150"/>
          <p14:tracePt t="28526" x="8547100" y="5772150"/>
          <p14:tracePt t="28528" x="8518525" y="5772150"/>
          <p14:tracePt t="28528" x="8504238" y="5772150"/>
          <p14:tracePt t="28529" x="8447088" y="5772150"/>
          <p14:tracePt t="28530" x="8432800" y="5772150"/>
          <p14:tracePt t="28531" x="8404225" y="5757863"/>
          <p14:tracePt t="28533" x="8389938" y="5757863"/>
          <p14:tracePt t="28533" x="8361363" y="5757863"/>
          <p14:tracePt t="28534" x="8347075" y="5743575"/>
          <p14:tracePt t="28535" x="8318500" y="5743575"/>
          <p14:tracePt t="28536" x="8304213" y="5743575"/>
          <p14:tracePt t="28537" x="8289925" y="5743575"/>
          <p14:tracePt t="28538" x="8261350" y="5729288"/>
          <p14:tracePt t="28540" x="8247063" y="5729288"/>
          <p14:tracePt t="28541" x="8218488" y="5715000"/>
          <p14:tracePt t="28543" x="8189913" y="5715000"/>
          <p14:tracePt t="28544" x="8175625" y="5700713"/>
          <p14:tracePt t="28545" x="8161338" y="5700713"/>
          <p14:tracePt t="28547" x="8147050" y="5700713"/>
          <p14:tracePt t="28548" x="8132763" y="5686425"/>
          <p14:tracePt t="28549" x="8118475" y="5672138"/>
          <p14:tracePt t="28552" x="8104188" y="5672138"/>
          <p14:tracePt t="28552" x="8104188" y="5657850"/>
          <p14:tracePt t="28554" x="8089900" y="5657850"/>
          <p14:tracePt t="28554" x="8075613" y="5657850"/>
          <p14:tracePt t="28555" x="8075613" y="5643563"/>
          <p14:tracePt t="28556" x="8075613" y="5629275"/>
          <p14:tracePt t="28557" x="8061325" y="5629275"/>
          <p14:tracePt t="28559" x="8047038" y="5614988"/>
          <p14:tracePt t="28562" x="8047038" y="5600700"/>
          <p14:tracePt t="28562" x="8032750" y="5600700"/>
          <p14:tracePt t="28563" x="8032750" y="5586413"/>
          <p14:tracePt t="28564" x="8018463" y="5572125"/>
          <p14:tracePt t="28566" x="8018463" y="5557838"/>
          <p14:tracePt t="28568" x="8018463" y="5543550"/>
          <p14:tracePt t="28568" x="8004175" y="5543550"/>
          <p14:tracePt t="28569" x="8004175" y="5514975"/>
          <p14:tracePt t="28572" x="8004175" y="5500688"/>
          <p14:tracePt t="28572" x="8004175" y="5486400"/>
          <p14:tracePt t="28573" x="8004175" y="5472113"/>
          <p14:tracePt t="28575" x="7989888" y="5429250"/>
          <p14:tracePt t="28577" x="7989888" y="5414963"/>
          <p14:tracePt t="28577" x="7989888" y="5386388"/>
          <p14:tracePt t="28578" x="7989888" y="5372100"/>
          <p14:tracePt t="28579" x="7989888" y="5357813"/>
          <p14:tracePt t="28580" x="7989888" y="5329238"/>
          <p14:tracePt t="28582" x="7975600" y="5300663"/>
          <p14:tracePt t="28582" x="7975600" y="5286375"/>
          <p14:tracePt t="28583" x="7975600" y="5257800"/>
          <p14:tracePt t="28584" x="7975600" y="5243513"/>
          <p14:tracePt t="28585" x="7975600" y="5214938"/>
          <p14:tracePt t="28586" x="7975600" y="5200650"/>
          <p14:tracePt t="28587" x="7975600" y="5172075"/>
          <p14:tracePt t="28589" x="7975600" y="5157788"/>
          <p14:tracePt t="28589" x="7975600" y="5129213"/>
          <p14:tracePt t="28590" x="7975600" y="5100638"/>
          <p14:tracePt t="28591" x="7975600" y="5072063"/>
          <p14:tracePt t="28592" x="7975600" y="5057775"/>
          <p14:tracePt t="28593" x="7975600" y="5029200"/>
          <p14:tracePt t="28594" x="7975600" y="5000625"/>
          <p14:tracePt t="28596" x="7975600" y="4986338"/>
          <p14:tracePt t="28596" x="7975600" y="4957763"/>
          <p14:tracePt t="28597" x="7975600" y="4943475"/>
          <p14:tracePt t="28598" x="7989888" y="4900613"/>
          <p14:tracePt t="28599" x="7989888" y="4886325"/>
          <p14:tracePt t="28600" x="7989888" y="4872038"/>
          <p14:tracePt t="28601" x="7989888" y="4857750"/>
          <p14:tracePt t="28602" x="7989888" y="4843463"/>
          <p14:tracePt t="28603" x="7989888" y="4829175"/>
          <p14:tracePt t="28604" x="7989888" y="4800600"/>
          <p14:tracePt t="28605" x="7989888" y="4772025"/>
          <p14:tracePt t="28606" x="8004175" y="4757738"/>
          <p14:tracePt t="28607" x="8004175" y="4743450"/>
          <p14:tracePt t="28609" x="8018463" y="4714875"/>
          <p14:tracePt t="28609" x="8018463" y="4700588"/>
          <p14:tracePt t="28610" x="8018463" y="4686300"/>
          <p14:tracePt t="28611" x="8018463" y="4672013"/>
          <p14:tracePt t="28612" x="8018463" y="4643438"/>
          <p14:tracePt t="28613" x="8032750" y="4643438"/>
          <p14:tracePt t="28614" x="8047038" y="4614863"/>
          <p14:tracePt t="28617" x="8047038" y="4586288"/>
          <p14:tracePt t="28617" x="8047038" y="4572000"/>
          <p14:tracePt t="28618" x="8047038" y="4557713"/>
          <p14:tracePt t="28619" x="8061325" y="4557713"/>
          <p14:tracePt t="28620" x="8061325" y="4529138"/>
          <p14:tracePt t="28621" x="8061325" y="4514850"/>
          <p14:tracePt t="28622" x="8075613" y="4500563"/>
          <p14:tracePt t="28623" x="8075613" y="4486275"/>
          <p14:tracePt t="28624" x="8089900" y="4471988"/>
          <p14:tracePt t="28625" x="8089900" y="4457700"/>
          <p14:tracePt t="28626" x="8104188" y="4443413"/>
          <p14:tracePt t="28629" x="8104188" y="4414838"/>
          <p14:tracePt t="28629" x="8118475" y="4414838"/>
          <p14:tracePt t="28630" x="8132763" y="4386263"/>
          <p14:tracePt t="28631" x="8132763" y="4371975"/>
          <p14:tracePt t="28632" x="8132763" y="4357688"/>
          <p14:tracePt t="28633" x="8147050" y="4343400"/>
          <p14:tracePt t="28634" x="8147050" y="4329113"/>
          <p14:tracePt t="28637" x="8161338" y="4314825"/>
          <p14:tracePt t="28638" x="8161338" y="4300538"/>
          <p14:tracePt t="28638" x="8175625" y="4286250"/>
          <p14:tracePt t="28641" x="8189913" y="4257675"/>
          <p14:tracePt t="28641" x="8204200" y="4257675"/>
          <p14:tracePt t="28642" x="8204200" y="4243388"/>
          <p14:tracePt t="28643" x="8204200" y="4229100"/>
          <p14:tracePt t="28644" x="8218488" y="4229100"/>
          <p14:tracePt t="28645" x="8232775" y="4214813"/>
          <p14:tracePt t="28646" x="8232775" y="4200525"/>
          <p14:tracePt t="28647" x="8247063" y="4200525"/>
          <p14:tracePt t="28648" x="8261350" y="4186238"/>
          <p14:tracePt t="28649" x="8261350" y="4171950"/>
          <p14:tracePt t="28651" x="8275638" y="4171950"/>
          <p14:tracePt t="28652" x="8289925" y="4157663"/>
          <p14:tracePt t="28652" x="8289925" y="4143375"/>
          <p14:tracePt t="28653" x="8304213" y="4143375"/>
          <p14:tracePt t="28654" x="8304213" y="4129088"/>
          <p14:tracePt t="28655" x="8318500" y="4129088"/>
          <p14:tracePt t="28656" x="8332788" y="4114800"/>
          <p14:tracePt t="28658" x="8347075" y="4114800"/>
          <p14:tracePt t="28658" x="8361363" y="4086225"/>
          <p14:tracePt t="28662" x="8375650" y="4086225"/>
          <p14:tracePt t="28662" x="8404225" y="4043363"/>
          <p14:tracePt t="28665" x="8418513" y="4043363"/>
          <p14:tracePt t="28665" x="8432800" y="4029075"/>
          <p14:tracePt t="28667" x="8447088" y="4029075"/>
          <p14:tracePt t="28667" x="8461375" y="4014788"/>
          <p14:tracePt t="28668" x="8475663" y="4014788"/>
          <p14:tracePt t="28669" x="8489950" y="4000500"/>
          <p14:tracePt t="28672" x="8518525" y="3986213"/>
          <p14:tracePt t="28674" x="8532813" y="3986213"/>
          <p14:tracePt t="28674" x="8547100" y="3971925"/>
          <p14:tracePt t="28675" x="8561388" y="3957638"/>
          <p14:tracePt t="28676" x="8589963" y="3957638"/>
          <p14:tracePt t="28679" x="8618538" y="3943350"/>
          <p14:tracePt t="28679" x="8632825" y="3929063"/>
          <p14:tracePt t="28680" x="8647113" y="3929063"/>
          <p14:tracePt t="28681" x="8661400" y="3929063"/>
          <p14:tracePt t="28682" x="8675688" y="3929063"/>
          <p14:tracePt t="28683" x="8689975" y="3914775"/>
          <p14:tracePt t="28684" x="8704263" y="3900488"/>
          <p14:tracePt t="28686" x="8718550" y="3900488"/>
          <p14:tracePt t="28686" x="8732838" y="3900488"/>
          <p14:tracePt t="28687" x="8747125" y="3886200"/>
          <p14:tracePt t="28688" x="8775700" y="3886200"/>
          <p14:tracePt t="28689" x="8789988" y="3886200"/>
          <p14:tracePt t="28690" x="8804275" y="3886200"/>
          <p14:tracePt t="28691" x="8818563" y="3886200"/>
          <p14:tracePt t="28693" x="8832850" y="3871913"/>
          <p14:tracePt t="28693" x="8861425" y="3871913"/>
          <p14:tracePt t="28694" x="8875713" y="3857625"/>
          <p14:tracePt t="28695" x="8890000" y="3857625"/>
          <p14:tracePt t="28696" x="8918575" y="3857625"/>
          <p14:tracePt t="28698" x="8947150" y="3843338"/>
          <p14:tracePt t="28700" x="8961438" y="3843338"/>
          <p14:tracePt t="28700" x="8975725" y="3843338"/>
          <p14:tracePt t="28701" x="9004300" y="3843338"/>
          <p14:tracePt t="28702" x="9018588" y="3829050"/>
          <p14:tracePt t="28703" x="9032875" y="3829050"/>
          <p14:tracePt t="28704" x="9061450" y="3829050"/>
          <p14:tracePt t="28705" x="9075738" y="3829050"/>
          <p14:tracePt t="28706" x="9090025" y="3829050"/>
          <p14:tracePt t="28707" x="9118600" y="3829050"/>
          <p14:tracePt t="28708" x="9118600" y="3814763"/>
          <p14:tracePt t="28709" x="9147175" y="3814763"/>
          <p14:tracePt t="28710" x="9161463" y="3814763"/>
          <p14:tracePt t="28711" x="9175750" y="3814763"/>
          <p14:tracePt t="28713" x="9190038" y="3814763"/>
          <p14:tracePt t="28714" x="9218613" y="3814763"/>
          <p14:tracePt t="28714" x="9232900" y="3800475"/>
          <p14:tracePt t="28715" x="9247188" y="3800475"/>
          <p14:tracePt t="28716" x="9275763" y="3800475"/>
          <p14:tracePt t="28717" x="9290050" y="3800475"/>
          <p14:tracePt t="28719" x="9318625" y="3800475"/>
          <p14:tracePt t="28721" x="9332913" y="3800475"/>
          <p14:tracePt t="28721" x="9347200" y="3800475"/>
          <p14:tracePt t="28722" x="9361488" y="3800475"/>
          <p14:tracePt t="28723" x="9375775" y="3800475"/>
          <p14:tracePt t="28724" x="9390063" y="3800475"/>
          <p14:tracePt t="28725" x="9404350" y="3800475"/>
          <p14:tracePt t="28726" x="9418638" y="3800475"/>
          <p14:tracePt t="28728" x="9432925" y="3800475"/>
          <p14:tracePt t="28728" x="9447213" y="3800475"/>
          <p14:tracePt t="28729" x="9461500" y="3800475"/>
          <p14:tracePt t="28730" x="9475788" y="3800475"/>
          <p14:tracePt t="28732" x="9490075" y="3800475"/>
          <p14:tracePt t="28733" x="9504363" y="3800475"/>
          <p14:tracePt t="28734" x="9518650" y="3800475"/>
          <p14:tracePt t="28735" x="9532938" y="3800475"/>
          <p14:tracePt t="28736" x="9547225" y="3800475"/>
          <p14:tracePt t="28737" x="9561513" y="3800475"/>
          <p14:tracePt t="28739" x="9575800" y="3800475"/>
          <p14:tracePt t="28740" x="9590088" y="3800475"/>
          <p14:tracePt t="28742" x="9604375" y="3800475"/>
          <p14:tracePt t="28743" x="9618663" y="3800475"/>
          <p14:tracePt t="28745" x="9647238" y="3800475"/>
          <p14:tracePt t="28747" x="9661525" y="3800475"/>
          <p14:tracePt t="28749" x="9675813" y="3800475"/>
          <p14:tracePt t="28751" x="9690100" y="3800475"/>
          <p14:tracePt t="28752" x="9690100" y="3814763"/>
          <p14:tracePt t="28753" x="9704388" y="3814763"/>
          <p14:tracePt t="28754" x="9718675" y="3814763"/>
          <p14:tracePt t="28756" x="9732963" y="3814763"/>
          <p14:tracePt t="28760" x="9747250" y="3814763"/>
          <p14:tracePt t="28763" x="9761538" y="3814763"/>
          <p14:tracePt t="28763" x="9775825" y="3814763"/>
          <p14:tracePt t="28769" x="9790113" y="3814763"/>
          <p14:tracePt t="28770" x="9790113" y="3829050"/>
          <p14:tracePt t="28775" x="9804400" y="3829050"/>
          <p14:tracePt t="28783" x="9818688" y="3843338"/>
          <p14:tracePt t="28784" x="9832975" y="3843338"/>
          <p14:tracePt t="28789" x="9832975" y="3857625"/>
          <p14:tracePt t="28790" x="9847263" y="3871913"/>
          <p14:tracePt t="28795" x="9861550" y="3886200"/>
          <p14:tracePt t="28798" x="9875838" y="3900488"/>
          <p14:tracePt t="28799" x="9875838" y="3914775"/>
          <p14:tracePt t="28800" x="9890125" y="3914775"/>
          <p14:tracePt t="28801" x="9890125" y="3929063"/>
          <p14:tracePt t="28802" x="9890125" y="3943350"/>
          <p14:tracePt t="28804" x="9904413" y="3943350"/>
          <p14:tracePt t="28805" x="9904413" y="3971925"/>
          <p14:tracePt t="28806" x="9918700" y="3971925"/>
          <p14:tracePt t="28808" x="9918700" y="3986213"/>
          <p14:tracePt t="28809" x="9932988" y="4000500"/>
          <p14:tracePt t="28811" x="9947275" y="4014788"/>
          <p14:tracePt t="28812" x="9947275" y="4029075"/>
          <p14:tracePt t="28812" x="9961563" y="4029075"/>
          <p14:tracePt t="28813" x="9961563" y="4043363"/>
          <p14:tracePt t="28815" x="9975850" y="4071938"/>
          <p14:tracePt t="28816" x="9990138" y="4071938"/>
          <p14:tracePt t="28818" x="9990138" y="4086225"/>
          <p14:tracePt t="28818" x="10004425" y="4100513"/>
          <p14:tracePt t="28819" x="10004425" y="4114800"/>
          <p14:tracePt t="28820" x="10018713" y="4114800"/>
          <p14:tracePt t="28821" x="10018713" y="4129088"/>
          <p14:tracePt t="28822" x="10033000" y="4143375"/>
          <p14:tracePt t="28823" x="10033000" y="4157663"/>
          <p14:tracePt t="28825" x="10047288" y="4171950"/>
          <p14:tracePt t="28825" x="10061575" y="4186238"/>
          <p14:tracePt t="28829" x="10075863" y="4200525"/>
          <p14:tracePt t="28829" x="10075863" y="4214813"/>
          <p14:tracePt t="28830" x="10090150" y="4229100"/>
          <p14:tracePt t="28831" x="10104438" y="4243388"/>
          <p14:tracePt t="28832" x="10104438" y="4257675"/>
          <p14:tracePt t="28834" x="10118725" y="4271963"/>
          <p14:tracePt t="28836" x="10118725" y="4286250"/>
          <p14:tracePt t="28837" x="10133013" y="4300538"/>
          <p14:tracePt t="28838" x="10133013" y="4314825"/>
          <p14:tracePt t="28840" x="10147300" y="4329113"/>
          <p14:tracePt t="28842" x="10163175" y="4343400"/>
          <p14:tracePt t="28842" x="10163175" y="4357688"/>
          <p14:tracePt t="28844" x="10163175" y="4371975"/>
          <p14:tracePt t="28845" x="10177463" y="4371975"/>
          <p14:tracePt t="28846" x="10177463" y="4386263"/>
          <p14:tracePt t="28848" x="10177463" y="4400550"/>
          <p14:tracePt t="28849" x="10191750" y="4414838"/>
          <p14:tracePt t="28850" x="10206038" y="4414838"/>
          <p14:tracePt t="28851" x="10206038" y="4429125"/>
          <p14:tracePt t="28853" x="10206038" y="4443413"/>
          <p14:tracePt t="28854" x="10206038" y="4457700"/>
          <p14:tracePt t="28856" x="10220325" y="4471988"/>
          <p14:tracePt t="28858" x="10220325" y="4486275"/>
          <p14:tracePt t="28862" x="10220325" y="4500563"/>
          <p14:tracePt t="28862" x="10220325" y="4514850"/>
          <p14:tracePt t="28864" x="10234613" y="4529138"/>
          <p14:tracePt t="28866" x="10234613" y="4543425"/>
          <p14:tracePt t="28868" x="10234613" y="4557713"/>
          <p14:tracePt t="28869" x="10234613" y="4572000"/>
          <p14:tracePt t="28871" x="10234613" y="4586288"/>
          <p14:tracePt t="28873" x="10248900" y="4600575"/>
          <p14:tracePt t="28875" x="10248900" y="4614863"/>
          <p14:tracePt t="28876" x="10248900" y="4629150"/>
          <p14:tracePt t="28878" x="10248900" y="4643438"/>
          <p14:tracePt t="28880" x="10248900" y="4657725"/>
          <p14:tracePt t="28881" x="10248900" y="4672013"/>
          <p14:tracePt t="28883" x="10248900" y="4686300"/>
          <p14:tracePt t="28885" x="10248900" y="4700588"/>
          <p14:tracePt t="28887" x="10248900" y="4714875"/>
          <p14:tracePt t="28888" x="10248900" y="4729163"/>
          <p14:tracePt t="28891" x="10248900" y="4743450"/>
          <p14:tracePt t="28891" x="10248900" y="4757738"/>
          <p14:tracePt t="28892" x="10248900" y="4772025"/>
          <p14:tracePt t="28895" x="10248900" y="4786313"/>
          <p14:tracePt t="28897" x="10248900" y="4800600"/>
          <p14:tracePt t="28899" x="10248900" y="4814888"/>
          <p14:tracePt t="28900" x="10248900" y="4829175"/>
          <p14:tracePt t="28902" x="10248900" y="4843463"/>
          <p14:tracePt t="28903" x="10248900" y="4857750"/>
          <p14:tracePt t="28905" x="10248900" y="4872038"/>
          <p14:tracePt t="28906" x="10248900" y="4886325"/>
          <p14:tracePt t="28908" x="10234613" y="4900613"/>
          <p14:tracePt t="28909" x="10234613" y="4914900"/>
          <p14:tracePt t="28910" x="10234613" y="4929188"/>
          <p14:tracePt t="28911" x="10234613" y="4943475"/>
          <p14:tracePt t="28912" x="10220325" y="4943475"/>
          <p14:tracePt t="28913" x="10220325" y="4957763"/>
          <p14:tracePt t="28915" x="10220325" y="4972050"/>
          <p14:tracePt t="28916" x="10206038" y="4986338"/>
          <p14:tracePt t="28917" x="10206038" y="5000625"/>
          <p14:tracePt t="28918" x="10206038" y="5014913"/>
          <p14:tracePt t="28919" x="10206038" y="5029200"/>
          <p14:tracePt t="28920" x="10191750" y="5043488"/>
          <p14:tracePt t="28922" x="10191750" y="5057775"/>
          <p14:tracePt t="28923" x="10177463" y="5072063"/>
          <p14:tracePt t="28924" x="10177463" y="5086350"/>
          <p14:tracePt t="28925" x="10163175" y="5100638"/>
          <p14:tracePt t="28926" x="10163175" y="5114925"/>
          <p14:tracePt t="28929" x="10147300" y="5129213"/>
          <p14:tracePt t="28929" x="10147300" y="5143500"/>
          <p14:tracePt t="28930" x="10147300" y="5157788"/>
          <p14:tracePt t="28931" x="10133013" y="5172075"/>
          <p14:tracePt t="28932" x="10118725" y="5200650"/>
          <p14:tracePt t="28934" x="10104438" y="5229225"/>
          <p14:tracePt t="28936" x="10090150" y="5243513"/>
          <p14:tracePt t="28939" x="10075863" y="5257800"/>
          <p14:tracePt t="28939" x="10061575" y="5272088"/>
          <p14:tracePt t="28940" x="10061575" y="5286375"/>
          <p14:tracePt t="28943" x="10047288" y="5300663"/>
          <p14:tracePt t="28943" x="10033000" y="5314950"/>
          <p14:tracePt t="28945" x="10018713" y="5329238"/>
          <p14:tracePt t="28946" x="10018713" y="5343525"/>
          <p14:tracePt t="28947" x="9990138" y="5343525"/>
          <p14:tracePt t="28948" x="9990138" y="5357813"/>
          <p14:tracePt t="28950" x="9975850" y="5372100"/>
          <p14:tracePt t="28951" x="9975850" y="5386388"/>
          <p14:tracePt t="28952" x="9961563" y="5386388"/>
          <p14:tracePt t="28953" x="9947275" y="5400675"/>
          <p14:tracePt t="28954" x="9932988" y="5400675"/>
          <p14:tracePt t="28955" x="9932988" y="5414963"/>
          <p14:tracePt t="28957" x="9918700" y="5414963"/>
          <p14:tracePt t="28957" x="9918700" y="5429250"/>
          <p14:tracePt t="28958" x="9904413" y="5429250"/>
          <p14:tracePt t="28959" x="9890125" y="5443538"/>
          <p14:tracePt t="28960" x="9890125" y="5457825"/>
          <p14:tracePt t="28961" x="9875838" y="5457825"/>
          <p14:tracePt t="28962" x="9875838" y="5472113"/>
          <p14:tracePt t="28963" x="9861550" y="5472113"/>
          <p14:tracePt t="28964" x="9861550" y="5486400"/>
          <p14:tracePt t="28965" x="9847263" y="5486400"/>
          <p14:tracePt t="28966" x="9832975" y="5486400"/>
          <p14:tracePt t="28967" x="9818688" y="5500688"/>
          <p14:tracePt t="28971" x="9804400" y="5500688"/>
          <p14:tracePt t="28971" x="9790113" y="5514975"/>
          <p14:tracePt t="28972" x="9790113" y="5529263"/>
          <p14:tracePt t="28973" x="9775825" y="5529263"/>
          <p14:tracePt t="28975" x="9761538" y="5529263"/>
          <p14:tracePt t="28976" x="9761538" y="5543550"/>
          <p14:tracePt t="28980" x="9747250" y="5543550"/>
          <p14:tracePt t="28982" x="9732963" y="5543550"/>
          <p14:tracePt t="28983" x="9718675" y="5557838"/>
          <p14:tracePt t="28985" x="9704388" y="5557838"/>
          <p14:tracePt t="28988" x="9690100" y="5557838"/>
          <p14:tracePt t="28991" x="9675813" y="5557838"/>
          <p14:tracePt t="28994" x="9661525" y="5572125"/>
          <p14:tracePt t="28995" x="9647238" y="5572125"/>
          <p14:tracePt t="28999" x="9647238" y="5586413"/>
          <p14:tracePt t="28999" x="9632950" y="5586413"/>
          <p14:tracePt t="29001" x="9618663" y="5586413"/>
          <p14:tracePt t="29003" x="9604375" y="5586413"/>
          <p14:tracePt t="29008" x="9590088" y="5586413"/>
          <p14:tracePt t="29010" x="9575800" y="5586413"/>
          <p14:tracePt t="29012" x="9561513" y="5586413"/>
          <p14:tracePt t="29014" x="9547225" y="5586413"/>
          <p14:tracePt t="29017" x="9532938" y="5586413"/>
          <p14:tracePt t="29022" x="9518650" y="5586413"/>
          <p14:tracePt t="29024" x="9504363" y="5572125"/>
          <p14:tracePt t="29026" x="9490075" y="5572125"/>
          <p14:tracePt t="29029" x="9475788" y="5572125"/>
          <p14:tracePt t="29030" x="9475788" y="5557838"/>
          <p14:tracePt t="29033" x="9461500" y="5557838"/>
          <p14:tracePt t="29035" x="9461500" y="5543550"/>
          <p14:tracePt t="29036" x="9447213" y="5543550"/>
          <p14:tracePt t="29040" x="9432925" y="5529263"/>
          <p14:tracePt t="29043" x="9418638" y="5514975"/>
          <p14:tracePt t="29045" x="9404350" y="5500688"/>
          <p14:tracePt t="29048" x="9390063" y="5486400"/>
          <p14:tracePt t="29050" x="9390063" y="5472113"/>
          <p14:tracePt t="29051" x="9375775" y="5472113"/>
          <p14:tracePt t="29052" x="9361488" y="5457825"/>
          <p14:tracePt t="29054" x="9361488" y="5443538"/>
          <p14:tracePt t="29055" x="9347200" y="5443538"/>
          <p14:tracePt t="29057" x="9347200" y="5429250"/>
          <p14:tracePt t="29058" x="9332913" y="5429250"/>
          <p14:tracePt t="29059" x="9332913" y="5414963"/>
          <p14:tracePt t="29061" x="9318625" y="5400675"/>
          <p14:tracePt t="29062" x="9304338" y="5386388"/>
          <p14:tracePt t="29064" x="9304338" y="5372100"/>
          <p14:tracePt t="29065" x="9290050" y="5372100"/>
          <p14:tracePt t="29066" x="9290050" y="5357813"/>
          <p14:tracePt t="29068" x="9275763" y="5343525"/>
          <p14:tracePt t="29068" x="9261475" y="5314950"/>
          <p14:tracePt t="29072" x="9247188" y="5300663"/>
          <p14:tracePt t="29073" x="9247188" y="5286375"/>
          <p14:tracePt t="29075" x="9232900" y="5286375"/>
          <p14:tracePt t="29075" x="9232900" y="5272088"/>
          <p14:tracePt t="29076" x="9218613" y="5257800"/>
          <p14:tracePt t="29077" x="9218613" y="5243513"/>
          <p14:tracePt t="29078" x="9204325" y="5243513"/>
          <p14:tracePt t="29079" x="9204325" y="5229225"/>
          <p14:tracePt t="29080" x="9190038" y="5214938"/>
          <p14:tracePt t="29082" x="9190038" y="5200650"/>
          <p14:tracePt t="29084" x="9175750" y="5172075"/>
          <p14:tracePt t="29084" x="9161463" y="5172075"/>
          <p14:tracePt t="29086" x="9161463" y="5157788"/>
          <p14:tracePt t="29087" x="9147175" y="5143500"/>
          <p14:tracePt t="29088" x="9147175" y="5129213"/>
          <p14:tracePt t="29089" x="9132888" y="5114925"/>
          <p14:tracePt t="29091" x="9118600" y="5086350"/>
          <p14:tracePt t="29092" x="9104313" y="5072063"/>
          <p14:tracePt t="29093" x="9104313" y="5057775"/>
          <p14:tracePt t="29095" x="9090025" y="5043488"/>
          <p14:tracePt t="29096" x="9075738" y="5029200"/>
          <p14:tracePt t="29097" x="9075738" y="5014913"/>
          <p14:tracePt t="29098" x="9075738" y="5000625"/>
          <p14:tracePt t="29099" x="9061450" y="5000625"/>
          <p14:tracePt t="29101" x="9061450" y="4986338"/>
          <p14:tracePt t="29103" x="9061450" y="4972050"/>
          <p14:tracePt t="29104" x="9047163" y="4957763"/>
          <p14:tracePt t="29105" x="9032875" y="4943475"/>
          <p14:tracePt t="29106" x="9032875" y="4929188"/>
          <p14:tracePt t="29108" x="9032875" y="4914900"/>
          <p14:tracePt t="29110" x="9018588" y="4900613"/>
          <p14:tracePt t="29112" x="9004300" y="4886325"/>
          <p14:tracePt t="29112" x="9004300" y="4872038"/>
          <p14:tracePt t="29114" x="9004300" y="4857750"/>
          <p14:tracePt t="29115" x="9004300" y="4843463"/>
          <p14:tracePt t="29117" x="9004300" y="4829175"/>
          <p14:tracePt t="29118" x="8990013" y="4829175"/>
          <p14:tracePt t="29119" x="8990013" y="4814888"/>
          <p14:tracePt t="29122" x="8990013" y="4800600"/>
          <p14:tracePt t="29122" x="8990013" y="4786313"/>
          <p14:tracePt t="29124" x="8990013" y="4772025"/>
          <p14:tracePt t="29125" x="8975725" y="4772025"/>
          <p14:tracePt t="29127" x="8975725" y="4757738"/>
          <p14:tracePt t="29128" x="8975725" y="4743450"/>
          <p14:tracePt t="29129" x="8975725" y="4729163"/>
          <p14:tracePt t="29131" x="8975725" y="4714875"/>
          <p14:tracePt t="29133" x="8975725" y="4700588"/>
          <p14:tracePt t="29137" x="8975725" y="4686300"/>
          <p14:tracePt t="29137" x="8975725" y="4672013"/>
          <p14:tracePt t="29139" x="8975725" y="4657725"/>
          <p14:tracePt t="29142" x="8975725" y="4643438"/>
          <p14:tracePt t="29144" x="8975725" y="4629150"/>
          <p14:tracePt t="29145" x="8975725" y="4614863"/>
          <p14:tracePt t="29148" x="8975725" y="4586288"/>
          <p14:tracePt t="29151" x="8975725" y="4572000"/>
          <p14:tracePt t="29152" x="8975725" y="4557713"/>
          <p14:tracePt t="29154" x="8975725" y="4543425"/>
          <p14:tracePt t="29156" x="8975725" y="4529138"/>
          <p14:tracePt t="29158" x="8975725" y="4514850"/>
          <p14:tracePt t="29159" x="8975725" y="4500563"/>
          <p14:tracePt t="29160" x="8975725" y="4486275"/>
          <p14:tracePt t="29161" x="8975725" y="4471988"/>
          <p14:tracePt t="29163" x="8990013" y="4457700"/>
          <p14:tracePt t="29167" x="8990013" y="4443413"/>
          <p14:tracePt t="29167" x="8990013" y="4429125"/>
          <p14:tracePt t="29168" x="9004300" y="4414838"/>
          <p14:tracePt t="29170" x="9004300" y="4400550"/>
          <p14:tracePt t="29172" x="9004300" y="4386263"/>
          <p14:tracePt t="29173" x="9004300" y="4371975"/>
          <p14:tracePt t="29175" x="9004300" y="4357688"/>
          <p14:tracePt t="29176" x="9018588" y="4357688"/>
          <p14:tracePt t="29179" x="9018588" y="4343400"/>
          <p14:tracePt t="29180" x="9018588" y="4329113"/>
          <p14:tracePt t="29181" x="9018588" y="4314825"/>
          <p14:tracePt t="29183" x="9018588" y="4300538"/>
          <p14:tracePt t="29186" x="9018588" y="4286250"/>
          <p14:tracePt t="29186" x="9032875" y="4286250"/>
          <p14:tracePt t="29187" x="9032875" y="4271963"/>
          <p14:tracePt t="29188" x="9032875" y="4257675"/>
          <p14:tracePt t="29190" x="9032875" y="4243388"/>
          <p14:tracePt t="29193" x="9032875" y="4229100"/>
          <p14:tracePt t="29194" x="9047163" y="4200525"/>
          <p14:tracePt t="29198" x="9047163" y="4186238"/>
          <p14:tracePt t="29200" x="9047163" y="4171950"/>
          <p14:tracePt t="29201" x="9061450" y="4171950"/>
          <p14:tracePt t="29202" x="9061450" y="4157663"/>
          <p14:tracePt t="29203" x="9061450" y="4143375"/>
          <p14:tracePt t="29207" x="9061450" y="4129088"/>
          <p14:tracePt t="29209" x="9061450" y="4114800"/>
          <p14:tracePt t="29214" x="9061450" y="4100513"/>
          <p14:tracePt t="29215" x="9061450" y="4086225"/>
          <p14:tracePt t="29216" x="9075738" y="4086225"/>
          <p14:tracePt t="29221" x="9075738" y="4071938"/>
          <p14:tracePt t="29223" x="9075738" y="4057650"/>
          <p14:tracePt t="29228" x="9090025" y="4043363"/>
          <p14:tracePt t="29231" x="9090025" y="4029075"/>
          <p14:tracePt t="29244" x="9090025" y="4014788"/>
          <p14:tracePt t="29249" x="9104313" y="4014788"/>
          <p14:tracePt t="29255" x="9118600" y="4014788"/>
          <p14:tracePt t="29256" x="9118600" y="4000500"/>
          <p14:tracePt t="29270" x="9118600" y="3986213"/>
          <p14:tracePt t="29274" x="9132888" y="3971925"/>
          <p14:tracePt t="29283" x="9147175" y="3971925"/>
          <p14:tracePt t="29284" x="9147175" y="3957638"/>
          <p14:tracePt t="29289" x="9161463" y="3957638"/>
          <p14:tracePt t="29293" x="9161463" y="3943350"/>
          <p14:tracePt t="29295" x="9175750" y="3943350"/>
          <p14:tracePt t="29300" x="9190038" y="3929063"/>
          <p14:tracePt t="29302" x="9190038" y="3914775"/>
          <p14:tracePt t="29304" x="9204325" y="3914775"/>
          <p14:tracePt t="29309" x="9218613" y="3900488"/>
          <p14:tracePt t="29311" x="9232900" y="3900488"/>
          <p14:tracePt t="29313" x="9247188" y="3900488"/>
          <p14:tracePt t="29316" x="9247188" y="3886200"/>
          <p14:tracePt t="29318" x="9261475" y="3886200"/>
          <p14:tracePt t="29322" x="9275763" y="3871913"/>
          <p14:tracePt t="29323" x="9290050" y="3857625"/>
          <p14:tracePt t="29325" x="9304338" y="3857625"/>
          <p14:tracePt t="29329" x="9318625" y="3843338"/>
          <p14:tracePt t="29332" x="9332913" y="3843338"/>
          <p14:tracePt t="29333" x="9332913" y="3829050"/>
          <p14:tracePt t="29334" x="9347200" y="3829050"/>
          <p14:tracePt t="29336" x="9361488" y="3829050"/>
          <p14:tracePt t="29337" x="9361488" y="3814763"/>
          <p14:tracePt t="29339" x="9375775" y="3814763"/>
          <p14:tracePt t="29340" x="9390063" y="3814763"/>
          <p14:tracePt t="29341" x="9390063" y="3800475"/>
          <p14:tracePt t="29342" x="9404350" y="3800475"/>
          <p14:tracePt t="29343" x="9418638" y="3786188"/>
          <p14:tracePt t="29346" x="9432925" y="3786188"/>
          <p14:tracePt t="29349" x="9447213" y="3786188"/>
          <p14:tracePt t="29350" x="9461500" y="3771900"/>
          <p14:tracePt t="29353" x="9475788" y="3771900"/>
          <p14:tracePt t="29355" x="9490075" y="3771900"/>
          <p14:tracePt t="29357" x="9490075" y="3757613"/>
          <p14:tracePt t="29358" x="9504363" y="3757613"/>
          <p14:tracePt t="29359" x="9518650" y="3743325"/>
          <p14:tracePt t="29360" x="9532938" y="3743325"/>
          <p14:tracePt t="29362" x="9547225" y="3743325"/>
          <p14:tracePt t="29367" x="9561513" y="3743325"/>
          <p14:tracePt t="29367" x="9575800" y="3729038"/>
          <p14:tracePt t="29370" x="9590088" y="3729038"/>
          <p14:tracePt t="29372" x="9604375" y="3729038"/>
          <p14:tracePt t="29373" x="9618663" y="3729038"/>
          <p14:tracePt t="29376" x="9632950" y="3729038"/>
          <p14:tracePt t="29377" x="9632950" y="3714750"/>
          <p14:tracePt t="29378" x="9647238" y="3714750"/>
          <p14:tracePt t="29380" x="9661525" y="3714750"/>
          <p14:tracePt t="29382" x="9675813" y="3714750"/>
          <p14:tracePt t="29386" x="9690100" y="3714750"/>
          <p14:tracePt t="29389" x="9704388" y="3714750"/>
          <p14:tracePt t="29391" x="9718675" y="3714750"/>
          <p14:tracePt t="29392" x="9732963" y="3700463"/>
          <p14:tracePt t="29394" x="9747250" y="3700463"/>
          <p14:tracePt t="29398" x="9761538" y="3686175"/>
          <p14:tracePt t="29400" x="9775825" y="3686175"/>
          <p14:tracePt t="29401" x="9790113" y="3686175"/>
          <p14:tracePt t="29404" x="9804400" y="3686175"/>
          <p14:tracePt t="29408" x="9818688" y="3686175"/>
          <p14:tracePt t="29411" x="9832975" y="3686175"/>
          <p14:tracePt t="29412" x="9847263" y="3686175"/>
          <p14:tracePt t="29415" x="9861550" y="3686175"/>
          <p14:tracePt t="29417" x="9875838" y="3686175"/>
          <p14:tracePt t="29420" x="9890125" y="3686175"/>
          <p14:tracePt t="29422" x="9904413" y="3686175"/>
          <p14:tracePt t="29423" x="9918700" y="3686175"/>
          <p14:tracePt t="29427" x="9932988" y="3686175"/>
          <p14:tracePt t="29429" x="9932988" y="3671888"/>
          <p14:tracePt t="29429" x="9947275" y="3671888"/>
          <p14:tracePt t="29430" x="9961563" y="3671888"/>
          <p14:tracePt t="29432" x="9975850" y="3671888"/>
          <p14:tracePt t="29436" x="9990138" y="3671888"/>
          <p14:tracePt t="29439" x="10018713" y="3671888"/>
          <p14:tracePt t="29441" x="10033000" y="3671888"/>
          <p14:tracePt t="29443" x="10047288" y="3671888"/>
          <p14:tracePt t="29446" x="10061575" y="3671888"/>
          <p14:tracePt t="29447" x="10075863" y="3671888"/>
          <p14:tracePt t="29450" x="10090150" y="3671888"/>
          <p14:tracePt t="29453" x="10104438" y="3671888"/>
          <p14:tracePt t="29455" x="10118725" y="3671888"/>
          <p14:tracePt t="29456" x="10133013" y="3671888"/>
          <p14:tracePt t="29459" x="10147300" y="3671888"/>
          <p14:tracePt t="29461" x="10163175" y="3671888"/>
          <p14:tracePt t="29464" x="10177463" y="3671888"/>
          <p14:tracePt t="29466" x="10191750" y="3671888"/>
          <p14:tracePt t="29468" x="10206038" y="3671888"/>
          <p14:tracePt t="29471" x="10220325" y="3671888"/>
          <p14:tracePt t="29475" x="10234613" y="3671888"/>
          <p14:tracePt t="29476" x="10248900" y="3686175"/>
          <p14:tracePt t="29480" x="10263188" y="3686175"/>
          <p14:tracePt t="29482" x="10263188" y="3700463"/>
          <p14:tracePt t="29483" x="10277475" y="3700463"/>
          <p14:tracePt t="29488" x="10291763" y="3700463"/>
          <p14:tracePt t="29489" x="10306050" y="3700463"/>
          <p14:tracePt t="29494" x="10320338" y="3700463"/>
          <p14:tracePt t="29496" x="10320338" y="3714750"/>
          <p14:tracePt t="29497" x="10334625" y="3714750"/>
          <p14:tracePt t="29501" x="10348913" y="3714750"/>
          <p14:tracePt t="29502" x="10348913" y="3729038"/>
          <p14:tracePt t="29503" x="10363200" y="3729038"/>
          <p14:tracePt t="29506" x="10377488" y="3729038"/>
          <p14:tracePt t="29507" x="10377488" y="3743325"/>
          <p14:tracePt t="29508" x="10391775" y="3743325"/>
          <p14:tracePt t="29509" x="10391775" y="3757613"/>
          <p14:tracePt t="29510" x="10406063" y="3757613"/>
          <p14:tracePt t="29513" x="10420350" y="3757613"/>
          <p14:tracePt t="29514" x="10420350" y="3771900"/>
          <p14:tracePt t="29515" x="10434638" y="3771900"/>
          <p14:tracePt t="29519" x="10448925" y="3786188"/>
          <p14:tracePt t="29522" x="10463213" y="3800475"/>
          <p14:tracePt t="29522" x="10477500" y="3800475"/>
          <p14:tracePt t="29524" x="10477500" y="3814763"/>
          <p14:tracePt t="29525" x="10491788" y="3814763"/>
          <p14:tracePt t="29526" x="10491788" y="3829050"/>
          <p14:tracePt t="29527" x="10506075" y="3829050"/>
          <p14:tracePt t="29529" x="10506075" y="3843338"/>
          <p14:tracePt t="29530" x="10534650" y="3843338"/>
          <p14:tracePt t="29531" x="10534650" y="3857625"/>
          <p14:tracePt t="29533" x="10548938" y="3871913"/>
          <p14:tracePt t="29535" x="10563225" y="3886200"/>
          <p14:tracePt t="29540" x="10577513" y="3900488"/>
          <p14:tracePt t="29540" x="10591800" y="3900488"/>
          <p14:tracePt t="29542" x="10606088" y="3914775"/>
          <p14:tracePt t="29543" x="10606088" y="3929063"/>
          <p14:tracePt t="29544" x="10620375" y="3943350"/>
          <p14:tracePt t="29545" x="10634663" y="3943350"/>
          <p14:tracePt t="29547" x="10648950" y="3957638"/>
          <p14:tracePt t="29548" x="10648950" y="3971925"/>
          <p14:tracePt t="29550" x="10663238" y="3971925"/>
          <p14:tracePt t="29551" x="10663238" y="3986213"/>
          <p14:tracePt t="29554" x="10677525" y="3986213"/>
          <p14:tracePt t="29554" x="10691813" y="4000500"/>
          <p14:tracePt t="29558" x="10706100" y="4014788"/>
          <p14:tracePt t="29561" x="10706100" y="4029075"/>
          <p14:tracePt t="29561" x="10720388" y="4029075"/>
          <p14:tracePt t="29564" x="10734675" y="4043363"/>
          <p14:tracePt t="29568" x="10734675" y="4057650"/>
          <p14:tracePt t="29569" x="10748963" y="4057650"/>
          <p14:tracePt t="29572" x="10763250" y="4057650"/>
          <p14:tracePt t="29575" x="10763250" y="4071938"/>
          <p14:tracePt t="29579" x="10777538" y="4071938"/>
          <p14:tracePt t="29580" x="10777538" y="4086225"/>
          <p14:tracePt t="29582" x="10791825" y="4100513"/>
          <p14:tracePt t="29589" x="10806113" y="4114800"/>
          <p14:tracePt t="29590" x="10820400" y="4114800"/>
          <p14:tracePt t="29592" x="10820400" y="4129088"/>
          <p14:tracePt t="29598" x="10834688" y="4143375"/>
          <p14:tracePt t="29599" x="10834688" y="4157663"/>
          <p14:tracePt t="29603" x="10848975" y="4157663"/>
          <p14:tracePt t="29603" x="10848975" y="4171950"/>
          <p14:tracePt t="29605" x="10863263" y="4186238"/>
          <p14:tracePt t="29607" x="10877550" y="4186238"/>
          <p14:tracePt t="29608" x="10877550" y="4200525"/>
          <p14:tracePt t="29609" x="10877550" y="4214813"/>
          <p14:tracePt t="29610" x="10891838" y="4214813"/>
          <p14:tracePt t="29611" x="10891838" y="4229100"/>
          <p14:tracePt t="29613" x="10906125" y="4243388"/>
          <p14:tracePt t="29617" x="10920413" y="4257675"/>
          <p14:tracePt t="29618" x="10920413" y="4271963"/>
          <p14:tracePt t="29619" x="10934700" y="4271963"/>
          <p14:tracePt t="29622" x="10948988" y="4286250"/>
          <p14:tracePt t="29623" x="10948988" y="4300538"/>
          <p14:tracePt t="29624" x="10963275" y="4300538"/>
          <p14:tracePt t="29625" x="10963275" y="4314825"/>
          <p14:tracePt t="29626" x="10963275" y="4329113"/>
          <p14:tracePt t="29627" x="10977563" y="4329113"/>
          <p14:tracePt t="29628" x="10991850" y="4343400"/>
          <p14:tracePt t="29631" x="10991850" y="4357688"/>
          <p14:tracePt t="29631" x="11006138" y="4357688"/>
          <p14:tracePt t="29632" x="11020425" y="4386263"/>
          <p14:tracePt t="29634" x="11034713" y="4386263"/>
          <p14:tracePt t="29636" x="11034713" y="4400550"/>
          <p14:tracePt t="29638" x="11049000" y="4414838"/>
          <p14:tracePt t="29638" x="11049000" y="4429125"/>
          <p14:tracePt t="29640" x="11063288" y="4429125"/>
          <p14:tracePt t="29641" x="11063288" y="4443413"/>
          <p14:tracePt t="29642" x="11077575" y="4471988"/>
          <p14:tracePt t="29643" x="11091863" y="4471988"/>
          <p14:tracePt t="29645" x="11091863" y="4500563"/>
          <p14:tracePt t="29648" x="11106150" y="4500563"/>
          <p14:tracePt t="29649" x="11106150" y="4514850"/>
          <p14:tracePt t="29650" x="11120438" y="4514850"/>
          <p14:tracePt t="29651" x="11120438" y="4529138"/>
          <p14:tracePt t="29652" x="11134725" y="4529138"/>
          <p14:tracePt t="29653" x="11134725" y="4557713"/>
          <p14:tracePt t="29655" x="11149013" y="4572000"/>
          <p14:tracePt t="29658" x="11149013" y="4600575"/>
          <p14:tracePt t="29659" x="11163300" y="4600575"/>
          <p14:tracePt t="29660" x="11163300" y="4614863"/>
          <p14:tracePt t="29662" x="11163300" y="4629150"/>
          <p14:tracePt t="29663" x="11177588" y="4629150"/>
          <p14:tracePt t="29665" x="11191875" y="4657725"/>
          <p14:tracePt t="29666" x="11191875" y="4672013"/>
          <p14:tracePt t="29667" x="11206163" y="4672013"/>
          <p14:tracePt t="29668" x="11206163" y="4686300"/>
          <p14:tracePt t="29669" x="11220450" y="4700588"/>
          <p14:tracePt t="29670" x="11220450" y="4714875"/>
          <p14:tracePt t="29672" x="11220450" y="4729163"/>
          <p14:tracePt t="29673" x="11234738" y="4743450"/>
          <p14:tracePt t="29675" x="11234738" y="4757738"/>
          <p14:tracePt t="29676" x="11249025" y="4772025"/>
          <p14:tracePt t="29677" x="11249025" y="4786313"/>
          <p14:tracePt t="29679" x="11249025" y="4800600"/>
          <p14:tracePt t="29680" x="11263313" y="4814888"/>
          <p14:tracePt t="29681" x="11263313" y="4829175"/>
          <p14:tracePt t="29683" x="11277600" y="4857750"/>
          <p14:tracePt t="29686" x="11277600" y="4872038"/>
          <p14:tracePt t="29686" x="11277600" y="4886325"/>
          <p14:tracePt t="29687" x="11277600" y="4900613"/>
          <p14:tracePt t="29689" x="11277600" y="4914900"/>
          <p14:tracePt t="29691" x="11277600" y="4929188"/>
          <p14:tracePt t="29693" x="11291888" y="4943475"/>
          <p14:tracePt t="29693" x="11291888" y="4957763"/>
          <p14:tracePt t="29694" x="11306175" y="4972050"/>
          <p14:tracePt t="29696" x="11306175" y="5000625"/>
          <p14:tracePt t="29698" x="11306175" y="5014913"/>
          <p14:tracePt t="29700" x="11306175" y="5029200"/>
          <p14:tracePt t="29700" x="11306175" y="5043488"/>
          <p14:tracePt t="29701" x="11306175" y="5057775"/>
          <p14:tracePt t="29702" x="11306175" y="5072063"/>
          <p14:tracePt t="29703" x="11306175" y="5086350"/>
          <p14:tracePt t="29704" x="11306175" y="5100638"/>
          <p14:tracePt t="29705" x="11306175" y="5129213"/>
          <p14:tracePt t="29707" x="11306175" y="5157788"/>
          <p14:tracePt t="29708" x="11306175" y="5186363"/>
          <p14:tracePt t="29709" x="11306175" y="5200650"/>
          <p14:tracePt t="29710" x="11306175" y="5214938"/>
          <p14:tracePt t="29711" x="11320463" y="5229225"/>
          <p14:tracePt t="29712" x="11320463" y="5257800"/>
          <p14:tracePt t="29714" x="11320463" y="5272088"/>
          <p14:tracePt t="29714" x="11320463" y="5286375"/>
          <p14:tracePt t="29715" x="11320463" y="5314950"/>
          <p14:tracePt t="29716" x="11320463" y="5329238"/>
          <p14:tracePt t="29717" x="11320463" y="5343525"/>
          <p14:tracePt t="29718" x="11320463" y="5372100"/>
          <p14:tracePt t="29719" x="11320463" y="5400675"/>
          <p14:tracePt t="29721" x="11320463" y="5414963"/>
          <p14:tracePt t="29722" x="11306175" y="5457825"/>
          <p14:tracePt t="29723" x="11306175" y="5472113"/>
          <p14:tracePt t="29725" x="11306175" y="5500688"/>
          <p14:tracePt t="29726" x="11306175" y="5529263"/>
          <p14:tracePt t="29727" x="11291888" y="5543550"/>
          <p14:tracePt t="29728" x="11291888" y="5572125"/>
          <p14:tracePt t="29729" x="11291888" y="5586413"/>
          <p14:tracePt t="29730" x="11291888" y="5614988"/>
          <p14:tracePt t="29731" x="11277600" y="5629275"/>
          <p14:tracePt t="29732" x="11277600" y="5657850"/>
          <p14:tracePt t="29733" x="11263313" y="5686425"/>
          <p14:tracePt t="29735" x="11263313" y="5700713"/>
          <p14:tracePt t="29735" x="11263313" y="5715000"/>
          <p14:tracePt t="29736" x="11263313" y="5729288"/>
          <p14:tracePt t="29737" x="11249025" y="5772150"/>
          <p14:tracePt t="29738" x="11234738" y="5786438"/>
          <p14:tracePt t="29739" x="11234738" y="5800725"/>
          <p14:tracePt t="29740" x="11234738" y="5829300"/>
          <p14:tracePt t="29741" x="11220450" y="5843588"/>
          <p14:tracePt t="29742" x="11206163" y="5857875"/>
          <p14:tracePt t="29743" x="11206163" y="5886450"/>
          <p14:tracePt t="29744" x="11191875" y="5900738"/>
          <p14:tracePt t="29745" x="11191875" y="5915025"/>
          <p14:tracePt t="29746" x="11191875" y="5929313"/>
          <p14:tracePt t="29747" x="11163300" y="5972175"/>
          <p14:tracePt t="29748" x="11163300" y="5986463"/>
          <p14:tracePt t="29749" x="11163300" y="6015038"/>
          <p14:tracePt t="29750" x="11149013" y="6015038"/>
          <p14:tracePt t="29751" x="11134725" y="6029325"/>
          <p14:tracePt t="29752" x="11134725" y="6057900"/>
          <p14:tracePt t="29753" x="11120438" y="6057900"/>
          <p14:tracePt t="29754" x="11120438" y="6086475"/>
          <p14:tracePt t="29756" x="11091863" y="6100763"/>
          <p14:tracePt t="29757" x="11091863" y="6115050"/>
          <p14:tracePt t="29758" x="11077575" y="6129338"/>
          <p14:tracePt t="29759" x="11077575" y="6143625"/>
          <p14:tracePt t="29760" x="11063288" y="6143625"/>
          <p14:tracePt t="29761" x="11063288" y="6157913"/>
          <p14:tracePt t="29762" x="11049000" y="6172200"/>
          <p14:tracePt t="29764" x="11049000" y="6186488"/>
          <p14:tracePt t="29765" x="11034713" y="6186488"/>
          <p14:tracePt t="29766" x="11020425" y="6200775"/>
          <p14:tracePt t="29767" x="11020425" y="6215063"/>
          <p14:tracePt t="29768" x="11006138" y="6215063"/>
          <p14:tracePt t="29770" x="11006138" y="6229350"/>
          <p14:tracePt t="29771" x="10991850" y="6229350"/>
          <p14:tracePt t="29773" x="10977563" y="6229350"/>
          <p14:tracePt t="29774" x="10963275" y="6243638"/>
          <p14:tracePt t="29776" x="10963275" y="6257925"/>
          <p14:tracePt t="29777" x="10948988" y="6257925"/>
          <p14:tracePt t="29779" x="10934700" y="6257925"/>
          <p14:tracePt t="29781" x="10920413" y="6272213"/>
          <p14:tracePt t="29782" x="10906125" y="6272213"/>
          <p14:tracePt t="29784" x="10891838" y="6272213"/>
          <p14:tracePt t="29786" x="10877550" y="6272213"/>
          <p14:tracePt t="29788" x="10877550" y="6286500"/>
          <p14:tracePt t="29790" x="10848975" y="6286500"/>
          <p14:tracePt t="29792" x="10834688" y="6286500"/>
          <p14:tracePt t="29794" x="10820400" y="6286500"/>
          <p14:tracePt t="29797" x="10806113" y="6286500"/>
          <p14:tracePt t="29797" x="10791825" y="6286500"/>
          <p14:tracePt t="29799" x="10777538" y="6286500"/>
          <p14:tracePt t="29802" x="10763250" y="6286500"/>
          <p14:tracePt t="29804" x="10748963" y="6286500"/>
          <p14:tracePt t="29804" x="10734675" y="6286500"/>
          <p14:tracePt t="29805" x="10720388" y="6286500"/>
          <p14:tracePt t="29808" x="10706100" y="6286500"/>
          <p14:tracePt t="29809" x="10691813" y="6286500"/>
          <p14:tracePt t="29811" x="10677525" y="6286500"/>
          <p14:tracePt t="29812" x="10663238" y="6286500"/>
          <p14:tracePt t="29813" x="10648950" y="6286500"/>
          <p14:tracePt t="29814" x="10634663" y="6286500"/>
          <p14:tracePt t="29815" x="10620375" y="6286500"/>
          <p14:tracePt t="29816" x="10606088" y="6286500"/>
          <p14:tracePt t="29818" x="10591800" y="6286500"/>
          <p14:tracePt t="29818" x="10577513" y="6286500"/>
          <p14:tracePt t="29820" x="10548938" y="6286500"/>
          <p14:tracePt t="29822" x="10534650" y="6286500"/>
          <p14:tracePt t="29823" x="10520363" y="6286500"/>
          <p14:tracePt t="29825" x="10506075" y="6286500"/>
          <p14:tracePt t="29825" x="10491788" y="6286500"/>
          <p14:tracePt t="29826" x="10477500" y="6286500"/>
          <p14:tracePt t="29827" x="10463213" y="6286500"/>
          <p14:tracePt t="29828" x="10448925" y="6286500"/>
          <p14:tracePt t="29829" x="10434638" y="6300788"/>
          <p14:tracePt t="29830" x="10420350" y="6300788"/>
          <p14:tracePt t="29831" x="10406063" y="6300788"/>
          <p14:tracePt t="29832" x="10377488" y="6300788"/>
          <p14:tracePt t="29833" x="10377488" y="6315075"/>
          <p14:tracePt t="29834" x="10348913" y="6315075"/>
          <p14:tracePt t="29835" x="10334625" y="6315075"/>
          <p14:tracePt t="29836" x="10320338" y="6315075"/>
          <p14:tracePt t="29837" x="10306050" y="6315075"/>
          <p14:tracePt t="29838" x="10277475" y="6315075"/>
          <p14:tracePt t="29839" x="10263188" y="6329363"/>
          <p14:tracePt t="29840" x="10248900" y="6329363"/>
          <p14:tracePt t="29841" x="10234613" y="6329363"/>
          <p14:tracePt t="29842" x="10191750" y="6343650"/>
          <p14:tracePt t="29843" x="10177463" y="6343650"/>
          <p14:tracePt t="29844" x="10147300" y="6343650"/>
          <p14:tracePt t="29845" x="10147300" y="6357938"/>
          <p14:tracePt t="29846" x="10133013" y="6357938"/>
          <p14:tracePt t="29847" x="10104438" y="6372225"/>
          <p14:tracePt t="29848" x="10090150" y="6372225"/>
          <p14:tracePt t="29849" x="10075863" y="6372225"/>
          <p14:tracePt t="29850" x="10047288" y="6386513"/>
          <p14:tracePt t="29851" x="10033000" y="6386513"/>
          <p14:tracePt t="29853" x="10018713" y="6400800"/>
          <p14:tracePt t="29853" x="9990138" y="6400800"/>
          <p14:tracePt t="29854" x="9975850" y="6400800"/>
          <p14:tracePt t="29855" x="9961563" y="6415088"/>
          <p14:tracePt t="29856" x="9932988" y="6429375"/>
          <p14:tracePt t="29858" x="9918700" y="6429375"/>
          <p14:tracePt t="29860" x="9904413" y="6429375"/>
          <p14:tracePt t="29860" x="9890125" y="6443663"/>
          <p14:tracePt t="29861" x="9875838" y="6443663"/>
          <p14:tracePt t="29862" x="9847263" y="6443663"/>
          <p14:tracePt t="29863" x="9832975" y="6457950"/>
          <p14:tracePt t="29864" x="9818688" y="6472238"/>
          <p14:tracePt t="29865" x="9804400" y="6472238"/>
          <p14:tracePt t="29867" x="9790113" y="6472238"/>
          <p14:tracePt t="29867" x="9761538" y="6486525"/>
          <p14:tracePt t="29868" x="9761538" y="6500813"/>
          <p14:tracePt t="29869" x="9732963" y="6500813"/>
          <p14:tracePt t="29870" x="9704388" y="6500813"/>
          <p14:tracePt t="29871" x="9690100" y="6515100"/>
          <p14:tracePt t="29872" x="9675813" y="6515100"/>
          <p14:tracePt t="29874" x="9661525" y="6515100"/>
          <p14:tracePt t="29874" x="9647238" y="6529388"/>
          <p14:tracePt t="29875" x="9632950" y="6529388"/>
          <p14:tracePt t="29876" x="9618663" y="6543675"/>
          <p14:tracePt t="29878" x="9604375" y="6557963"/>
          <p14:tracePt t="29879" x="9590088" y="6557963"/>
          <p14:tracePt t="29880" x="9575800" y="6557963"/>
          <p14:tracePt t="29882" x="9561513" y="6557963"/>
          <p14:tracePt t="29885" x="9532938" y="6557963"/>
          <p14:tracePt t="29887" x="9518650" y="6572250"/>
          <p14:tracePt t="29889" x="9504363" y="6572250"/>
          <p14:tracePt t="29891" x="9490075" y="6572250"/>
          <p14:tracePt t="29892" x="9475788" y="6572250"/>
          <p14:tracePt t="29894" x="9461500" y="6572250"/>
          <p14:tracePt t="29896" x="9447213" y="6572250"/>
          <p14:tracePt t="29898" x="9432925" y="6572250"/>
          <p14:tracePt t="29899" x="9418638" y="6572250"/>
          <p14:tracePt t="29901" x="9404350" y="6572250"/>
          <p14:tracePt t="29904" x="9390063" y="6572250"/>
          <p14:tracePt t="29906" x="9375775" y="6572250"/>
          <p14:tracePt t="29909" x="9361488" y="6572250"/>
          <p14:tracePt t="29911" x="9347200" y="6572250"/>
          <p14:tracePt t="29915" x="9332913" y="6572250"/>
          <p14:tracePt t="29916" x="9318625" y="6572250"/>
          <p14:tracePt t="29917" x="9304338" y="6572250"/>
          <p14:tracePt t="29920" x="9290050" y="6572250"/>
          <p14:tracePt t="29922" x="9290050" y="6557963"/>
          <p14:tracePt t="29922" x="9275763" y="6557963"/>
          <p14:tracePt t="29925" x="9261475" y="6557963"/>
          <p14:tracePt t="29926" x="9247188" y="6543675"/>
          <p14:tracePt t="29929" x="9232900" y="6543675"/>
          <p14:tracePt t="29929" x="9232900" y="6529388"/>
          <p14:tracePt t="29932" x="9218613" y="6529388"/>
          <p14:tracePt t="29933" x="9204325" y="6515100"/>
          <p14:tracePt t="29934" x="9190038" y="6515100"/>
          <p14:tracePt t="29936" x="9175750" y="6515100"/>
          <p14:tracePt t="29938" x="9161463" y="6500813"/>
          <p14:tracePt t="29941" x="9147175" y="6500813"/>
          <p14:tracePt t="29943" x="9132888" y="6486525"/>
          <p14:tracePt t="29943" x="9118600" y="6486525"/>
          <p14:tracePt t="29944" x="9118600" y="6472238"/>
          <p14:tracePt t="29946" x="9104313" y="6472238"/>
          <p14:tracePt t="29947" x="9090025" y="6472238"/>
          <p14:tracePt t="29948" x="9090025" y="6457950"/>
          <p14:tracePt t="29950" x="9075738" y="6457950"/>
          <p14:tracePt t="29951" x="9061450" y="6457950"/>
          <p14:tracePt t="29952" x="9061450" y="6443663"/>
          <p14:tracePt t="29953" x="9047163" y="6443663"/>
          <p14:tracePt t="29957" x="9032875" y="6443663"/>
          <p14:tracePt t="29958" x="9018588" y="6429375"/>
          <p14:tracePt t="29959" x="9018588" y="6415088"/>
          <p14:tracePt t="29960" x="9004300" y="6415088"/>
          <p14:tracePt t="29961" x="8990013" y="6415088"/>
          <p14:tracePt t="29964" x="8990013" y="6400800"/>
          <p14:tracePt t="29964" x="8975725" y="6400800"/>
          <p14:tracePt t="29968" x="8961438" y="6400800"/>
          <p14:tracePt t="29969" x="8961438" y="6386513"/>
          <p14:tracePt t="29971" x="8947150" y="6386513"/>
          <p14:tracePt t="29972" x="8932863" y="6386513"/>
          <p14:tracePt t="29974" x="8918575" y="6372225"/>
          <p14:tracePt t="29979" x="8918575" y="6357938"/>
          <p14:tracePt t="29980" x="8904288" y="6357938"/>
          <p14:tracePt t="29985" x="8890000" y="6357938"/>
          <p14:tracePt t="29986" x="8890000" y="6343650"/>
          <p14:tracePt t="29990" x="8875713" y="6343650"/>
          <p14:tracePt t="29994" x="8861425" y="6343650"/>
          <p14:tracePt t="29995" x="8861425" y="6329363"/>
          <p14:tracePt t="30003" x="8847138" y="6329363"/>
          <p14:tracePt t="30006" x="8847138" y="6315075"/>
          <p14:tracePt t="30009" x="8847138" y="6300788"/>
          <p14:tracePt t="30012" x="8832850" y="6300788"/>
          <p14:tracePt t="30014" x="8832850" y="6286500"/>
          <p14:tracePt t="30016" x="8832850" y="6272213"/>
          <p14:tracePt t="30017" x="8818563" y="6272213"/>
          <p14:tracePt t="30019" x="8804275" y="6257925"/>
          <p14:tracePt t="30021" x="8804275" y="6243638"/>
          <p14:tracePt t="30024" x="8789988" y="6229350"/>
          <p14:tracePt t="30026" x="8789988" y="6215063"/>
          <p14:tracePt t="30027" x="8775700" y="6200775"/>
          <p14:tracePt t="30028" x="8775700" y="6186488"/>
          <p14:tracePt t="30029" x="8761413" y="6186488"/>
          <p14:tracePt t="30030" x="8761413" y="6172200"/>
          <p14:tracePt t="30031" x="8747125" y="6157913"/>
          <p14:tracePt t="30032" x="8747125" y="6143625"/>
          <p14:tracePt t="30033" x="8747125" y="6129338"/>
          <p14:tracePt t="30034" x="8732838" y="6129338"/>
          <p14:tracePt t="30035" x="8732838" y="6100763"/>
          <p14:tracePt t="30036" x="8718550" y="6100763"/>
          <p14:tracePt t="30037" x="8704263" y="6072188"/>
          <p14:tracePt t="30038" x="8689975" y="6043613"/>
          <p14:tracePt t="30040" x="8689975" y="6029325"/>
          <p14:tracePt t="30040" x="8689975" y="6015038"/>
          <p14:tracePt t="30041" x="8675688" y="6000750"/>
          <p14:tracePt t="30042" x="8675688" y="5986463"/>
          <p14:tracePt t="30043" x="8661400" y="5972175"/>
          <p14:tracePt t="30044" x="8647113" y="5943600"/>
          <p14:tracePt t="30047" x="8632825" y="5929313"/>
          <p14:tracePt t="30047" x="8618538" y="5929313"/>
          <p14:tracePt t="30048" x="8618538" y="5900738"/>
          <p14:tracePt t="30049" x="8604250" y="5886450"/>
          <p14:tracePt t="30050" x="8589963" y="5843588"/>
          <p14:tracePt t="30051" x="8575675" y="5829300"/>
          <p14:tracePt t="30054" x="8561388" y="5815013"/>
          <p14:tracePt t="30054" x="8561388" y="5800725"/>
          <p14:tracePt t="30055" x="8547100" y="5772150"/>
          <p14:tracePt t="30056" x="8532813" y="5757863"/>
          <p14:tracePt t="30057" x="8518525" y="5729288"/>
          <p14:tracePt t="30058" x="8504238" y="5715000"/>
          <p14:tracePt t="30059" x="8504238" y="5700713"/>
          <p14:tracePt t="30061" x="8489950" y="5686425"/>
          <p14:tracePt t="30061" x="8475663" y="5672138"/>
          <p14:tracePt t="30062" x="8475663" y="5643563"/>
          <p14:tracePt t="30063" x="8461375" y="5643563"/>
          <p14:tracePt t="30064" x="8447088" y="5629275"/>
          <p14:tracePt t="30065" x="8447088" y="5614988"/>
          <p14:tracePt t="30066" x="8432800" y="5600700"/>
          <p14:tracePt t="30067" x="8432800" y="5586413"/>
          <p14:tracePt t="30068" x="8418513" y="5572125"/>
          <p14:tracePt t="30069" x="8418513" y="5557838"/>
          <p14:tracePt t="30070" x="8404225" y="5557838"/>
          <p14:tracePt t="30071" x="8389938" y="5543550"/>
          <p14:tracePt t="30072" x="8389938" y="5514975"/>
          <p14:tracePt t="30075" x="8375650" y="5500688"/>
          <p14:tracePt t="30076" x="8361363" y="5486400"/>
          <p14:tracePt t="30077" x="8361363" y="5472113"/>
          <p14:tracePt t="30079" x="8347075" y="5457825"/>
          <p14:tracePt t="30082" x="8347075" y="5443538"/>
          <p14:tracePt t="30082" x="8332788" y="5443538"/>
          <p14:tracePt t="30083" x="8332788" y="5429250"/>
          <p14:tracePt t="30084" x="8332788" y="5414963"/>
          <p14:tracePt t="30087" x="8332788" y="5400675"/>
          <p14:tracePt t="30089" x="8318500" y="5400675"/>
          <p14:tracePt t="30090" x="8318500" y="5386388"/>
          <p14:tracePt t="30093" x="8318500" y="5372100"/>
          <p14:tracePt t="30096" x="8318500" y="5357813"/>
          <p14:tracePt t="30099" x="8318500" y="5343525"/>
          <p14:tracePt t="30103" x="8304213" y="5343525"/>
          <p14:tracePt t="30103" x="8304213" y="5329238"/>
          <p14:tracePt t="30108" x="8304213" y="5314950"/>
          <p14:tracePt t="30109" x="8304213" y="5300663"/>
          <p14:tracePt t="30113" x="8304213" y="5286375"/>
          <p14:tracePt t="30117" x="8304213" y="5272088"/>
          <p14:tracePt t="30120" x="8304213" y="5257800"/>
          <p14:tracePt t="30121" x="8304213" y="5243513"/>
          <p14:tracePt t="30124" x="8304213" y="5229225"/>
          <p14:tracePt t="30127" x="8304213" y="5214938"/>
          <p14:tracePt t="30130" x="8304213" y="5186363"/>
          <p14:tracePt t="30133" x="8304213" y="5172075"/>
          <p14:tracePt t="30134" x="8304213" y="5157788"/>
          <p14:tracePt t="30136" x="8304213" y="5143500"/>
          <p14:tracePt t="30137" x="8304213" y="5129213"/>
          <p14:tracePt t="30139" x="8304213" y="5114925"/>
          <p14:tracePt t="30140" x="8304213" y="5100638"/>
          <p14:tracePt t="30142" x="8304213" y="5072063"/>
          <p14:tracePt t="30144" x="8289925" y="5057775"/>
          <p14:tracePt t="30146" x="8289925" y="5029200"/>
          <p14:tracePt t="30148" x="8289925" y="5014913"/>
          <p14:tracePt t="30149" x="8289925" y="5000625"/>
          <p14:tracePt t="30150" x="8289925" y="4986338"/>
          <p14:tracePt t="30151" x="8289925" y="4972050"/>
          <p14:tracePt t="30152" x="8289925" y="4957763"/>
          <p14:tracePt t="30153" x="8289925" y="4943475"/>
          <p14:tracePt t="30154" x="8289925" y="4929188"/>
          <p14:tracePt t="30155" x="8289925" y="4914900"/>
          <p14:tracePt t="30156" x="8289925" y="4900613"/>
          <p14:tracePt t="30157" x="8289925" y="4886325"/>
          <p14:tracePt t="30158" x="8289925" y="4872038"/>
          <p14:tracePt t="30159" x="8289925" y="4857750"/>
          <p14:tracePt t="30160" x="8275638" y="4843463"/>
          <p14:tracePt t="30161" x="8275638" y="4829175"/>
          <p14:tracePt t="30162" x="8275638" y="4814888"/>
          <p14:tracePt t="30163" x="8275638" y="4800600"/>
          <p14:tracePt t="30165" x="8275638" y="4786313"/>
          <p14:tracePt t="30165" x="8275638" y="4757738"/>
          <p14:tracePt t="30166" x="8275638" y="4743450"/>
          <p14:tracePt t="30168" x="8275638" y="4714875"/>
          <p14:tracePt t="30169" x="8275638" y="4700588"/>
          <p14:tracePt t="30172" x="8261350" y="4672013"/>
          <p14:tracePt t="30172" x="8261350" y="4657725"/>
          <p14:tracePt t="30173" x="8261350" y="4643438"/>
          <p14:tracePt t="30174" x="8261350" y="4629150"/>
          <p14:tracePt t="30175" x="8261350" y="4614863"/>
          <p14:tracePt t="30176" x="8261350" y="4600575"/>
          <p14:tracePt t="30177" x="8261350" y="4586288"/>
          <p14:tracePt t="30179" x="8247063" y="4572000"/>
          <p14:tracePt t="30179" x="8247063" y="4557713"/>
          <p14:tracePt t="30180" x="8247063" y="4543425"/>
          <p14:tracePt t="30181" x="8247063" y="4529138"/>
          <p14:tracePt t="30182" x="8247063" y="4514850"/>
          <p14:tracePt t="30183" x="8247063" y="4500563"/>
          <p14:tracePt t="30184" x="8247063" y="4486275"/>
          <p14:tracePt t="30186" x="8247063" y="4471988"/>
          <p14:tracePt t="30186" x="8247063" y="4457700"/>
          <p14:tracePt t="30187" x="8247063" y="4443413"/>
          <p14:tracePt t="30189" x="8247063" y="4429125"/>
          <p14:tracePt t="30190" x="8247063" y="4414838"/>
          <p14:tracePt t="30191" x="8247063" y="4400550"/>
          <p14:tracePt t="30193" x="8247063" y="4386263"/>
          <p14:tracePt t="30194" x="8247063" y="4371975"/>
          <p14:tracePt t="30196" x="8247063" y="4357688"/>
          <p14:tracePt t="30197" x="8247063" y="4343400"/>
          <p14:tracePt t="30198" x="8247063" y="4329113"/>
          <p14:tracePt t="30200" x="8247063" y="4314825"/>
          <p14:tracePt t="30201" x="8247063" y="4300538"/>
          <p14:tracePt t="30203" x="8261350" y="4286250"/>
          <p14:tracePt t="30205" x="8261350" y="4271963"/>
          <p14:tracePt t="30207" x="8275638" y="4271963"/>
          <p14:tracePt t="30207" x="8275638" y="4257675"/>
          <p14:tracePt t="30208" x="8275638" y="4243388"/>
          <p14:tracePt t="30210" x="8275638" y="4229100"/>
          <p14:tracePt t="30211" x="8289925" y="4229100"/>
          <p14:tracePt t="30212" x="8289925" y="4214813"/>
          <p14:tracePt t="30215" x="8304213" y="4186238"/>
          <p14:tracePt t="30219" x="8318500" y="4171950"/>
          <p14:tracePt t="30221" x="8332788" y="4157663"/>
          <p14:tracePt t="30224" x="8332788" y="4143375"/>
          <p14:tracePt t="30226" x="8347075" y="4129088"/>
          <p14:tracePt t="30229" x="8361363" y="4114800"/>
          <p14:tracePt t="30231" x="8361363" y="4100513"/>
          <p14:tracePt t="30232" x="8375650" y="4100513"/>
          <p14:tracePt t="30233" x="8375650" y="4086225"/>
          <p14:tracePt t="30234" x="8389938" y="4086225"/>
          <p14:tracePt t="30236" x="8389938" y="4071938"/>
          <p14:tracePt t="30239" x="8404225" y="4071938"/>
          <p14:tracePt t="30240" x="8404225" y="4057650"/>
          <p14:tracePt t="30243" x="8418513" y="4057650"/>
          <p14:tracePt t="30244" x="8418513" y="4043363"/>
          <p14:tracePt t="30246" x="8432800" y="4029075"/>
          <p14:tracePt t="30248" x="8447088" y="4029075"/>
          <p14:tracePt t="30249" x="8447088" y="4014788"/>
          <p14:tracePt t="30252" x="8461375" y="4000500"/>
          <p14:tracePt t="30256" x="8475663" y="4000500"/>
          <p14:tracePt t="30257" x="8475663" y="3986213"/>
          <p14:tracePt t="30258" x="8475663" y="3971925"/>
          <p14:tracePt t="30259" x="8489950" y="3971925"/>
          <p14:tracePt t="30261" x="8504238" y="3971925"/>
          <p14:tracePt t="30263" x="8504238" y="3957638"/>
          <p14:tracePt t="30264" x="8518525" y="3957638"/>
          <p14:tracePt t="30266" x="8518525" y="3943350"/>
          <p14:tracePt t="30267" x="8532813" y="3943350"/>
          <p14:tracePt t="30272" x="8547100" y="3929063"/>
          <p14:tracePt t="30273" x="8547100" y="3914775"/>
          <p14:tracePt t="30274" x="8561388" y="3914775"/>
          <p14:tracePt t="30276" x="8575675" y="3914775"/>
          <p14:tracePt t="30277" x="8575675" y="3900488"/>
          <p14:tracePt t="30278" x="8589963" y="3900488"/>
          <p14:tracePt t="30281" x="8604250" y="3900488"/>
          <p14:tracePt t="30282" x="8604250" y="3886200"/>
          <p14:tracePt t="30283" x="8618538" y="3886200"/>
          <p14:tracePt t="30285" x="8632825" y="3886200"/>
          <p14:tracePt t="30288" x="8647113" y="3871913"/>
          <p14:tracePt t="30290" x="8661400" y="3871913"/>
          <p14:tracePt t="30291" x="8661400" y="3857625"/>
          <p14:tracePt t="30292" x="8675688" y="3857625"/>
          <p14:tracePt t="30294" x="8689975" y="3843338"/>
          <p14:tracePt t="30295" x="8704263" y="3843338"/>
          <p14:tracePt t="30298" x="8732838" y="3829050"/>
          <p14:tracePt t="30299" x="8747125" y="3829050"/>
          <p14:tracePt t="30301" x="8761413" y="3829050"/>
          <p14:tracePt t="30302" x="8775700" y="3829050"/>
          <p14:tracePt t="30304" x="8775700" y="3814763"/>
          <p14:tracePt t="30304" x="8789988" y="3800475"/>
          <p14:tracePt t="30305" x="8804275" y="3800475"/>
          <p14:tracePt t="30306" x="8818563" y="3800475"/>
          <p14:tracePt t="30308" x="8832850" y="3800475"/>
          <p14:tracePt t="30311" x="8847138" y="3786188"/>
          <p14:tracePt t="30311" x="8861425" y="3786188"/>
          <p14:tracePt t="30312" x="8875713" y="3786188"/>
          <p14:tracePt t="30313" x="8875713" y="3771900"/>
          <p14:tracePt t="30314" x="8904288" y="3771900"/>
          <p14:tracePt t="30315" x="8904288" y="3757613"/>
          <p14:tracePt t="30316" x="8918575" y="3757613"/>
          <p14:tracePt t="30318" x="8932863" y="3757613"/>
          <p14:tracePt t="30319" x="8947150" y="3757613"/>
          <p14:tracePt t="30320" x="8961438" y="3743325"/>
          <p14:tracePt t="30322" x="8975725" y="3743325"/>
          <p14:tracePt t="30325" x="8990013" y="3743325"/>
          <p14:tracePt t="30326" x="9004300" y="3729038"/>
          <p14:tracePt t="30327" x="9018588" y="3729038"/>
          <p14:tracePt t="30329" x="9032875" y="3714750"/>
          <p14:tracePt t="30330" x="9047163" y="3714750"/>
          <p14:tracePt t="30332" x="9061450" y="3714750"/>
          <p14:tracePt t="30334" x="9075738" y="3700463"/>
          <p14:tracePt t="30336" x="9104313" y="3700463"/>
          <p14:tracePt t="30339" x="9118600" y="3700463"/>
          <p14:tracePt t="30340" x="9118600" y="3686175"/>
          <p14:tracePt t="30341" x="9132888" y="3686175"/>
          <p14:tracePt t="30343" x="9147175" y="3686175"/>
          <p14:tracePt t="30344" x="9161463" y="3686175"/>
          <p14:tracePt t="30346" x="9175750" y="3686175"/>
          <p14:tracePt t="30348" x="9190038" y="3671888"/>
          <p14:tracePt t="30350" x="9190038" y="3657600"/>
          <p14:tracePt t="30351" x="9204325" y="3657600"/>
          <p14:tracePt t="30352" x="9218613" y="3657600"/>
          <p14:tracePt t="30354" x="9232900" y="3657600"/>
          <p14:tracePt t="30356" x="9247188" y="3657600"/>
          <p14:tracePt t="30359" x="9261475" y="3643313"/>
          <p14:tracePt t="30360" x="9275763" y="3643313"/>
          <p14:tracePt t="30363" x="9290050" y="3643313"/>
          <p14:tracePt t="30365" x="9304338" y="3643313"/>
          <p14:tracePt t="30366" x="9304338" y="3629025"/>
          <p14:tracePt t="30368" x="9318625" y="3629025"/>
          <p14:tracePt t="30369" x="9332913" y="3629025"/>
          <p14:tracePt t="30371" x="9347200" y="3629025"/>
          <p14:tracePt t="30375" x="9361488" y="3629025"/>
          <p14:tracePt t="30377" x="9375775" y="3614738"/>
          <p14:tracePt t="30378" x="9390063" y="3614738"/>
          <p14:tracePt t="30379" x="9390063" y="3600450"/>
          <p14:tracePt t="30380" x="9404350" y="3600450"/>
          <p14:tracePt t="30382" x="9418638" y="3600450"/>
          <p14:tracePt t="30384" x="9432925" y="3600450"/>
          <p14:tracePt t="30385" x="9447213" y="3600450"/>
          <p14:tracePt t="30389" x="9461500" y="3600450"/>
          <p14:tracePt t="30390" x="9475788" y="3600450"/>
          <p14:tracePt t="30391" x="9490075" y="3600450"/>
          <p14:tracePt t="30394" x="9504363" y="3600450"/>
          <p14:tracePt t="30395" x="9504363" y="3586163"/>
          <p14:tracePt t="30396" x="9518650" y="3586163"/>
          <p14:tracePt t="30398" x="9532938" y="3586163"/>
          <p14:tracePt t="30400" x="9547225" y="3586163"/>
          <p14:tracePt t="30401" x="9561513" y="3586163"/>
          <p14:tracePt t="30403" x="9575800" y="3586163"/>
          <p14:tracePt t="30405" x="9590088" y="3586163"/>
          <p14:tracePt t="30408" x="9604375" y="3586163"/>
          <p14:tracePt t="30408" x="9618663" y="3586163"/>
          <p14:tracePt t="30410" x="9632950" y="3586163"/>
          <p14:tracePt t="30412" x="9647238" y="3586163"/>
          <p14:tracePt t="30415" x="9661525" y="3586163"/>
          <p14:tracePt t="30415" x="9675813" y="3571875"/>
          <p14:tracePt t="30417" x="9690100" y="3571875"/>
          <p14:tracePt t="30419" x="9704388" y="3571875"/>
          <p14:tracePt t="30422" x="9718675" y="3571875"/>
          <p14:tracePt t="30422" x="9732963" y="3571875"/>
          <p14:tracePt t="30424" x="9747250" y="3571875"/>
          <p14:tracePt t="30426" x="9761538" y="3571875"/>
          <p14:tracePt t="30429" x="9775825" y="3571875"/>
          <p14:tracePt t="30431" x="9790113" y="3571875"/>
          <p14:tracePt t="30433" x="9804400" y="3571875"/>
          <p14:tracePt t="30436" x="9818688" y="3571875"/>
          <p14:tracePt t="30439" x="9832975" y="3571875"/>
          <p14:tracePt t="30440" x="9847263" y="3571875"/>
          <p14:tracePt t="30443" x="9861550" y="3571875"/>
          <p14:tracePt t="30445" x="9875838" y="3571875"/>
          <p14:tracePt t="30450" x="9890125" y="3571875"/>
          <p14:tracePt t="30450" x="9904413" y="3571875"/>
          <p14:tracePt t="30454" x="9918700" y="3571875"/>
          <p14:tracePt t="30455" x="9918700" y="3586163"/>
          <p14:tracePt t="30457" x="9932988" y="3586163"/>
          <p14:tracePt t="30461" x="9947275" y="3586163"/>
          <p14:tracePt t="30462" x="9961563" y="3586163"/>
          <p14:tracePt t="30466" x="9975850" y="3586163"/>
          <p14:tracePt t="30469" x="9975850" y="3600450"/>
          <p14:tracePt t="30470" x="9990138" y="3600450"/>
          <p14:tracePt t="30473" x="10004425" y="3614738"/>
          <p14:tracePt t="30475" x="10018713" y="3614738"/>
          <p14:tracePt t="30478" x="10033000" y="3614738"/>
          <p14:tracePt t="30482" x="10047288" y="3614738"/>
          <p14:tracePt t="30485" x="10047288" y="3629025"/>
          <p14:tracePt t="30485" x="10061575" y="3629025"/>
          <p14:tracePt t="30489" x="10075863" y="3629025"/>
          <p14:tracePt t="30490" x="10090150" y="3629025"/>
          <p14:tracePt t="30493" x="10104438" y="3643313"/>
          <p14:tracePt t="30496" x="10118725" y="3643313"/>
          <p14:tracePt t="30499" x="10133013" y="3643313"/>
          <p14:tracePt t="30500" x="10147300" y="3643313"/>
          <p14:tracePt t="30501" x="10147300" y="3657600"/>
          <p14:tracePt t="30502" x="10163175" y="3657600"/>
          <p14:tracePt t="30504" x="10163175" y="3671888"/>
          <p14:tracePt t="30505" x="10177463" y="3671888"/>
          <p14:tracePt t="30507" x="10191750" y="3671888"/>
          <p14:tracePt t="30508" x="10206038" y="3671888"/>
          <p14:tracePt t="30510" x="10220325" y="3671888"/>
          <p14:tracePt t="30512" x="10234613" y="3686175"/>
          <p14:tracePt t="30514" x="10248900" y="3686175"/>
          <p14:tracePt t="30516" x="10263188" y="3686175"/>
          <p14:tracePt t="30518" x="10277475" y="3700463"/>
          <p14:tracePt t="30520" x="10291763" y="3700463"/>
          <p14:tracePt t="30524" x="10306050" y="3700463"/>
          <p14:tracePt t="30525" x="10320338" y="3700463"/>
          <p14:tracePt t="30528" x="10334625" y="3700463"/>
          <p14:tracePt t="30529" x="10334625" y="3714750"/>
          <p14:tracePt t="30530" x="10348913" y="3714750"/>
          <p14:tracePt t="30531" x="10348913" y="3729038"/>
          <p14:tracePt t="30532" x="10363200" y="3729038"/>
          <p14:tracePt t="30533" x="10377488" y="3729038"/>
          <p14:tracePt t="30537" x="10391775" y="3729038"/>
          <p14:tracePt t="30540" x="10406063" y="3729038"/>
          <p14:tracePt t="30540" x="10406063" y="3743325"/>
          <p14:tracePt t="30543" x="10420350" y="3743325"/>
          <p14:tracePt t="30544" x="10434638" y="3743325"/>
          <p14:tracePt t="30547" x="10448925" y="3743325"/>
          <p14:tracePt t="30549" x="10448925" y="3757613"/>
          <p14:tracePt t="30550" x="10463213" y="3757613"/>
          <p14:tracePt t="30552" x="10477500" y="3757613"/>
          <p14:tracePt t="30554" x="10491788" y="3757613"/>
          <p14:tracePt t="30557" x="10506075" y="3757613"/>
          <p14:tracePt t="30558" x="10506075" y="3771900"/>
          <p14:tracePt t="30561" x="10520363" y="3771900"/>
          <p14:tracePt t="30562" x="10534650" y="3786188"/>
          <p14:tracePt t="30565" x="10548938" y="3786188"/>
          <p14:tracePt t="30568" x="10563225" y="3786188"/>
          <p14:tracePt t="30570" x="10563225" y="3800475"/>
          <p14:tracePt t="30571" x="10577513" y="3800475"/>
          <p14:tracePt t="30573" x="10591800" y="3800475"/>
          <p14:tracePt t="30576" x="10606088" y="3800475"/>
          <p14:tracePt t="30578" x="10606088" y="3814763"/>
          <p14:tracePt t="30579" x="10620375" y="3814763"/>
          <p14:tracePt t="30582" x="10634663" y="3814763"/>
          <p14:tracePt t="30583" x="10648950" y="3814763"/>
          <p14:tracePt t="30584" x="10648950" y="3829050"/>
          <p14:tracePt t="30589" x="10663238" y="3829050"/>
          <p14:tracePt t="30590" x="10663238" y="3843338"/>
          <p14:tracePt t="30592" x="10677525" y="3843338"/>
          <p14:tracePt t="30594" x="10691813" y="3843338"/>
          <p14:tracePt t="30598" x="10706100" y="3843338"/>
          <p14:tracePt t="30599" x="10720388" y="3857625"/>
          <p14:tracePt t="30605" x="10734675" y="3857625"/>
          <p14:tracePt t="30608" x="10748963" y="3857625"/>
          <p14:tracePt t="30609" x="10763250" y="3857625"/>
          <p14:tracePt t="30610" x="10763250" y="3871913"/>
          <p14:tracePt t="30612" x="10777538" y="3871913"/>
          <p14:tracePt t="30614" x="10791825" y="3871913"/>
          <p14:tracePt t="30617" x="10806113" y="3871913"/>
          <p14:tracePt t="30620" x="10820400" y="3871913"/>
          <p14:tracePt t="30621" x="10820400" y="3886200"/>
          <p14:tracePt t="30623" x="10834688" y="3886200"/>
          <p14:tracePt t="30628" x="10848975" y="3900488"/>
          <p14:tracePt t="30632" x="10863263" y="3900488"/>
          <p14:tracePt t="30634" x="10877550" y="3900488"/>
          <p14:tracePt t="30641" x="10891838" y="3900488"/>
          <p14:tracePt t="30645" x="10906125" y="3900488"/>
          <p14:tracePt t="30646" x="10906125" y="3914775"/>
          <p14:tracePt t="30651" x="10920413" y="3914775"/>
          <p14:tracePt t="30651" x="10934700" y="3914775"/>
          <p14:tracePt t="30659" x="10948988" y="3914775"/>
          <p14:tracePt t="30660" x="10948988" y="3929063"/>
          <p14:tracePt t="30665" x="10963275" y="3929063"/>
          <p14:tracePt t="30672" x="10977563" y="3929063"/>
          <p14:tracePt t="30675" x="10977563" y="3943350"/>
          <p14:tracePt t="30676" x="10991850" y="3943350"/>
          <p14:tracePt t="30680" x="10991850" y="3957638"/>
          <p14:tracePt t="30682" x="11006138" y="3957638"/>
          <p14:tracePt t="30686" x="11006138" y="3971925"/>
          <p14:tracePt t="30688" x="11020425" y="3971925"/>
          <p14:tracePt t="30689" x="11020425" y="3986213"/>
          <p14:tracePt t="30693" x="11034713" y="3986213"/>
          <p14:tracePt t="30695" x="11049000" y="4014788"/>
          <p14:tracePt t="30698" x="11063288" y="4014788"/>
          <p14:tracePt t="30700" x="11063288" y="4029075"/>
          <p14:tracePt t="30701" x="11077575" y="4043363"/>
          <p14:tracePt t="30702" x="11077575" y="4057650"/>
          <p14:tracePt t="30705" x="11091863" y="4071938"/>
          <p14:tracePt t="30707" x="11106150" y="4086225"/>
          <p14:tracePt t="30709" x="11106150" y="4100513"/>
          <p14:tracePt t="30710" x="11120438" y="4114800"/>
          <p14:tracePt t="30713" x="11120438" y="4129088"/>
          <p14:tracePt t="30714" x="11134725" y="4129088"/>
          <p14:tracePt t="30715" x="11134725" y="4143375"/>
          <p14:tracePt t="30716" x="11134725" y="4157663"/>
          <p14:tracePt t="30718" x="11149013" y="4157663"/>
          <p14:tracePt t="30719" x="11149013" y="4171950"/>
          <p14:tracePt t="30721" x="11163300" y="4171950"/>
          <p14:tracePt t="30722" x="11163300" y="4186238"/>
          <p14:tracePt t="30723" x="11163300" y="4200525"/>
          <p14:tracePt t="30724" x="11163300" y="4214813"/>
          <p14:tracePt t="30725" x="11177588" y="4214813"/>
          <p14:tracePt t="30727" x="11177588" y="4229100"/>
          <p14:tracePt t="30729" x="11177588" y="4243388"/>
          <p14:tracePt t="30733" x="11191875" y="4257675"/>
          <p14:tracePt t="30734" x="11191875" y="4271963"/>
          <p14:tracePt t="30737" x="11191875" y="4286250"/>
          <p14:tracePt t="30739" x="11191875" y="4300538"/>
          <p14:tracePt t="30740" x="11206163" y="4300538"/>
          <p14:tracePt t="30742" x="11206163" y="4314825"/>
          <p14:tracePt t="30743" x="11220450" y="4329113"/>
          <p14:tracePt t="30746" x="11220450" y="4343400"/>
          <p14:tracePt t="30749" x="11220450" y="4357688"/>
          <p14:tracePt t="30751" x="11220450" y="4371975"/>
          <p14:tracePt t="30754" x="11220450" y="4386263"/>
          <p14:tracePt t="30756" x="11220450" y="4400550"/>
          <p14:tracePt t="30760" x="11234738" y="4400550"/>
          <p14:tracePt t="30761" x="11234738" y="4414838"/>
          <p14:tracePt t="30764" x="11234738" y="4429125"/>
          <p14:tracePt t="30766" x="11234738" y="4443413"/>
          <p14:tracePt t="30770" x="11234738" y="4457700"/>
          <p14:tracePt t="30774" x="11234738" y="4471988"/>
          <p14:tracePt t="30777" x="11234738" y="4486275"/>
          <p14:tracePt t="30779" x="11234738" y="4500563"/>
          <p14:tracePt t="30780" x="11234738" y="4514850"/>
          <p14:tracePt t="30784" x="11234738" y="4529138"/>
          <p14:tracePt t="30786" x="11234738" y="4543425"/>
          <p14:tracePt t="30790" x="11234738" y="4557713"/>
          <p14:tracePt t="30791" x="11234738" y="4572000"/>
          <p14:tracePt t="30797" x="11234738" y="4586288"/>
          <p14:tracePt t="30802" x="11234738" y="4600575"/>
          <p14:tracePt t="30804" x="11234738" y="4614863"/>
          <p14:tracePt t="30808" x="11234738" y="4629150"/>
          <p14:tracePt t="30811" x="11234738" y="4643438"/>
          <p14:tracePt t="30816" x="11234738" y="4657725"/>
          <p14:tracePt t="30821" x="11234738" y="4672013"/>
          <p14:tracePt t="30825" x="11234738" y="4686300"/>
          <p14:tracePt t="30829" x="11234738" y="4700588"/>
          <p14:tracePt t="30834" x="11234738" y="4714875"/>
          <p14:tracePt t="30837" x="11234738" y="4729163"/>
          <p14:tracePt t="30840" x="11234738" y="4743450"/>
          <p14:tracePt t="30844" x="11220450" y="4757738"/>
          <p14:tracePt t="30848" x="11220450" y="4772025"/>
          <p14:tracePt t="30850" x="11206163" y="4772025"/>
          <p14:tracePt t="30851" x="11206163" y="4786313"/>
          <p14:tracePt t="30852" x="11206163" y="4800600"/>
          <p14:tracePt t="30856" x="11206163" y="4814888"/>
          <p14:tracePt t="30860" x="11206163" y="4829175"/>
          <p14:tracePt t="30862" x="11191875" y="4843463"/>
          <p14:tracePt t="30865" x="11191875" y="4857750"/>
          <p14:tracePt t="30868" x="11191875" y="4872038"/>
          <p14:tracePt t="30872" x="11191875" y="4886325"/>
          <p14:tracePt t="30873" x="11177588" y="4886325"/>
          <p14:tracePt t="30874" x="11177588" y="4900613"/>
          <p14:tracePt t="30878" x="11177588" y="4914900"/>
          <p14:tracePt t="30880" x="11177588" y="4929188"/>
          <p14:tracePt t="30884" x="11177588" y="4943475"/>
          <p14:tracePt t="30885" x="11163300" y="4943475"/>
          <p14:tracePt t="30886" x="11163300" y="4957763"/>
          <p14:tracePt t="30889" x="11163300" y="4972050"/>
          <p14:tracePt t="30891" x="11149013" y="4972050"/>
          <p14:tracePt t="30892" x="11149013" y="4986338"/>
          <p14:tracePt t="30895" x="11149013" y="5000625"/>
          <p14:tracePt t="30897" x="11149013" y="5014913"/>
          <p14:tracePt t="30898" x="11134725" y="5014913"/>
          <p14:tracePt t="30899" x="11134725" y="5029200"/>
          <p14:tracePt t="30901" x="11134725" y="5043488"/>
          <p14:tracePt t="30906" x="11134725" y="5057775"/>
          <p14:tracePt t="30907" x="11120438" y="5057775"/>
          <p14:tracePt t="30908" x="11120438" y="5072063"/>
          <p14:tracePt t="30912" x="11120438" y="5086350"/>
          <p14:tracePt t="30914" x="11120438" y="5100638"/>
          <p14:tracePt t="30915" x="11106150" y="5100638"/>
          <p14:tracePt t="30920" x="11106150" y="5114925"/>
          <p14:tracePt t="30922" x="11091863" y="5114925"/>
          <p14:tracePt t="30923" x="11091863" y="5129213"/>
          <p14:tracePt t="30927" x="11091863" y="5143500"/>
          <p14:tracePt t="30930" x="11077575" y="5157788"/>
          <p14:tracePt t="30934" x="11077575" y="5172075"/>
          <p14:tracePt t="30939" x="11063288" y="5186363"/>
          <p14:tracePt t="30940" x="11063288" y="5200650"/>
          <p14:tracePt t="30946" x="11063288" y="5214938"/>
          <p14:tracePt t="30950" x="11049000" y="5214938"/>
          <p14:tracePt t="30950" x="11049000" y="5229225"/>
          <p14:tracePt t="30951" x="11034713" y="5229225"/>
          <p14:tracePt t="30957" x="11034713" y="5243513"/>
          <p14:tracePt t="30958" x="11020425" y="5257800"/>
          <p14:tracePt t="30965" x="11020425" y="5272088"/>
          <p14:tracePt t="30971" x="11020425" y="5286375"/>
          <p14:tracePt t="30972" x="11006138" y="5286375"/>
          <p14:tracePt t="30977" x="11006138" y="5300663"/>
          <p14:tracePt t="30980" x="10991850" y="5300663"/>
          <p14:tracePt t="30986" x="10991850" y="5314950"/>
          <p14:tracePt t="30989" x="10977563" y="5314950"/>
          <p14:tracePt t="30990" x="10977563" y="5329238"/>
          <p14:tracePt t="30995" x="10963275" y="5329238"/>
          <p14:tracePt t="30997" x="10963275" y="5343525"/>
          <p14:tracePt t="31003" x="10948988" y="5343525"/>
          <p14:tracePt t="31004" x="10948988" y="5357813"/>
          <p14:tracePt t="31007" x="10934700" y="5372100"/>
          <p14:tracePt t="31011" x="10934700" y="5386388"/>
          <p14:tracePt t="31012" x="10920413" y="5386388"/>
          <p14:tracePt t="31015" x="10920413" y="5400675"/>
          <p14:tracePt t="31016" x="10906125" y="5400675"/>
          <p14:tracePt t="31020" x="10891838" y="5414963"/>
          <p14:tracePt t="31023" x="10891838" y="5429250"/>
          <p14:tracePt t="31024" x="10877550" y="5429250"/>
          <p14:tracePt t="31026" x="10863263" y="5443538"/>
          <p14:tracePt t="31028" x="10863263" y="5457825"/>
          <p14:tracePt t="31029" x="10848975" y="5457825"/>
          <p14:tracePt t="31031" x="10848975" y="5472113"/>
          <p14:tracePt t="31032" x="10834688" y="5472113"/>
          <p14:tracePt t="31034" x="10834688" y="5486400"/>
          <p14:tracePt t="31035" x="10820400" y="5500688"/>
          <p14:tracePt t="31036" x="10806113" y="5500688"/>
          <p14:tracePt t="31040" x="10806113" y="5514975"/>
          <p14:tracePt t="31041" x="10791825" y="5514975"/>
          <p14:tracePt t="31043" x="10791825" y="5529263"/>
          <p14:tracePt t="31044" x="10777538" y="5529263"/>
          <p14:tracePt t="31045" x="10777538" y="5557838"/>
          <p14:tracePt t="31047" x="10763250" y="5557838"/>
          <p14:tracePt t="31047" x="10748963" y="5557838"/>
          <p14:tracePt t="31050" x="10748963" y="5572125"/>
          <p14:tracePt t="31051" x="10734675" y="5572125"/>
          <p14:tracePt t="31054" x="10734675" y="5586413"/>
          <p14:tracePt t="31054" x="10720388" y="5600700"/>
          <p14:tracePt t="31057" x="10706100" y="5614988"/>
          <p14:tracePt t="31058" x="10691813" y="5614988"/>
          <p14:tracePt t="31061" x="10691813" y="5629275"/>
          <p14:tracePt t="31062" x="10677525" y="5629275"/>
          <p14:tracePt t="31064" x="10663238" y="5643563"/>
          <p14:tracePt t="31065" x="10663238" y="5657850"/>
          <p14:tracePt t="31068" x="10648950" y="5657850"/>
          <p14:tracePt t="31068" x="10648950" y="5672138"/>
          <p14:tracePt t="31069" x="10634663" y="5672138"/>
          <p14:tracePt t="31070" x="10634663" y="5686425"/>
          <p14:tracePt t="31072" x="10620375" y="5686425"/>
          <p14:tracePt t="31075" x="10620375" y="5700713"/>
          <p14:tracePt t="31075" x="10606088" y="5715000"/>
          <p14:tracePt t="31078" x="10591800" y="5715000"/>
          <p14:tracePt t="31079" x="10577513" y="5729288"/>
          <p14:tracePt t="31082" x="10563225" y="5743575"/>
          <p14:tracePt t="31085" x="10548938" y="5757863"/>
          <p14:tracePt t="31087" x="10548938" y="5772150"/>
          <p14:tracePt t="31089" x="10534650" y="5772150"/>
          <p14:tracePt t="31089" x="10520363" y="5772150"/>
          <p14:tracePt t="31090" x="10520363" y="5786438"/>
          <p14:tracePt t="31091" x="10506075" y="5786438"/>
          <p14:tracePt t="31092" x="10506075" y="5800725"/>
          <p14:tracePt t="31094" x="10491788" y="5800725"/>
          <p14:tracePt t="31097" x="10491788" y="5815013"/>
          <p14:tracePt t="31098" x="10477500" y="5829300"/>
          <p14:tracePt t="31099" x="10463213" y="5829300"/>
          <p14:tracePt t="31103" x="10448925" y="5843588"/>
          <p14:tracePt t="31106" x="10434638" y="5843588"/>
          <p14:tracePt t="31107" x="10434638" y="5857875"/>
          <p14:tracePt t="31108" x="10420350" y="5857875"/>
          <p14:tracePt t="31111" x="10420350" y="5872163"/>
          <p14:tracePt t="31112" x="10406063" y="5872163"/>
          <p14:tracePt t="31113" x="10406063" y="5886450"/>
          <p14:tracePt t="31114" x="10391775" y="5886450"/>
          <p14:tracePt t="31117" x="10377488" y="5886450"/>
          <p14:tracePt t="31118" x="10377488" y="5900738"/>
          <p14:tracePt t="31121" x="10363200" y="5900738"/>
          <p14:tracePt t="31122" x="10363200" y="5915025"/>
          <p14:tracePt t="31123" x="10348913" y="5915025"/>
          <p14:tracePt t="31125" x="10334625" y="5915025"/>
          <p14:tracePt t="31128" x="10320338" y="5929313"/>
          <p14:tracePt t="31130" x="10320338" y="5943600"/>
          <p14:tracePt t="31132" x="10306050" y="5943600"/>
          <p14:tracePt t="31134" x="10291763" y="5943600"/>
          <p14:tracePt t="31137" x="10277475" y="5943600"/>
          <p14:tracePt t="31138" x="10277475" y="5957888"/>
          <p14:tracePt t="31141" x="10263188" y="5957888"/>
          <p14:tracePt t="31144" x="10248900" y="5957888"/>
          <p14:tracePt t="31145" x="10248900" y="5972175"/>
          <p14:tracePt t="31146" x="10234613" y="5972175"/>
          <p14:tracePt t="31149" x="10220325" y="5972175"/>
          <p14:tracePt t="31152" x="10206038" y="5986463"/>
          <p14:tracePt t="31154" x="10191750" y="5986463"/>
          <p14:tracePt t="31155" x="10191750" y="6000750"/>
          <p14:tracePt t="31158" x="10177463" y="6000750"/>
          <p14:tracePt t="31159" x="10163175" y="6000750"/>
          <p14:tracePt t="31162" x="10147300" y="6000750"/>
          <p14:tracePt t="31164" x="10133013" y="6000750"/>
          <p14:tracePt t="31167" x="10118725" y="6000750"/>
          <p14:tracePt t="31168" x="10104438" y="6000750"/>
          <p14:tracePt t="31169" x="10104438" y="6015038"/>
          <p14:tracePt t="31172" x="10090150" y="6015038"/>
          <p14:tracePt t="31174" x="10075863" y="6015038"/>
          <p14:tracePt t="31177" x="10061575" y="6015038"/>
          <p14:tracePt t="31179" x="10047288" y="6015038"/>
          <p14:tracePt t="31181" x="10033000" y="6015038"/>
          <p14:tracePt t="31183" x="10018713" y="6029325"/>
          <p14:tracePt t="31186" x="10004425" y="6029325"/>
          <p14:tracePt t="31187" x="9990138" y="6029325"/>
          <p14:tracePt t="31191" x="9975850" y="6029325"/>
          <p14:tracePt t="31194" x="9961563" y="6029325"/>
          <p14:tracePt t="31198" x="9947275" y="6029325"/>
          <p14:tracePt t="31200" x="9932988" y="6029325"/>
          <p14:tracePt t="31203" x="9918700" y="6029325"/>
          <p14:tracePt t="31207" x="9904413" y="6043613"/>
          <p14:tracePt t="31211" x="9890125" y="6043613"/>
          <p14:tracePt t="31216" x="9875838" y="6043613"/>
          <p14:tracePt t="31217" x="9861550" y="6043613"/>
          <p14:tracePt t="31221" x="9847263" y="6043613"/>
          <p14:tracePt t="31224" x="9832975" y="6043613"/>
          <p14:tracePt t="31228" x="9818688" y="6043613"/>
          <p14:tracePt t="31229" x="9804400" y="6043613"/>
          <p14:tracePt t="31232" x="9790113" y="6043613"/>
          <p14:tracePt t="31236" x="9775825" y="6043613"/>
          <p14:tracePt t="31238" x="9761538" y="6043613"/>
          <p14:tracePt t="31239" x="9747250" y="6043613"/>
          <p14:tracePt t="31242" x="9732963" y="6043613"/>
          <p14:tracePt t="31246" x="9718675" y="6043613"/>
          <p14:tracePt t="31249" x="9704388" y="6043613"/>
          <p14:tracePt t="31250" x="9690100" y="6043613"/>
          <p14:tracePt t="31253" x="9675813" y="6043613"/>
          <p14:tracePt t="31255" x="9661525" y="6043613"/>
          <p14:tracePt t="31258" x="9647238" y="6043613"/>
          <p14:tracePt t="31261" x="9632950" y="6043613"/>
          <p14:tracePt t="31264" x="9618663" y="6043613"/>
          <p14:tracePt t="31268" x="9604375" y="6043613"/>
          <p14:tracePt t="31273" x="9590088" y="6043613"/>
          <p14:tracePt t="31274" x="9575800" y="6043613"/>
          <p14:tracePt t="31282" x="9561513" y="6043613"/>
          <p14:tracePt t="31379" x="9547225" y="6043613"/>
          <p14:tracePt t="31387" x="9532938" y="6043613"/>
          <p14:tracePt t="31390" x="9532938" y="6057900"/>
          <p14:tracePt t="31393" x="9518650" y="6057900"/>
          <p14:tracePt t="31394" x="9518650" y="6072188"/>
          <p14:tracePt t="31401" x="9504363" y="6072188"/>
          <p14:tracePt t="31410" x="9490075" y="6072188"/>
          <p14:tracePt t="31419" x="9475788" y="6072188"/>
          <p14:tracePt t="31420" x="9475788" y="6086475"/>
          <p14:tracePt t="31434" x="9461500" y="6086475"/>
          <p14:tracePt t="31437" x="9447213" y="6086475"/>
          <p14:tracePt t="31444" x="9447213" y="6100763"/>
          <p14:tracePt t="31448" x="9432925" y="6100763"/>
          <p14:tracePt t="31456" x="9418638" y="6100763"/>
          <p14:tracePt t="31462" x="9418638" y="6115050"/>
          <p14:tracePt t="31463" x="9404350" y="6115050"/>
          <p14:tracePt t="31464" x="9390063" y="6115050"/>
          <p14:tracePt t="31467" x="9390063" y="6129338"/>
          <p14:tracePt t="31470" x="9375775" y="6129338"/>
          <p14:tracePt t="31474" x="9361488" y="6129338"/>
          <p14:tracePt t="31478" x="9347200" y="6129338"/>
          <p14:tracePt t="31479" x="9347200" y="6143625"/>
          <p14:tracePt t="31480" x="9332913" y="6143625"/>
          <p14:tracePt t="31485" x="9318625" y="6143625"/>
          <p14:tracePt t="31489" x="9304338" y="6143625"/>
          <p14:tracePt t="31491" x="9304338" y="6157913"/>
          <p14:tracePt t="31494" x="9290050" y="6157913"/>
          <p14:tracePt t="31495" x="9275763" y="6157913"/>
          <p14:tracePt t="31501" x="9261475" y="6157913"/>
          <p14:tracePt t="31505" x="9247188" y="6157913"/>
          <p14:tracePt t="31510" x="9232900" y="6157913"/>
          <p14:tracePt t="31514" x="9218613" y="6157913"/>
          <p14:tracePt t="31518" x="9218613" y="6172200"/>
          <p14:tracePt t="31522" x="9204325" y="6172200"/>
          <p14:tracePt t="31530" x="9204325" y="6186488"/>
          <p14:tracePt t="31532" x="9190038" y="6186488"/>
          <p14:tracePt t="31548" x="9175750" y="6186488"/>
          <p14:tracePt t="31552" x="9161463" y="6186488"/>
          <p14:tracePt t="31564" x="9147175" y="6186488"/>
          <p14:tracePt t="31566" x="9147175" y="6200775"/>
          <p14:tracePt t="31576" x="9132888" y="6200775"/>
          <p14:tracePt t="31583" x="9118600" y="6200775"/>
          <p14:tracePt t="31587" x="9104313" y="6200775"/>
          <p14:tracePt t="31593" x="9090025" y="6200775"/>
          <p14:tracePt t="31599" x="9075738" y="6200775"/>
          <p14:tracePt t="31607" x="9061450" y="6200775"/>
          <p14:tracePt t="31611" x="9047163" y="6200775"/>
          <p14:tracePt t="31719" x="9032875" y="6186488"/>
          <p14:tracePt t="31720" x="9032875" y="6172200"/>
          <p14:tracePt t="31724" x="9032875" y="6157913"/>
          <p14:tracePt t="31726" x="9018588" y="6157913"/>
          <p14:tracePt t="31727" x="9018588" y="6143625"/>
          <p14:tracePt t="31729" x="9018588" y="6129338"/>
          <p14:tracePt t="31730" x="9018588" y="6115050"/>
          <p14:tracePt t="31731" x="9004300" y="6115050"/>
          <p14:tracePt t="31732" x="9004300" y="6100763"/>
          <p14:tracePt t="31734" x="9004300" y="6086475"/>
          <p14:tracePt t="31735" x="8990013" y="6086475"/>
          <p14:tracePt t="31736" x="8975725" y="6072188"/>
          <p14:tracePt t="31737" x="8975725" y="6057900"/>
          <p14:tracePt t="31739" x="8975725" y="6043613"/>
          <p14:tracePt t="31740" x="8961438" y="6029325"/>
          <p14:tracePt t="31741" x="8961438" y="6015038"/>
          <p14:tracePt t="31743" x="8947150" y="6000750"/>
          <p14:tracePt t="31745" x="8932863" y="5986463"/>
          <p14:tracePt t="31747" x="8932863" y="5957888"/>
          <p14:tracePt t="31748" x="8918575" y="5957888"/>
          <p14:tracePt t="31749" x="8918575" y="5943600"/>
          <p14:tracePt t="31751" x="8918575" y="5915025"/>
          <p14:tracePt t="31752" x="8904288" y="5915025"/>
          <p14:tracePt t="31753" x="8904288" y="5900738"/>
          <p14:tracePt t="31754" x="8904288" y="5886450"/>
          <p14:tracePt t="31755" x="8890000" y="5872163"/>
          <p14:tracePt t="31757" x="8875713" y="5857875"/>
          <p14:tracePt t="31758" x="8875713" y="5843588"/>
          <p14:tracePt t="31760" x="8875713" y="5829300"/>
          <p14:tracePt t="31761" x="8847138" y="5815013"/>
          <p14:tracePt t="31763" x="8847138" y="5800725"/>
          <p14:tracePt t="31765" x="8832850" y="5786438"/>
          <p14:tracePt t="31766" x="8832850" y="5772150"/>
          <p14:tracePt t="31767" x="8832850" y="5757863"/>
          <p14:tracePt t="31769" x="8818563" y="5743575"/>
          <p14:tracePt t="31770" x="8818563" y="5729288"/>
          <p14:tracePt t="31772" x="8818563" y="5715000"/>
          <p14:tracePt t="31773" x="8804275" y="5715000"/>
          <p14:tracePt t="31774" x="8804275" y="5700713"/>
          <p14:tracePt t="31775" x="8804275" y="5686425"/>
          <p14:tracePt t="31776" x="8789988" y="5686425"/>
          <p14:tracePt t="31777" x="8789988" y="5672138"/>
          <p14:tracePt t="31779" x="8789988" y="5657850"/>
          <p14:tracePt t="31781" x="8775700" y="5643563"/>
          <p14:tracePt t="31783" x="8775700" y="5629275"/>
          <p14:tracePt t="31785" x="8775700" y="5614988"/>
          <p14:tracePt t="31786" x="8775700" y="5600700"/>
          <p14:tracePt t="31789" x="8775700" y="5586413"/>
          <p14:tracePt t="31790" x="8775700" y="5572125"/>
          <p14:tracePt t="31794" x="8775700" y="5557838"/>
          <p14:tracePt t="31797" x="8761413" y="5543550"/>
          <p14:tracePt t="31798" x="8761413" y="5529263"/>
          <p14:tracePt t="31799" x="8761413" y="5514975"/>
          <p14:tracePt t="31804" x="8761413" y="5500688"/>
          <p14:tracePt t="31805" x="8761413" y="5486400"/>
          <p14:tracePt t="31807" x="8761413" y="5472113"/>
          <p14:tracePt t="31808" x="8747125" y="5457825"/>
          <p14:tracePt t="31811" x="8747125" y="5443538"/>
          <p14:tracePt t="31813" x="8747125" y="5429250"/>
          <p14:tracePt t="31814" x="8747125" y="5414963"/>
          <p14:tracePt t="31815" x="8747125" y="5400675"/>
          <p14:tracePt t="31818" x="8747125" y="5386388"/>
          <p14:tracePt t="31819" x="8747125" y="5357813"/>
          <p14:tracePt t="31822" x="8747125" y="5343525"/>
          <p14:tracePt t="31823" x="8747125" y="5329238"/>
          <p14:tracePt t="31825" x="8747125" y="5314950"/>
          <p14:tracePt t="31826" x="8747125" y="5300663"/>
          <p14:tracePt t="31827" x="8747125" y="5286375"/>
          <p14:tracePt t="31829" x="8747125" y="5257800"/>
          <p14:tracePt t="31831" x="8747125" y="5243513"/>
          <p14:tracePt t="31832" x="8747125" y="5229225"/>
          <p14:tracePt t="31833" x="8747125" y="5214938"/>
          <p14:tracePt t="31834" x="8747125" y="5200650"/>
          <p14:tracePt t="31835" x="8747125" y="5186363"/>
          <p14:tracePt t="31836" x="8761413" y="5172075"/>
          <p14:tracePt t="31838" x="8761413" y="5157788"/>
          <p14:tracePt t="31839" x="8761413" y="5143500"/>
          <p14:tracePt t="31841" x="8761413" y="5114925"/>
          <p14:tracePt t="31843" x="8761413" y="5100638"/>
          <p14:tracePt t="31844" x="8775700" y="5086350"/>
          <p14:tracePt t="31845" x="8775700" y="5072063"/>
          <p14:tracePt t="31846" x="8775700" y="5057775"/>
          <p14:tracePt t="31847" x="8775700" y="5043488"/>
          <p14:tracePt t="31848" x="8775700" y="5029200"/>
          <p14:tracePt t="31850" x="8789988" y="5014913"/>
          <p14:tracePt t="31851" x="8789988" y="5000625"/>
          <p14:tracePt t="31853" x="8789988" y="4986338"/>
          <p14:tracePt t="31854" x="8804275" y="4986338"/>
          <p14:tracePt t="31855" x="8804275" y="4972050"/>
          <p14:tracePt t="31857" x="8804275" y="4957763"/>
          <p14:tracePt t="31858" x="8804275" y="4943475"/>
          <p14:tracePt t="31859" x="8804275" y="4929188"/>
          <p14:tracePt t="31860" x="8818563" y="4929188"/>
          <p14:tracePt t="31861" x="8818563" y="4914900"/>
          <p14:tracePt t="31863" x="8818563" y="4900613"/>
          <p14:tracePt t="31865" x="8832850" y="4886325"/>
          <p14:tracePt t="31866" x="8832850" y="4872038"/>
          <p14:tracePt t="31868" x="8832850" y="4857750"/>
          <p14:tracePt t="31869" x="8847138" y="4857750"/>
          <p14:tracePt t="31870" x="8847138" y="4843463"/>
          <p14:tracePt t="31871" x="8861425" y="4843463"/>
          <p14:tracePt t="31872" x="8861425" y="4829175"/>
          <p14:tracePt t="31874" x="8861425" y="4814888"/>
          <p14:tracePt t="31876" x="8875713" y="4800600"/>
          <p14:tracePt t="31879" x="8875713" y="4786313"/>
          <p14:tracePt t="31880" x="8890000" y="4772025"/>
          <p14:tracePt t="31882" x="8890000" y="4757738"/>
          <p14:tracePt t="31884" x="8904288" y="4757738"/>
          <p14:tracePt t="31885" x="8904288" y="4743450"/>
          <p14:tracePt t="31887" x="8918575" y="4743450"/>
          <p14:tracePt t="31888" x="8918575" y="4729163"/>
          <p14:tracePt t="31890" x="8918575" y="4714875"/>
          <p14:tracePt t="31892" x="8932863" y="4714875"/>
          <p14:tracePt t="31894" x="8932863" y="4700588"/>
          <p14:tracePt t="31898" x="8932863" y="4686300"/>
          <p14:tracePt t="31899" x="8947150" y="4686300"/>
          <p14:tracePt t="31903" x="8947150" y="4672013"/>
          <p14:tracePt t="31906" x="8961438" y="4672013"/>
          <p14:tracePt t="31909" x="8961438" y="4657725"/>
          <p14:tracePt t="31911" x="8975725" y="4657725"/>
          <p14:tracePt t="31912" x="8975725" y="4643438"/>
          <p14:tracePt t="31919" x="8975725" y="4629150"/>
          <p14:tracePt t="31922" x="8990013" y="4629150"/>
          <p14:tracePt t="31925" x="8990013" y="4614863"/>
          <p14:tracePt t="31929" x="9004300" y="4614863"/>
          <p14:tracePt t="31934" x="9004300" y="4600575"/>
          <p14:tracePt t="31938" x="9018588" y="4600575"/>
          <p14:tracePt t="31939" x="9018588" y="4586288"/>
          <p14:tracePt t="31943" x="9032875" y="4586288"/>
          <p14:tracePt t="31953" x="9047163" y="4586288"/>
          <p14:tracePt t="31956" x="9047163" y="4572000"/>
          <p14:tracePt t="31961" x="9061450" y="4572000"/>
          <p14:tracePt t="31969" x="9075738" y="4572000"/>
          <p14:tracePt t="31972" x="9075738" y="4557713"/>
          <p14:tracePt t="31975" x="9090025" y="4557713"/>
          <p14:tracePt t="31980" x="9104313" y="4557713"/>
          <p14:tracePt t="31982" x="9104313" y="4543425"/>
          <p14:tracePt t="31986" x="9118600" y="4543425"/>
          <p14:tracePt t="31988" x="9118600" y="4529138"/>
          <p14:tracePt t="31991" x="9132888" y="4529138"/>
          <p14:tracePt t="31992" x="9147175" y="4529138"/>
          <p14:tracePt t="31998" x="9161463" y="4514850"/>
          <p14:tracePt t="32001" x="9175750" y="4514850"/>
          <p14:tracePt t="32006" x="9190038" y="4500563"/>
          <p14:tracePt t="32008" x="9204325" y="4500563"/>
          <p14:tracePt t="32012" x="9218613" y="4500563"/>
          <p14:tracePt t="32016" x="9232900" y="4500563"/>
          <p14:tracePt t="32018" x="9232900" y="4486275"/>
          <p14:tracePt t="32023" x="9247188" y="4486275"/>
          <p14:tracePt t="32025" x="9261475" y="4486275"/>
          <p14:tracePt t="32030" x="9261475" y="4471988"/>
          <p14:tracePt t="32033" x="9275763" y="4471988"/>
          <p14:tracePt t="32037" x="9290050" y="4471988"/>
          <p14:tracePt t="32046" x="9304338" y="4471988"/>
          <p14:tracePt t="32055" x="9318625" y="4471988"/>
          <p14:tracePt t="32056" x="9332913" y="4471988"/>
          <p14:tracePt t="32061" x="9332913" y="4457700"/>
          <p14:tracePt t="32064" x="9347200" y="4457700"/>
          <p14:tracePt t="32068" x="9361488" y="4457700"/>
          <p14:tracePt t="32073" x="9375775" y="4457700"/>
          <p14:tracePt t="32075" x="9390063" y="4457700"/>
          <p14:tracePt t="32078" x="9404350" y="4457700"/>
          <p14:tracePt t="32079" x="9404350" y="4443413"/>
          <p14:tracePt t="32082" x="9418638" y="4443413"/>
          <p14:tracePt t="32085" x="9432925" y="4443413"/>
          <p14:tracePt t="32087" x="9447213" y="4443413"/>
          <p14:tracePt t="32090" x="9461500" y="4443413"/>
          <p14:tracePt t="32092" x="9475788" y="4443413"/>
          <p14:tracePt t="32093" x="9475788" y="4429125"/>
          <p14:tracePt t="32096" x="9490075" y="4429125"/>
          <p14:tracePt t="32097" x="9504363" y="4429125"/>
          <p14:tracePt t="32098" x="9504363" y="4414838"/>
          <p14:tracePt t="32099" x="9518650" y="4414838"/>
          <p14:tracePt t="32102" x="9532938" y="4414838"/>
          <p14:tracePt t="32104" x="9547225" y="4414838"/>
          <p14:tracePt t="32106" x="9561513" y="4414838"/>
          <p14:tracePt t="32108" x="9575800" y="4414838"/>
          <p14:tracePt t="32110" x="9590088" y="4414838"/>
          <p14:tracePt t="32113" x="9604375" y="4400550"/>
          <p14:tracePt t="32114" x="9618663" y="4400550"/>
          <p14:tracePt t="32116" x="9632950" y="4400550"/>
          <p14:tracePt t="32120" x="9647238" y="4400550"/>
          <p14:tracePt t="32122" x="9661525" y="4400550"/>
          <p14:tracePt t="32124" x="9675813" y="4400550"/>
          <p14:tracePt t="32126" x="9690100" y="4400550"/>
          <p14:tracePt t="32129" x="9704388" y="4400550"/>
          <p14:tracePt t="32130" x="9704388" y="4386263"/>
          <p14:tracePt t="32133" x="9718675" y="4386263"/>
          <p14:tracePt t="32134" x="9732963" y="4386263"/>
          <p14:tracePt t="32136" x="9747250" y="4386263"/>
          <p14:tracePt t="32140" x="9761538" y="4386263"/>
          <p14:tracePt t="32144" x="9775825" y="4386263"/>
          <p14:tracePt t="32147" x="9790113" y="4386263"/>
          <p14:tracePt t="32153" x="9804400" y="4386263"/>
          <p14:tracePt t="32160" x="9818688" y="4386263"/>
          <p14:tracePt t="32174" x="9832975" y="4386263"/>
          <p14:tracePt t="32181" x="9847263" y="4386263"/>
          <p14:tracePt t="32196" x="9861550" y="4386263"/>
          <p14:tracePt t="32210" x="9875838" y="4386263"/>
          <p14:tracePt t="32221" x="9890125" y="4386263"/>
          <p14:tracePt t="32227" x="9904413" y="4386263"/>
          <p14:tracePt t="32237" x="9918700" y="4400550"/>
          <p14:tracePt t="32245" x="9932988" y="4400550"/>
          <p14:tracePt t="32249" x="9932988" y="4414838"/>
          <p14:tracePt t="32252" x="9947275" y="4414838"/>
          <p14:tracePt t="32256" x="9961563" y="4414838"/>
          <p14:tracePt t="32257" x="9961563" y="4429125"/>
          <p14:tracePt t="32259" x="9975850" y="4429125"/>
          <p14:tracePt t="32265" x="9990138" y="4443413"/>
          <p14:tracePt t="32269" x="10004425" y="4443413"/>
          <p14:tracePt t="32272" x="10018713" y="4443413"/>
          <p14:tracePt t="32275" x="10033000" y="4457700"/>
          <p14:tracePt t="32279" x="10047288" y="4457700"/>
          <p14:tracePt t="32280" x="10047288" y="4471988"/>
          <p14:tracePt t="32282" x="10061575" y="4471988"/>
          <p14:tracePt t="32283" x="10061575" y="4486275"/>
          <p14:tracePt t="32284" x="10075863" y="4486275"/>
          <p14:tracePt t="32287" x="10090150" y="4486275"/>
          <p14:tracePt t="32288" x="10090150" y="4500563"/>
          <p14:tracePt t="32297" x="10118725" y="4514850"/>
          <p14:tracePt t="32298" x="10133013" y="4514850"/>
          <p14:tracePt t="32299" x="10147300" y="4514850"/>
          <p14:tracePt t="32304" x="10147300" y="4529138"/>
          <p14:tracePt t="32304" x="10163175" y="4529138"/>
          <p14:tracePt t="32306" x="10163175" y="4543425"/>
          <p14:tracePt t="32308" x="10177463" y="4543425"/>
          <p14:tracePt t="32318" x="10191750" y="4557713"/>
          <p14:tracePt t="32358" x="10206038" y="4557713"/>
          <p14:tracePt t="32364" x="10206038" y="4572000"/>
          <p14:tracePt t="32370" x="10206038" y="4586288"/>
          <p14:tracePt t="32371" x="10220325" y="4586288"/>
          <p14:tracePt t="32373" x="10220325" y="4600575"/>
          <p14:tracePt t="32377" x="10234613" y="4600575"/>
          <p14:tracePt t="32379" x="10234613" y="4614863"/>
          <p14:tracePt t="32384" x="10234613" y="4629150"/>
          <p14:tracePt t="32386" x="10248900" y="4629150"/>
          <p14:tracePt t="32388" x="10263188" y="4629150"/>
          <p14:tracePt t="32390" x="10263188" y="4643438"/>
          <p14:tracePt t="32395" x="10263188" y="4657725"/>
          <p14:tracePt t="32396" x="10277475" y="4657725"/>
          <p14:tracePt t="32401" x="10277475" y="4672013"/>
          <p14:tracePt t="32403" x="10291763" y="4672013"/>
          <p14:tracePt t="32409" x="10291763" y="4686300"/>
          <p14:tracePt t="32416" x="10306050" y="4700588"/>
          <p14:tracePt t="32418" x="10320338" y="4700588"/>
          <p14:tracePt t="32425" x="10320338" y="4714875"/>
          <p14:tracePt t="32429" x="10320338" y="4729163"/>
          <p14:tracePt t="32431" x="10334625" y="4729163"/>
          <p14:tracePt t="32436" x="10334625" y="4743450"/>
          <p14:tracePt t="32439" x="10348913" y="4743450"/>
          <p14:tracePt t="32441" x="10348913" y="4757738"/>
          <p14:tracePt t="32447" x="10363200" y="4757738"/>
          <p14:tracePt t="32448" x="10363200" y="4772025"/>
          <p14:tracePt t="32450" x="10363200" y="4786313"/>
          <p14:tracePt t="32451" x="10377488" y="4786313"/>
          <p14:tracePt t="32456" x="10377488" y="4800600"/>
          <p14:tracePt t="32458" x="10391775" y="4800600"/>
          <p14:tracePt t="32461" x="10391775" y="4814888"/>
          <p14:tracePt t="32464" x="10391775" y="4829175"/>
          <p14:tracePt t="32465" x="10406063" y="4829175"/>
          <p14:tracePt t="32466" x="10406063" y="4843463"/>
          <p14:tracePt t="32470" x="10420350" y="4857750"/>
          <p14:tracePt t="32474" x="10420350" y="4872038"/>
          <p14:tracePt t="32476" x="10434638" y="4872038"/>
          <p14:tracePt t="32477" x="10434638" y="4886325"/>
          <p14:tracePt t="32479" x="10434638" y="4900613"/>
          <p14:tracePt t="32480" x="10448925" y="4900613"/>
          <p14:tracePt t="32483" x="10448925" y="4914900"/>
          <p14:tracePt t="32487" x="10448925" y="4929188"/>
          <p14:tracePt t="32491" x="10463213" y="4943475"/>
          <p14:tracePt t="32493" x="10463213" y="4957763"/>
          <p14:tracePt t="32497" x="10463213" y="4972050"/>
          <p14:tracePt t="32504" x="10463213" y="4986338"/>
          <p14:tracePt t="32508" x="10463213" y="5000625"/>
          <p14:tracePt t="32512" x="10463213" y="5014913"/>
          <p14:tracePt t="32515" x="10477500" y="5014913"/>
          <p14:tracePt t="32517" x="10477500" y="5029200"/>
          <p14:tracePt t="32526" x="10477500" y="5043488"/>
          <p14:tracePt t="32532" x="10477500" y="5057775"/>
          <p14:tracePt t="32536" x="10477500" y="5072063"/>
          <p14:tracePt t="32540" x="10477500" y="5086350"/>
          <p14:tracePt t="32545" x="10477500" y="5100638"/>
          <p14:tracePt t="32548" x="10463213" y="5114925"/>
          <p14:tracePt t="32551" x="10463213" y="5129213"/>
          <p14:tracePt t="32554" x="10463213" y="5143500"/>
          <p14:tracePt t="32558" x="10448925" y="5157788"/>
          <p14:tracePt t="32561" x="10434638" y="5157788"/>
          <p14:tracePt t="32561" x="10434638" y="5172075"/>
          <p14:tracePt t="32564" x="10434638" y="5186363"/>
          <p14:tracePt t="32566" x="10434638" y="5200650"/>
          <p14:tracePt t="32567" x="10420350" y="5200650"/>
          <p14:tracePt t="32568" x="10420350" y="5214938"/>
          <p14:tracePt t="32572" x="10406063" y="5229225"/>
          <p14:tracePt t="32574" x="10406063" y="5243513"/>
          <p14:tracePt t="32576" x="10391775" y="5257800"/>
          <p14:tracePt t="32578" x="10391775" y="5272088"/>
          <p14:tracePt t="32580" x="10377488" y="5272088"/>
          <p14:tracePt t="32582" x="10363200" y="5286375"/>
          <p14:tracePt t="32584" x="10348913" y="5286375"/>
          <p14:tracePt t="32585" x="10348913" y="5300663"/>
          <p14:tracePt t="32586" x="10348913" y="5314950"/>
          <p14:tracePt t="32588" x="10334625" y="5329238"/>
          <p14:tracePt t="32589" x="10320338" y="5329238"/>
          <p14:tracePt t="32591" x="10320338" y="5343525"/>
          <p14:tracePt t="32592" x="10306050" y="5343525"/>
          <p14:tracePt t="32594" x="10291763" y="5357813"/>
          <p14:tracePt t="32595" x="10291763" y="5372100"/>
          <p14:tracePt t="32596" x="10277475" y="5372100"/>
          <p14:tracePt t="32597" x="10263188" y="5386388"/>
          <p14:tracePt t="32599" x="10248900" y="5386388"/>
          <p14:tracePt t="32600" x="10248900" y="5400675"/>
          <p14:tracePt t="32601" x="10234613" y="5400675"/>
          <p14:tracePt t="32602" x="10234613" y="5414963"/>
          <p14:tracePt t="32603" x="10220325" y="5429250"/>
          <p14:tracePt t="32604" x="10206038" y="5429250"/>
          <p14:tracePt t="32606" x="10191750" y="5443538"/>
          <p14:tracePt t="32607" x="10191750" y="5457825"/>
          <p14:tracePt t="32608" x="10163175" y="5457825"/>
          <p14:tracePt t="32609" x="10163175" y="5472113"/>
          <p14:tracePt t="32610" x="10147300" y="5472113"/>
          <p14:tracePt t="32611" x="10133013" y="5486400"/>
          <p14:tracePt t="32612" x="10118725" y="5486400"/>
          <p14:tracePt t="32613" x="10118725" y="5500688"/>
          <p14:tracePt t="32614" x="10104438" y="5514975"/>
          <p14:tracePt t="32617" x="10075863" y="5514975"/>
          <p14:tracePt t="32617" x="10075863" y="5529263"/>
          <p14:tracePt t="32618" x="10047288" y="5529263"/>
          <p14:tracePt t="32619" x="10047288" y="5543550"/>
          <p14:tracePt t="32620" x="10033000" y="5557838"/>
          <p14:tracePt t="32621" x="10018713" y="5557838"/>
          <p14:tracePt t="32622" x="10004425" y="5572125"/>
          <p14:tracePt t="32623" x="9990138" y="5572125"/>
          <p14:tracePt t="32624" x="9961563" y="5586413"/>
          <p14:tracePt t="32625" x="9947275" y="5600700"/>
          <p14:tracePt t="32626" x="9932988" y="5600700"/>
          <p14:tracePt t="32627" x="9918700" y="5614988"/>
          <p14:tracePt t="32628" x="9904413" y="5614988"/>
          <p14:tracePt t="32629" x="9875838" y="5629275"/>
          <p14:tracePt t="32631" x="9861550" y="5629275"/>
          <p14:tracePt t="32631" x="9847263" y="5643563"/>
          <p14:tracePt t="32632" x="9832975" y="5643563"/>
          <p14:tracePt t="32633" x="9818688" y="5643563"/>
          <p14:tracePt t="32634" x="9804400" y="5657850"/>
          <p14:tracePt t="32635" x="9775825" y="5672138"/>
          <p14:tracePt t="32636" x="9761538" y="5686425"/>
          <p14:tracePt t="32637" x="9747250" y="5686425"/>
          <p14:tracePt t="32638" x="9718675" y="5686425"/>
          <p14:tracePt t="32639" x="9704388" y="5700713"/>
          <p14:tracePt t="32640" x="9675813" y="5715000"/>
          <p14:tracePt t="32641" x="9661525" y="5715000"/>
          <p14:tracePt t="32643" x="9632950" y="5729288"/>
          <p14:tracePt t="32644" x="9618663" y="5743575"/>
          <p14:tracePt t="32645" x="9604375" y="5743575"/>
          <p14:tracePt t="32646" x="9575800" y="5743575"/>
          <p14:tracePt t="32647" x="9561513" y="5757863"/>
          <p14:tracePt t="32648" x="9547225" y="5772150"/>
          <p14:tracePt t="32649" x="9504363" y="5772150"/>
          <p14:tracePt t="32650" x="9490075" y="5772150"/>
          <p14:tracePt t="32651" x="9461500" y="5786438"/>
          <p14:tracePt t="32652" x="9447213" y="5800725"/>
          <p14:tracePt t="32653" x="9418638" y="5800725"/>
          <p14:tracePt t="32654" x="9390063" y="5800725"/>
          <p14:tracePt t="32655" x="9375775" y="5815013"/>
          <p14:tracePt t="32656" x="9347200" y="5829300"/>
          <p14:tracePt t="32657" x="9318625" y="5829300"/>
          <p14:tracePt t="32658" x="9290050" y="5843588"/>
          <p14:tracePt t="32659" x="9261475" y="5857875"/>
          <p14:tracePt t="32660" x="9247188" y="5872163"/>
          <p14:tracePt t="32661" x="9204325" y="5872163"/>
          <p14:tracePt t="32662" x="9175750" y="5872163"/>
          <p14:tracePt t="32663" x="9147175" y="5872163"/>
          <p14:tracePt t="32664" x="9132888" y="5886450"/>
          <p14:tracePt t="32665" x="9104313" y="5900738"/>
          <p14:tracePt t="32666" x="9075738" y="5900738"/>
          <p14:tracePt t="32667" x="9047163" y="5915025"/>
          <p14:tracePt t="32668" x="9032875" y="5915025"/>
          <p14:tracePt t="32669" x="8990013" y="5929313"/>
          <p14:tracePt t="32670" x="8961438" y="5943600"/>
          <p14:tracePt t="32672" x="8932863" y="5943600"/>
          <p14:tracePt t="32672" x="8904288" y="5943600"/>
          <p14:tracePt t="32673" x="8875713" y="5957888"/>
          <p14:tracePt t="32674" x="8847138" y="5972175"/>
          <p14:tracePt t="32675" x="8804275" y="5972175"/>
          <p14:tracePt t="32676" x="8761413" y="5986463"/>
          <p14:tracePt t="32677" x="8732838" y="5986463"/>
          <p14:tracePt t="32679" x="8704263" y="6000750"/>
          <p14:tracePt t="32679" x="8675688" y="6000750"/>
          <p14:tracePt t="32680" x="8647113" y="6015038"/>
          <p14:tracePt t="32681" x="8618538" y="6015038"/>
          <p14:tracePt t="32682" x="8575675" y="6015038"/>
          <p14:tracePt t="32684" x="8547100" y="6029325"/>
          <p14:tracePt t="32685" x="8518525" y="6029325"/>
          <p14:tracePt t="32686" x="8475663" y="6043613"/>
          <p14:tracePt t="32687" x="8447088" y="6057900"/>
          <p14:tracePt t="32688" x="8418513" y="6057900"/>
          <p14:tracePt t="32689" x="8389938" y="6057900"/>
          <p14:tracePt t="32690" x="8361363" y="6057900"/>
          <p14:tracePt t="32691" x="8332788" y="6072188"/>
          <p14:tracePt t="32692" x="8247063" y="6086475"/>
          <p14:tracePt t="32693" x="8218488" y="6100763"/>
          <p14:tracePt t="32694" x="8189913" y="6100763"/>
          <p14:tracePt t="32695" x="8161338" y="6100763"/>
          <p14:tracePt t="32696" x="8132763" y="6115050"/>
          <p14:tracePt t="32697" x="8104188" y="6129338"/>
          <p14:tracePt t="32698" x="8075613" y="6129338"/>
          <p14:tracePt t="32699" x="8047038" y="6129338"/>
          <p14:tracePt t="32700" x="8032750" y="6129338"/>
          <p14:tracePt t="32701" x="7989888" y="6143625"/>
          <p14:tracePt t="32702" x="7961313" y="6143625"/>
          <p14:tracePt t="32703" x="7947025" y="6157913"/>
          <p14:tracePt t="32704" x="7918450" y="6157913"/>
          <p14:tracePt t="32705" x="7889875" y="6172200"/>
          <p14:tracePt t="32706" x="7847013" y="6172200"/>
          <p14:tracePt t="32707" x="7818438" y="6172200"/>
          <p14:tracePt t="32708" x="7789863" y="6186488"/>
          <p14:tracePt t="32709" x="7761288" y="6200775"/>
          <p14:tracePt t="32710" x="7732713" y="6200775"/>
          <p14:tracePt t="32711" x="7704138" y="6200775"/>
          <p14:tracePt t="32712" x="7675563" y="6200775"/>
          <p14:tracePt t="32713" x="7646988" y="6200775"/>
          <p14:tracePt t="32714" x="7632700" y="6215063"/>
          <p14:tracePt t="32715" x="7604125" y="6229350"/>
          <p14:tracePt t="32716" x="7575550" y="6229350"/>
          <p14:tracePt t="32717" x="7561263" y="6243638"/>
          <p14:tracePt t="32718" x="7532688" y="6243638"/>
          <p14:tracePt t="32719" x="7504113" y="6243638"/>
          <p14:tracePt t="32720" x="7489825" y="6257925"/>
          <p14:tracePt t="32721" x="7475538" y="6257925"/>
          <p14:tracePt t="32722" x="7446963" y="6272213"/>
          <p14:tracePt t="32723" x="7432675" y="6272213"/>
          <p14:tracePt t="32724" x="7404100" y="6272213"/>
          <p14:tracePt t="32725" x="7389813" y="6272213"/>
          <p14:tracePt t="32726" x="7361238" y="6286500"/>
          <p14:tracePt t="32727" x="7346950" y="6300788"/>
          <p14:tracePt t="32728" x="7332663" y="6300788"/>
          <p14:tracePt t="32729" x="7304088" y="6300788"/>
          <p14:tracePt t="32731" x="7289800" y="6300788"/>
          <p14:tracePt t="32732" x="7275513" y="6315075"/>
          <p14:tracePt t="32733" x="7261225" y="6315075"/>
          <p14:tracePt t="32734" x="7246938" y="6315075"/>
          <p14:tracePt t="32735" x="7218363" y="6329363"/>
          <p14:tracePt t="32737" x="7189788" y="6343650"/>
          <p14:tracePt t="32739" x="7175500" y="6343650"/>
          <p14:tracePt t="32741" x="7161213" y="6343650"/>
          <p14:tracePt t="32742" x="7146925" y="6343650"/>
          <p14:tracePt t="32743" x="7132638" y="6357938"/>
          <p14:tracePt t="32745" x="7118350" y="6357938"/>
          <p14:tracePt t="32748" x="7104063" y="6357938"/>
          <p14:tracePt t="32749" x="7089775" y="6357938"/>
          <p14:tracePt t="32752" x="7075488" y="6357938"/>
          <p14:tracePt t="32754" x="7075488" y="6372225"/>
          <p14:tracePt t="32755" x="7061200" y="6372225"/>
          <p14:tracePt t="32760" x="7032625" y="6372225"/>
          <p14:tracePt t="32762" x="7032625" y="6386513"/>
          <p14:tracePt t="32767" x="7018338" y="6386513"/>
          <p14:tracePt t="32770" x="7004050" y="6386513"/>
          <p14:tracePt t="32772" x="6989763" y="6386513"/>
          <p14:tracePt t="32776" x="6975475" y="6386513"/>
          <p14:tracePt t="32780" x="6961188" y="6386513"/>
          <p14:tracePt t="32783" x="6946900" y="6386513"/>
          <p14:tracePt t="32785" x="6932613" y="6386513"/>
          <p14:tracePt t="32787" x="6918325" y="6386513"/>
          <p14:tracePt t="32789" x="6904038" y="6386513"/>
          <p14:tracePt t="32792" x="6889750" y="6386513"/>
          <p14:tracePt t="32793" x="6875463" y="6386513"/>
          <p14:tracePt t="32795" x="6861175" y="6386513"/>
          <p14:tracePt t="32797" x="6846888" y="6386513"/>
          <p14:tracePt t="32798" x="6832600" y="6386513"/>
          <p14:tracePt t="32800" x="6818313" y="6386513"/>
          <p14:tracePt t="32801" x="6789738" y="6386513"/>
          <p14:tracePt t="32804" x="6775450" y="6386513"/>
          <p14:tracePt t="32804" x="6761163" y="6386513"/>
          <p14:tracePt t="32806" x="6746875" y="6386513"/>
          <p14:tracePt t="32807" x="6732588" y="6386513"/>
          <p14:tracePt t="32808" x="6718300" y="6386513"/>
          <p14:tracePt t="32809" x="6704013" y="6372225"/>
          <p14:tracePt t="32811" x="6689725" y="6372225"/>
          <p14:tracePt t="32811" x="6675438" y="6372225"/>
          <p14:tracePt t="32813" x="6646863" y="6372225"/>
          <p14:tracePt t="32815" x="6632575" y="6372225"/>
          <p14:tracePt t="32816" x="6618288" y="6372225"/>
          <p14:tracePt t="32818" x="6604000" y="6357938"/>
          <p14:tracePt t="32819" x="6589713" y="6357938"/>
          <p14:tracePt t="32820" x="6575425" y="6343650"/>
          <p14:tracePt t="32821" x="6561138" y="6343650"/>
          <p14:tracePt t="32822" x="6546850" y="6343650"/>
          <p14:tracePt t="32823" x="6532563" y="6343650"/>
          <p14:tracePt t="32824" x="6518275" y="6343650"/>
          <p14:tracePt t="32826" x="6503988" y="6343650"/>
          <p14:tracePt t="32827" x="6489700" y="6329363"/>
          <p14:tracePt t="32828" x="6475413" y="6329363"/>
          <p14:tracePt t="32829" x="6461125" y="6329363"/>
          <p14:tracePt t="32830" x="6446838" y="6329363"/>
          <p14:tracePt t="32832" x="6432550" y="6315075"/>
          <p14:tracePt t="32834" x="6418263" y="6300788"/>
          <p14:tracePt t="32836" x="6403975" y="6300788"/>
          <p14:tracePt t="32837" x="6389688" y="6300788"/>
          <p14:tracePt t="32839" x="6375400" y="6300788"/>
          <p14:tracePt t="32840" x="6375400" y="6286500"/>
          <p14:tracePt t="32841" x="6361113" y="6286500"/>
          <p14:tracePt t="32844" x="6346825" y="6286500"/>
          <p14:tracePt t="32845" x="6332538" y="6286500"/>
          <p14:tracePt t="32847" x="6332538" y="6272213"/>
          <p14:tracePt t="32848" x="6318250" y="6272213"/>
          <p14:tracePt t="32851" x="6303963" y="6257925"/>
          <p14:tracePt t="32855" x="6289675" y="6243638"/>
          <p14:tracePt t="32858" x="6275388" y="6243638"/>
          <p14:tracePt t="32860" x="6275388" y="6229350"/>
          <p14:tracePt t="32865" x="6261100" y="6229350"/>
          <p14:tracePt t="32869" x="6261100" y="6215063"/>
          <p14:tracePt t="32871" x="6246813" y="6215063"/>
          <p14:tracePt t="32874" x="6246813" y="6200775"/>
          <p14:tracePt t="32877" x="6246813" y="6186488"/>
          <p14:tracePt t="32878" x="6232525" y="6186488"/>
          <p14:tracePt t="32880" x="6232525" y="6172200"/>
          <p14:tracePt t="32881" x="6218238" y="6172200"/>
          <p14:tracePt t="32884" x="6218238" y="6157913"/>
          <p14:tracePt t="32887" x="6203950" y="6157913"/>
          <p14:tracePt t="32888" x="6203950" y="6143625"/>
          <p14:tracePt t="32891" x="6203950" y="6129338"/>
          <p14:tracePt t="32893" x="6189663" y="6129338"/>
          <p14:tracePt t="32896" x="6189663" y="6115050"/>
          <p14:tracePt t="32900" x="6175375" y="6115050"/>
          <p14:tracePt t="32901" x="6175375" y="6100763"/>
          <p14:tracePt t="32903" x="6161088" y="6100763"/>
          <p14:tracePt t="32906" x="6161088" y="6086475"/>
          <p14:tracePt t="32907" x="6161088" y="6072188"/>
          <p14:tracePt t="32909" x="6146800" y="6072188"/>
          <p14:tracePt t="32912" x="6146800" y="6057900"/>
          <p14:tracePt t="32914" x="6132513" y="6057900"/>
          <p14:tracePt t="32915" x="6132513" y="6043613"/>
          <p14:tracePt t="32919" x="6118225" y="6043613"/>
          <p14:tracePt t="32920" x="6118225" y="6029325"/>
          <p14:tracePt t="32923" x="6118225" y="6015038"/>
          <p14:tracePt t="32924" x="6103938" y="6015038"/>
          <p14:tracePt t="32927" x="6088063" y="6015038"/>
          <p14:tracePt t="32929" x="6088063" y="6000750"/>
          <p14:tracePt t="32936" x="6073775" y="6000750"/>
          <p14:tracePt t="32936" x="6073775" y="5986463"/>
          <p14:tracePt t="32944" x="6059488" y="5986463"/>
          <p14:tracePt t="32945" x="6059488" y="5972175"/>
          <p14:tracePt t="32956" x="6059488" y="5957888"/>
          <p14:tracePt t="32961" x="6045200" y="5957888"/>
          <p14:tracePt t="33067" x="6045200" y="5943600"/>
          <p14:tracePt t="33069" x="6059488" y="5943600"/>
          <p14:tracePt t="33072" x="6073775" y="5929313"/>
          <p14:tracePt t="33076" x="6088063" y="5915025"/>
          <p14:tracePt t="33077" x="6103938" y="5915025"/>
          <p14:tracePt t="33079" x="6103938" y="5900738"/>
          <p14:tracePt t="33080" x="6118225" y="5900738"/>
          <p14:tracePt t="33082" x="6118225" y="5886450"/>
          <p14:tracePt t="33083" x="6132513" y="5886450"/>
          <p14:tracePt t="33084" x="6146800" y="5886450"/>
          <p14:tracePt t="33085" x="6146800" y="5872163"/>
          <p14:tracePt t="33086" x="6161088" y="5872163"/>
          <p14:tracePt t="33088" x="6175375" y="5872163"/>
          <p14:tracePt t="33089" x="6175375" y="5857875"/>
          <p14:tracePt t="33090" x="6189663" y="5857875"/>
          <p14:tracePt t="33091" x="6189663" y="5843588"/>
          <p14:tracePt t="33092" x="6203950" y="5843588"/>
          <p14:tracePt t="33093" x="6218238" y="5843588"/>
          <p14:tracePt t="33095" x="6232525" y="5829300"/>
          <p14:tracePt t="33096" x="6246813" y="5829300"/>
          <p14:tracePt t="33097" x="6261100" y="5815013"/>
          <p14:tracePt t="33099" x="6275388" y="5815013"/>
          <p14:tracePt t="33101" x="6303963" y="5800725"/>
          <p14:tracePt t="33103" x="6318250" y="5786438"/>
          <p14:tracePt t="33104" x="6332538" y="5786438"/>
          <p14:tracePt t="33106" x="6346825" y="5786438"/>
          <p14:tracePt t="33107" x="6361113" y="5786438"/>
          <p14:tracePt t="33108" x="6375400" y="5772150"/>
          <p14:tracePt t="33110" x="6403975" y="5772150"/>
          <p14:tracePt t="33111" x="6403975" y="5757863"/>
          <p14:tracePt t="33112" x="6418263" y="5757863"/>
          <p14:tracePt t="33114" x="6432550" y="5757863"/>
          <p14:tracePt t="33115" x="6446838" y="5743575"/>
          <p14:tracePt t="33116" x="6475413" y="5743575"/>
          <p14:tracePt t="33118" x="6489700" y="5743575"/>
          <p14:tracePt t="33119" x="6489700" y="5729288"/>
          <p14:tracePt t="33120" x="6503988" y="5729288"/>
          <p14:tracePt t="33121" x="6518275" y="5729288"/>
          <p14:tracePt t="33122" x="6532563" y="5729288"/>
          <p14:tracePt t="33123" x="6546850" y="5715000"/>
          <p14:tracePt t="33124" x="6561138" y="5715000"/>
          <p14:tracePt t="33125" x="6575425" y="5700713"/>
          <p14:tracePt t="33126" x="6589713" y="5700713"/>
          <p14:tracePt t="33128" x="6618288" y="5700713"/>
          <p14:tracePt t="33129" x="6618288" y="5686425"/>
          <p14:tracePt t="33130" x="6632575" y="5686425"/>
          <p14:tracePt t="33131" x="6661150" y="5686425"/>
          <p14:tracePt t="33133" x="6675438" y="5686425"/>
          <p14:tracePt t="33134" x="6689725" y="5672138"/>
          <p14:tracePt t="33135" x="6704013" y="5672138"/>
          <p14:tracePt t="33136" x="6718300" y="5657850"/>
          <p14:tracePt t="33137" x="6732588" y="5657850"/>
          <p14:tracePt t="33138" x="6746875" y="5657850"/>
          <p14:tracePt t="33139" x="6761163" y="5657850"/>
          <p14:tracePt t="33140" x="6775450" y="5657850"/>
          <p14:tracePt t="33141" x="6789738" y="5643563"/>
          <p14:tracePt t="33142" x="6804025" y="5643563"/>
          <p14:tracePt t="33143" x="6818313" y="5643563"/>
          <p14:tracePt t="33145" x="6846888" y="5629275"/>
          <p14:tracePt t="33147" x="6861175" y="5629275"/>
          <p14:tracePt t="33148" x="6889750" y="5629275"/>
          <p14:tracePt t="33149" x="6904038" y="5629275"/>
          <p14:tracePt t="33150" x="6918325" y="5629275"/>
          <p14:tracePt t="33151" x="6932613" y="5629275"/>
          <p14:tracePt t="33152" x="6946900" y="5629275"/>
          <p14:tracePt t="33153" x="6961188" y="5614988"/>
          <p14:tracePt t="33154" x="6975475" y="5614988"/>
          <p14:tracePt t="33155" x="6989763" y="5614988"/>
          <p14:tracePt t="33156" x="7004050" y="5614988"/>
          <p14:tracePt t="33157" x="7018338" y="5614988"/>
          <p14:tracePt t="33158" x="7032625" y="5614988"/>
          <p14:tracePt t="33159" x="7061200" y="5614988"/>
          <p14:tracePt t="33161" x="7075488" y="5614988"/>
          <p14:tracePt t="33162" x="7104063" y="5614988"/>
          <p14:tracePt t="33164" x="7118350" y="5614988"/>
          <p14:tracePt t="33165" x="7146925" y="5614988"/>
          <p14:tracePt t="33167" x="7161213" y="5614988"/>
          <p14:tracePt t="33168" x="7175500" y="5614988"/>
          <p14:tracePt t="33169" x="7189788" y="5614988"/>
          <p14:tracePt t="33170" x="7218363" y="5614988"/>
          <p14:tracePt t="33172" x="7232650" y="5614988"/>
          <p14:tracePt t="33173" x="7246938" y="5614988"/>
          <p14:tracePt t="33174" x="7261225" y="5600700"/>
          <p14:tracePt t="33175" x="7275513" y="5600700"/>
          <p14:tracePt t="33176" x="7289800" y="5600700"/>
          <p14:tracePt t="33177" x="7304088" y="5600700"/>
          <p14:tracePt t="33179" x="7318375" y="5600700"/>
          <p14:tracePt t="33179" x="7332663" y="5600700"/>
          <p14:tracePt t="33180" x="7346950" y="5600700"/>
          <p14:tracePt t="33181" x="7361238" y="5586413"/>
          <p14:tracePt t="33182" x="7375525" y="5586413"/>
          <p14:tracePt t="33183" x="7389813" y="5586413"/>
          <p14:tracePt t="33184" x="7418388" y="5586413"/>
          <p14:tracePt t="33185" x="7432675" y="5586413"/>
          <p14:tracePt t="33187" x="7461250" y="5586413"/>
          <p14:tracePt t="33188" x="7475538" y="5586413"/>
          <p14:tracePt t="33189" x="7489825" y="5586413"/>
          <p14:tracePt t="33190" x="7504113" y="5586413"/>
          <p14:tracePt t="33191" x="7518400" y="5572125"/>
          <p14:tracePt t="33193" x="7532688" y="5572125"/>
          <p14:tracePt t="33193" x="7546975" y="5572125"/>
          <p14:tracePt t="33194" x="7561263" y="5572125"/>
          <p14:tracePt t="33195" x="7589838" y="5572125"/>
          <p14:tracePt t="33197" x="7618413" y="5572125"/>
          <p14:tracePt t="33198" x="7632700" y="5557838"/>
          <p14:tracePt t="33200" x="7646988" y="5557838"/>
          <p14:tracePt t="33201" x="7675563" y="5557838"/>
          <p14:tracePt t="33203" x="7689850" y="5557838"/>
          <p14:tracePt t="33204" x="7718425" y="5543550"/>
          <p14:tracePt t="33205" x="7732713" y="5543550"/>
          <p14:tracePt t="33206" x="7747000" y="5543550"/>
          <p14:tracePt t="33207" x="7761288" y="5529263"/>
          <p14:tracePt t="33208" x="7775575" y="5529263"/>
          <p14:tracePt t="33209" x="7789863" y="5529263"/>
          <p14:tracePt t="33210" x="7818438" y="5529263"/>
          <p14:tracePt t="33211" x="7832725" y="5529263"/>
          <p14:tracePt t="33212" x="7847013" y="5514975"/>
          <p14:tracePt t="33213" x="7875588" y="5514975"/>
          <p14:tracePt t="33215" x="7904163" y="5514975"/>
          <p14:tracePt t="33216" x="7932738" y="5500688"/>
          <p14:tracePt t="33218" x="7961313" y="5500688"/>
          <p14:tracePt t="33219" x="7975600" y="5500688"/>
          <p14:tracePt t="33220" x="7989888" y="5500688"/>
          <p14:tracePt t="33221" x="8004175" y="5500688"/>
          <p14:tracePt t="33222" x="8018463" y="5500688"/>
          <p14:tracePt t="33223" x="8047038" y="5486400"/>
          <p14:tracePt t="33224" x="8061325" y="5486400"/>
          <p14:tracePt t="33225" x="8075613" y="5486400"/>
          <p14:tracePt t="33226" x="8104188" y="5472113"/>
          <p14:tracePt t="33227" x="8118475" y="5472113"/>
          <p14:tracePt t="33228" x="8132763" y="5472113"/>
          <p14:tracePt t="33229" x="8161338" y="5472113"/>
          <p14:tracePt t="33230" x="8175625" y="5472113"/>
          <p14:tracePt t="33231" x="8189913" y="5472113"/>
          <p14:tracePt t="33232" x="8218488" y="5457825"/>
          <p14:tracePt t="33233" x="8232775" y="5457825"/>
          <p14:tracePt t="33234" x="8247063" y="5457825"/>
          <p14:tracePt t="33235" x="8261350" y="5457825"/>
          <p14:tracePt t="33236" x="8289925" y="5443538"/>
          <p14:tracePt t="33237" x="8318500" y="5443538"/>
          <p14:tracePt t="33238" x="8332788" y="5443538"/>
          <p14:tracePt t="33239" x="8361363" y="5443538"/>
          <p14:tracePt t="33240" x="8389938" y="5443538"/>
          <p14:tracePt t="33241" x="8404225" y="5429250"/>
          <p14:tracePt t="33242" x="8418513" y="5429250"/>
          <p14:tracePt t="33243" x="8447088" y="5429250"/>
          <p14:tracePt t="33244" x="8461375" y="5429250"/>
          <p14:tracePt t="33245" x="8475663" y="5414963"/>
          <p14:tracePt t="33246" x="8504238" y="5414963"/>
          <p14:tracePt t="33247" x="8518525" y="5414963"/>
          <p14:tracePt t="33248" x="8532813" y="5414963"/>
          <p14:tracePt t="33249" x="8547100" y="5414963"/>
          <p14:tracePt t="33250" x="8575675" y="5414963"/>
          <p14:tracePt t="33251" x="8589963" y="5414963"/>
          <p14:tracePt t="33252" x="8604250" y="5414963"/>
          <p14:tracePt t="33253" x="8632825" y="5414963"/>
          <p14:tracePt t="33254" x="8647113" y="5414963"/>
          <p14:tracePt t="33255" x="8661400" y="5400675"/>
          <p14:tracePt t="33256" x="8689975" y="5400675"/>
          <p14:tracePt t="33257" x="8718550" y="5400675"/>
          <p14:tracePt t="33259" x="8732838" y="5400675"/>
          <p14:tracePt t="33260" x="8775700" y="5386388"/>
          <p14:tracePt t="33262" x="8789988" y="5386388"/>
          <p14:tracePt t="33263" x="8818563" y="5386388"/>
          <p14:tracePt t="33264" x="8832850" y="5386388"/>
          <p14:tracePt t="33265" x="8847138" y="5386388"/>
          <p14:tracePt t="33266" x="8861425" y="5386388"/>
          <p14:tracePt t="33267" x="8875713" y="5386388"/>
          <p14:tracePt t="33268" x="8890000" y="5386388"/>
          <p14:tracePt t="33269" x="8918575" y="5386388"/>
          <p14:tracePt t="33270" x="8932863" y="5386388"/>
          <p14:tracePt t="33271" x="8947150" y="5386388"/>
          <p14:tracePt t="33272" x="8961438" y="5386388"/>
          <p14:tracePt t="33273" x="8990013" y="5386388"/>
          <p14:tracePt t="33274" x="9004300" y="5372100"/>
          <p14:tracePt t="33275" x="9018588" y="5372100"/>
          <p14:tracePt t="33277" x="9032875" y="5372100"/>
          <p14:tracePt t="33278" x="9075738" y="5372100"/>
          <p14:tracePt t="33279" x="9090025" y="5372100"/>
          <p14:tracePt t="33280" x="9090025" y="5357813"/>
          <p14:tracePt t="33281" x="9118600" y="5357813"/>
          <p14:tracePt t="33282" x="9132888" y="5357813"/>
          <p14:tracePt t="33284" x="9161463" y="5357813"/>
          <p14:tracePt t="33285" x="9175750" y="5357813"/>
          <p14:tracePt t="33286" x="9190038" y="5357813"/>
          <p14:tracePt t="33287" x="9204325" y="5357813"/>
          <p14:tracePt t="33288" x="9218613" y="5357813"/>
          <p14:tracePt t="33289" x="9232900" y="5357813"/>
          <p14:tracePt t="33291" x="9247188" y="5357813"/>
          <p14:tracePt t="33292" x="9261475" y="5357813"/>
          <p14:tracePt t="33293" x="9275763" y="5357813"/>
          <p14:tracePt t="33294" x="9290050" y="5357813"/>
          <p14:tracePt t="33295" x="9304338" y="5357813"/>
          <p14:tracePt t="33297" x="9332913" y="5357813"/>
          <p14:tracePt t="33298" x="9347200" y="5357813"/>
          <p14:tracePt t="33299" x="9361488" y="5357813"/>
          <p14:tracePt t="33301" x="9375775" y="5357813"/>
          <p14:tracePt t="33302" x="9390063" y="5357813"/>
          <p14:tracePt t="33304" x="9418638" y="5357813"/>
          <p14:tracePt t="33306" x="9432925" y="5357813"/>
          <p14:tracePt t="33307" x="9447213" y="5357813"/>
          <p14:tracePt t="33308" x="9461500" y="5357813"/>
          <p14:tracePt t="33311" x="9475788" y="5343525"/>
          <p14:tracePt t="33311" x="9490075" y="5343525"/>
          <p14:tracePt t="33312" x="9504363" y="5343525"/>
          <p14:tracePt t="33313" x="9518650" y="5343525"/>
          <p14:tracePt t="33315" x="9547225" y="5343525"/>
          <p14:tracePt t="33318" x="9561513" y="5343525"/>
          <p14:tracePt t="33319" x="9575800" y="5343525"/>
          <p14:tracePt t="33320" x="9590088" y="5343525"/>
          <p14:tracePt t="33321" x="9604375" y="5343525"/>
          <p14:tracePt t="33323" x="9618663" y="5343525"/>
          <p14:tracePt t="33324" x="9632950" y="5343525"/>
          <p14:tracePt t="33326" x="9647238" y="5343525"/>
          <p14:tracePt t="33327" x="9661525" y="5343525"/>
          <p14:tracePt t="33328" x="9675813" y="5343525"/>
          <p14:tracePt t="33330" x="9704388" y="5343525"/>
          <p14:tracePt t="33332" x="9718675" y="5343525"/>
          <p14:tracePt t="33334" x="9747250" y="5343525"/>
          <p14:tracePt t="33336" x="9761538" y="5343525"/>
          <p14:tracePt t="33338" x="9790113" y="5343525"/>
          <p14:tracePt t="33339" x="9804400" y="5343525"/>
          <p14:tracePt t="33340" x="9818688" y="5343525"/>
          <p14:tracePt t="33342" x="9832975" y="5343525"/>
          <p14:tracePt t="33343" x="9847263" y="5343525"/>
          <p14:tracePt t="33344" x="9861550" y="5343525"/>
          <p14:tracePt t="33346" x="9875838" y="5343525"/>
          <p14:tracePt t="33348" x="9890125" y="5343525"/>
          <p14:tracePt t="33349" x="9904413" y="5343525"/>
          <p14:tracePt t="33350" x="9918700" y="5343525"/>
          <p14:tracePt t="33352" x="9932988" y="5343525"/>
          <p14:tracePt t="33353" x="9947275" y="5343525"/>
          <p14:tracePt t="33355" x="9961563" y="5343525"/>
          <p14:tracePt t="33356" x="9975850" y="5343525"/>
          <p14:tracePt t="33358" x="9990138" y="5343525"/>
          <p14:tracePt t="33360" x="10004425" y="5343525"/>
          <p14:tracePt t="33362" x="10018713" y="5343525"/>
          <p14:tracePt t="33363" x="10033000" y="5343525"/>
          <p14:tracePt t="33365" x="10047288" y="5343525"/>
          <p14:tracePt t="33367" x="10061575" y="5343525"/>
          <p14:tracePt t="33369" x="10075863" y="5343525"/>
          <p14:tracePt t="33371" x="10075863" y="5329238"/>
          <p14:tracePt t="33372" x="10090150" y="5329238"/>
          <p14:tracePt t="33374" x="10104438" y="5329238"/>
          <p14:tracePt t="33377" x="10118725" y="5329238"/>
          <p14:tracePt t="33380" x="10133013" y="5329238"/>
          <p14:tracePt t="33381" x="10147300" y="5329238"/>
          <p14:tracePt t="33385" x="10163175" y="5329238"/>
          <p14:tracePt t="33388" x="10177463" y="5314950"/>
          <p14:tracePt t="33394" x="10191750" y="5314950"/>
          <p14:tracePt t="33395" x="10206038" y="5314950"/>
          <p14:tracePt t="33401" x="10220325" y="5300663"/>
          <p14:tracePt t="33406" x="10234613" y="5300663"/>
          <p14:tracePt t="33411" x="10248900" y="5300663"/>
          <p14:tracePt t="33414" x="10263188" y="5300663"/>
          <p14:tracePt t="33418" x="10277475" y="5300663"/>
          <p14:tracePt t="33423" x="10291763" y="5300663"/>
          <p14:tracePt t="33427" x="10306050" y="5300663"/>
          <p14:tracePt t="33429" x="10320338" y="5300663"/>
          <p14:tracePt t="33433" x="10334625" y="5300663"/>
          <p14:tracePt t="33436" x="10348913" y="5300663"/>
          <p14:tracePt t="33437" x="10348913" y="5286375"/>
          <p14:tracePt t="33441" x="10363200" y="5286375"/>
          <p14:tracePt t="33443" x="10377488" y="5286375"/>
          <p14:tracePt t="33447" x="10391775" y="5286375"/>
          <p14:tracePt t="33453" x="10406063" y="5286375"/>
          <p14:tracePt t="33457" x="10420350" y="5286375"/>
          <p14:tracePt t="33463" x="10434638" y="5286375"/>
          <p14:tracePt t="33469" x="10448925" y="5286375"/>
          <p14:tracePt t="33483" x="10463213" y="5286375"/>
          <p14:tracePt t="33500" x="10477500" y="5286375"/>
          <p14:tracePt t="33515" x="10491788" y="5286375"/>
          <p14:tracePt t="33575" x="10491788" y="5272088"/>
          <p14:tracePt t="33840" x="10506075" y="5272088"/>
          <p14:tracePt t="33855" x="10520363" y="5272088"/>
          <p14:tracePt t="34263" x="10520363" y="5286375"/>
          <p14:tracePt t="34269" x="10520363" y="5300663"/>
          <p14:tracePt t="34272" x="10520363" y="5314950"/>
          <p14:tracePt t="34274" x="10506075" y="5314950"/>
          <p14:tracePt t="34278" x="10506075" y="5329238"/>
          <p14:tracePt t="34286" x="10506075" y="5343525"/>
          <p14:tracePt t="34292" x="10491788" y="5343525"/>
          <p14:tracePt t="34299" x="10491788" y="5357813"/>
          <p14:tracePt t="34341" x="10491788" y="5372100"/>
          <p14:tracePt t="34344" x="10477500" y="5372100"/>
          <p14:tracePt t="34353" x="10477500" y="5386388"/>
          <p14:tracePt t="34384" x="10477500" y="5400675"/>
          <p14:tracePt t="34393" x="10463213" y="5400675"/>
          <p14:tracePt t="34395" x="10463213" y="5414963"/>
          <p14:tracePt t="34398" x="10463213" y="5429250"/>
          <p14:tracePt t="34406" x="10463213" y="5443538"/>
          <p14:tracePt t="34414" x="10463213" y="5457825"/>
          <p14:tracePt t="34422" x="10463213" y="5472113"/>
          <p14:tracePt t="34431" x="10463213" y="5486400"/>
          <p14:tracePt t="34435" x="10463213" y="5500688"/>
          <p14:tracePt t="34443" x="10463213" y="5514975"/>
          <p14:tracePt t="34450" x="10463213" y="5529263"/>
          <p14:tracePt t="34458" x="10463213" y="5543550"/>
          <p14:tracePt t="34461" x="10463213" y="5557838"/>
          <p14:tracePt t="34469" x="10463213" y="5572125"/>
          <p14:tracePt t="34478" x="10463213" y="5586413"/>
          <p14:tracePt t="34487" x="10463213" y="5600700"/>
          <p14:tracePt t="34495" x="10463213" y="5614988"/>
          <p14:tracePt t="35432" x="10448925" y="5614988"/>
          <p14:tracePt t="35437" x="10434638" y="5614988"/>
          <p14:tracePt t="35439" x="10420350" y="5614988"/>
          <p14:tracePt t="35442" x="10420350" y="5629275"/>
          <p14:tracePt t="35443" x="10406063" y="5629275"/>
          <p14:tracePt t="35446" x="10391775" y="5629275"/>
          <p14:tracePt t="35449" x="10377488" y="5629275"/>
          <p14:tracePt t="35451" x="10363200" y="5629275"/>
          <p14:tracePt t="35454" x="10348913" y="5629275"/>
          <p14:tracePt t="35457" x="10334625" y="5629275"/>
          <p14:tracePt t="35459" x="10320338" y="5629275"/>
          <p14:tracePt t="35460" x="10320338" y="5643563"/>
          <p14:tracePt t="35461" x="10306050" y="5643563"/>
          <p14:tracePt t="35464" x="10291763" y="5643563"/>
          <p14:tracePt t="35467" x="10277475" y="5643563"/>
          <p14:tracePt t="35470" x="10263188" y="5643563"/>
          <p14:tracePt t="35471" x="10248900" y="5643563"/>
          <p14:tracePt t="35474" x="10234613" y="5643563"/>
          <p14:tracePt t="35475" x="10234613" y="5657850"/>
          <p14:tracePt t="35478" x="10220325" y="5657850"/>
          <p14:tracePt t="35481" x="10206038" y="5657850"/>
          <p14:tracePt t="35483" x="10191750" y="5672138"/>
          <p14:tracePt t="35486" x="10177463" y="5672138"/>
          <p14:tracePt t="35489" x="10163175" y="5686425"/>
          <p14:tracePt t="35492" x="10147300" y="5686425"/>
          <p14:tracePt t="35493" x="10133013" y="5686425"/>
          <p14:tracePt t="35496" x="10118725" y="5686425"/>
          <p14:tracePt t="35497" x="10118725" y="5700713"/>
          <p14:tracePt t="35500" x="10104438" y="5700713"/>
          <p14:tracePt t="35501" x="10104438" y="5715000"/>
          <p14:tracePt t="35502" x="10090150" y="5715000"/>
          <p14:tracePt t="35505" x="10090150" y="5729288"/>
          <p14:tracePt t="35506" x="10061575" y="5729288"/>
          <p14:tracePt t="35509" x="10061575" y="5743575"/>
          <p14:tracePt t="35510" x="10047288" y="5743575"/>
          <p14:tracePt t="35512" x="10033000" y="5743575"/>
          <p14:tracePt t="35514" x="10018713" y="5743575"/>
          <p14:tracePt t="35515" x="10018713" y="5757863"/>
          <p14:tracePt t="35516" x="10004425" y="5757863"/>
          <p14:tracePt t="35519" x="9990138" y="5757863"/>
          <p14:tracePt t="35520" x="9990138" y="5772150"/>
          <p14:tracePt t="35522" x="9975850" y="5786438"/>
          <p14:tracePt t="35523" x="9961563" y="5786438"/>
          <p14:tracePt t="35526" x="9947275" y="5786438"/>
          <p14:tracePt t="35529" x="9932988" y="5786438"/>
          <p14:tracePt t="35530" x="9932988" y="5800725"/>
          <p14:tracePt t="35534" x="9918700" y="5800725"/>
          <p14:tracePt t="35537" x="9904413" y="5800725"/>
          <p14:tracePt t="35540" x="9904413" y="5815013"/>
          <p14:tracePt t="35666" x="9890125" y="5815013"/>
          <p14:tracePt t="35669" x="9890125" y="5829300"/>
          <p14:tracePt t="35672" x="9890125" y="5843588"/>
          <p14:tracePt t="35677" x="9890125" y="5857875"/>
          <p14:tracePt t="35684" x="9875838" y="5857875"/>
          <p14:tracePt t="35685" x="9875838" y="5872163"/>
          <p14:tracePt t="35700" x="9875838" y="5886450"/>
          <p14:tracePt t="35769" x="9861550" y="5886450"/>
          <p14:tracePt t="35776" x="9847263" y="5886450"/>
          <p14:tracePt t="35779" x="9832975" y="5886450"/>
          <p14:tracePt t="35783" x="9818688" y="5886450"/>
          <p14:tracePt t="35788" x="9804400" y="5886450"/>
          <p14:tracePt t="35793" x="9790113" y="5886450"/>
          <p14:tracePt t="35795" x="9775825" y="5886450"/>
          <p14:tracePt t="35799" x="9761538" y="5886450"/>
          <p14:tracePt t="35802" x="9747250" y="5886450"/>
          <p14:tracePt t="35806" x="9732963" y="5886450"/>
          <p14:tracePt t="35808" x="9718675" y="5886450"/>
          <p14:tracePt t="35811" x="9704388" y="5886450"/>
          <p14:tracePt t="35814" x="9690100" y="5886450"/>
          <p14:tracePt t="35818" x="9675813" y="5886450"/>
          <p14:tracePt t="35819" x="9661525" y="5886450"/>
          <p14:tracePt t="35822" x="9647238" y="5886450"/>
          <p14:tracePt t="35825" x="9632950" y="5886450"/>
          <p14:tracePt t="35828" x="9618663" y="5886450"/>
          <p14:tracePt t="35829" x="9604375" y="5872163"/>
          <p14:tracePt t="35832" x="9590088" y="5872163"/>
          <p14:tracePt t="35834" x="9575800" y="5872163"/>
          <p14:tracePt t="35836" x="9575800" y="5857875"/>
          <p14:tracePt t="35837" x="9561513" y="5857875"/>
          <p14:tracePt t="35838" x="9547225" y="5857875"/>
          <p14:tracePt t="35840" x="9532938" y="5857875"/>
          <p14:tracePt t="35841" x="9532938" y="5843588"/>
          <p14:tracePt t="35843" x="9518650" y="5829300"/>
          <p14:tracePt t="35845" x="9504363" y="5829300"/>
          <p14:tracePt t="35846" x="9490075" y="5815013"/>
          <p14:tracePt t="35848" x="9475788" y="5815013"/>
          <p14:tracePt t="35849" x="9475788" y="5800725"/>
          <p14:tracePt t="35850" x="9447213" y="5786438"/>
          <p14:tracePt t="35852" x="9432925" y="5786438"/>
          <p14:tracePt t="35854" x="9418638" y="5772150"/>
          <p14:tracePt t="35856" x="9404350" y="5757863"/>
          <p14:tracePt t="35857" x="9390063" y="5757863"/>
          <p14:tracePt t="35858" x="9390063" y="5743575"/>
          <p14:tracePt t="35859" x="9375775" y="5743575"/>
          <p14:tracePt t="35860" x="9375775" y="5729288"/>
          <p14:tracePt t="35861" x="9361488" y="5729288"/>
          <p14:tracePt t="35862" x="9347200" y="5729288"/>
          <p14:tracePt t="35863" x="9347200" y="5715000"/>
          <p14:tracePt t="35865" x="9332913" y="5715000"/>
          <p14:tracePt t="35866" x="9332913" y="5700713"/>
          <p14:tracePt t="35867" x="9318625" y="5700713"/>
          <p14:tracePt t="35868" x="9318625" y="5686425"/>
          <p14:tracePt t="35869" x="9304338" y="5686425"/>
          <p14:tracePt t="35870" x="9290050" y="5686425"/>
          <p14:tracePt t="35871" x="9290050" y="5672138"/>
          <p14:tracePt t="35872" x="9275763" y="5672138"/>
          <p14:tracePt t="35874" x="9275763" y="5657850"/>
          <p14:tracePt t="35875" x="9261475" y="5657850"/>
          <p14:tracePt t="35877" x="9261475" y="5643563"/>
          <p14:tracePt t="35878" x="9232900" y="5629275"/>
          <p14:tracePt t="35882" x="9218613" y="5629275"/>
          <p14:tracePt t="35883" x="9218613" y="5614988"/>
          <p14:tracePt t="35885" x="9204325" y="5614988"/>
          <p14:tracePt t="35887" x="9190038" y="5600700"/>
          <p14:tracePt t="35891" x="9175750" y="5600700"/>
          <p14:tracePt t="35892" x="9175750" y="5586413"/>
          <p14:tracePt t="35895" x="9175750" y="5572125"/>
          <p14:tracePt t="35896" x="9161463" y="5572125"/>
          <p14:tracePt t="35901" x="9161463" y="5557838"/>
          <p14:tracePt t="35903" x="9147175" y="5557838"/>
          <p14:tracePt t="35906" x="9147175" y="5543550"/>
          <p14:tracePt t="35907" x="9132888" y="5543550"/>
          <p14:tracePt t="35911" x="9118600" y="5529263"/>
          <p14:tracePt t="35912" x="9118600" y="5514975"/>
          <p14:tracePt t="35917" x="9118600" y="5500688"/>
          <p14:tracePt t="35918" x="9104313" y="5500688"/>
          <p14:tracePt t="35920" x="9104313" y="5486400"/>
          <p14:tracePt t="35923" x="9104313" y="5472113"/>
          <p14:tracePt t="35924" x="9090025" y="5457825"/>
          <p14:tracePt t="35926" x="9075738" y="5457825"/>
          <p14:tracePt t="35927" x="9075738" y="5443538"/>
          <p14:tracePt t="35929" x="9075738" y="5429250"/>
          <p14:tracePt t="35932" x="9061450" y="5414963"/>
          <p14:tracePt t="35933" x="9061450" y="5400675"/>
          <p14:tracePt t="35934" x="9061450" y="5386388"/>
          <p14:tracePt t="35936" x="9047163" y="5386388"/>
          <p14:tracePt t="35936" x="9047163" y="5372100"/>
          <p14:tracePt t="35938" x="9047163" y="5357813"/>
          <p14:tracePt t="35939" x="9032875" y="5343525"/>
          <p14:tracePt t="35940" x="9032875" y="5329238"/>
          <p14:tracePt t="35941" x="9018588" y="5314950"/>
          <p14:tracePt t="35942" x="9018588" y="5300663"/>
          <p14:tracePt t="35943" x="9018588" y="5286375"/>
          <p14:tracePt t="35944" x="9004300" y="5272088"/>
          <p14:tracePt t="35945" x="9004300" y="5243513"/>
          <p14:tracePt t="35946" x="8990013" y="5243513"/>
          <p14:tracePt t="35947" x="8990013" y="5229225"/>
          <p14:tracePt t="35948" x="8990013" y="5200650"/>
          <p14:tracePt t="35949" x="8975725" y="5200650"/>
          <p14:tracePt t="35950" x="8975725" y="5157788"/>
          <p14:tracePt t="35951" x="8975725" y="5143500"/>
          <p14:tracePt t="35952" x="8961438" y="5129213"/>
          <p14:tracePt t="35953" x="8947150" y="5129213"/>
          <p14:tracePt t="35954" x="8947150" y="5100638"/>
          <p14:tracePt t="35956" x="8947150" y="5086350"/>
          <p14:tracePt t="35957" x="8947150" y="5072063"/>
          <p14:tracePt t="35958" x="8932863" y="5072063"/>
          <p14:tracePt t="35959" x="8932863" y="5043488"/>
          <p14:tracePt t="35961" x="8932863" y="5029200"/>
          <p14:tracePt t="35962" x="8918575" y="5014913"/>
          <p14:tracePt t="35963" x="8918575" y="5000625"/>
          <p14:tracePt t="35964" x="8918575" y="4986338"/>
          <p14:tracePt t="35965" x="8904288" y="4986338"/>
          <p14:tracePt t="35966" x="8904288" y="4957763"/>
          <p14:tracePt t="35968" x="8904288" y="4943475"/>
          <p14:tracePt t="35969" x="8904288" y="4929188"/>
          <p14:tracePt t="35970" x="8890000" y="4914900"/>
          <p14:tracePt t="35972" x="8890000" y="4900613"/>
          <p14:tracePt t="35974" x="8890000" y="4886325"/>
          <p14:tracePt t="35975" x="8890000" y="4872038"/>
          <p14:tracePt t="35977" x="8890000" y="4857750"/>
          <p14:tracePt t="35978" x="8890000" y="4843463"/>
          <p14:tracePt t="35981" x="8890000" y="4829175"/>
          <p14:tracePt t="35984" x="8890000" y="4814888"/>
          <p14:tracePt t="35985" x="8890000" y="4800600"/>
          <p14:tracePt t="35987" x="8890000" y="4786313"/>
          <p14:tracePt t="35990" x="8890000" y="4772025"/>
          <p14:tracePt t="35992" x="8890000" y="4757738"/>
          <p14:tracePt t="35995" x="8890000" y="4743450"/>
          <p14:tracePt t="35999" x="8890000" y="4729163"/>
          <p14:tracePt t="36001" x="8890000" y="4714875"/>
          <p14:tracePt t="36003" x="8904288" y="4700588"/>
          <p14:tracePt t="36006" x="8918575" y="4686300"/>
          <p14:tracePt t="36009" x="8918575" y="4672013"/>
          <p14:tracePt t="36011" x="8932863" y="4672013"/>
          <p14:tracePt t="36012" x="8932863" y="4657725"/>
          <p14:tracePt t="36015" x="8932863" y="4643438"/>
          <p14:tracePt t="36016" x="8947150" y="4643438"/>
          <p14:tracePt t="36018" x="8947150" y="4629150"/>
          <p14:tracePt t="36021" x="8961438" y="4629150"/>
          <p14:tracePt t="36023" x="8975725" y="4614863"/>
          <p14:tracePt t="36028" x="8990013" y="4614863"/>
          <p14:tracePt t="36029" x="8990013" y="4600575"/>
          <p14:tracePt t="36032" x="8990013" y="4586288"/>
          <p14:tracePt t="36033" x="9004300" y="4586288"/>
          <p14:tracePt t="36037" x="9018588" y="4586288"/>
          <p14:tracePt t="36040" x="9032875" y="4572000"/>
          <p14:tracePt t="36043" x="9047163" y="4572000"/>
          <p14:tracePt t="36046" x="9047163" y="4557713"/>
          <p14:tracePt t="36047" x="9061450" y="4557713"/>
          <p14:tracePt t="36051" x="9075738" y="4557713"/>
          <p14:tracePt t="36053" x="9090025" y="4557713"/>
          <p14:tracePt t="36055" x="9090025" y="4543425"/>
          <p14:tracePt t="36057" x="9104313" y="4543425"/>
          <p14:tracePt t="36058" x="9104313" y="4529138"/>
          <p14:tracePt t="36061" x="9118600" y="4529138"/>
          <p14:tracePt t="36063" x="9132888" y="4529138"/>
          <p14:tracePt t="36064" x="9147175" y="4529138"/>
          <p14:tracePt t="36066" x="9161463" y="4514850"/>
          <p14:tracePt t="36069" x="9175750" y="4514850"/>
          <p14:tracePt t="36071" x="9190038" y="4514850"/>
          <p14:tracePt t="36072" x="9204325" y="4500563"/>
          <p14:tracePt t="36075" x="9218613" y="4500563"/>
          <p14:tracePt t="36076" x="9232900" y="4500563"/>
          <p14:tracePt t="36078" x="9247188" y="4500563"/>
          <p14:tracePt t="36079" x="9261475" y="4486275"/>
          <p14:tracePt t="36081" x="9275763" y="4486275"/>
          <p14:tracePt t="36082" x="9275763" y="4471988"/>
          <p14:tracePt t="36083" x="9290050" y="4471988"/>
          <p14:tracePt t="36084" x="9304338" y="4471988"/>
          <p14:tracePt t="36085" x="9318625" y="4471988"/>
          <p14:tracePt t="36087" x="9332913" y="4471988"/>
          <p14:tracePt t="36089" x="9361488" y="4471988"/>
          <p14:tracePt t="36091" x="9375775" y="4471988"/>
          <p14:tracePt t="36093" x="9390063" y="4471988"/>
          <p14:tracePt t="36094" x="9404350" y="4471988"/>
          <p14:tracePt t="36095" x="9418638" y="4471988"/>
          <p14:tracePt t="36096" x="9418638" y="4457700"/>
          <p14:tracePt t="36097" x="9432925" y="4457700"/>
          <p14:tracePt t="36098" x="9447213" y="4457700"/>
          <p14:tracePt t="36100" x="9475788" y="4457700"/>
          <p14:tracePt t="36102" x="9490075" y="4457700"/>
          <p14:tracePt t="36104" x="9518650" y="4457700"/>
          <p14:tracePt t="36106" x="9532938" y="4457700"/>
          <p14:tracePt t="36107" x="9547225" y="4457700"/>
          <p14:tracePt t="36108" x="9561513" y="4457700"/>
          <p14:tracePt t="36110" x="9575800" y="4457700"/>
          <p14:tracePt t="36111" x="9590088" y="4457700"/>
          <p14:tracePt t="36113" x="9604375" y="4457700"/>
          <p14:tracePt t="36114" x="9618663" y="4457700"/>
          <p14:tracePt t="36116" x="9647238" y="4457700"/>
          <p14:tracePt t="36118" x="9661525" y="4457700"/>
          <p14:tracePt t="36120" x="9675813" y="4457700"/>
          <p14:tracePt t="36121" x="9704388" y="4457700"/>
          <p14:tracePt t="36124" x="9718675" y="4457700"/>
          <p14:tracePt t="36126" x="9747250" y="4457700"/>
          <p14:tracePt t="36128" x="9761538" y="4457700"/>
          <p14:tracePt t="36130" x="9775825" y="4457700"/>
          <p14:tracePt t="36131" x="9790113" y="4457700"/>
          <p14:tracePt t="36133" x="9804400" y="4457700"/>
          <p14:tracePt t="36135" x="9818688" y="4457700"/>
          <p14:tracePt t="36137" x="9832975" y="4457700"/>
          <p14:tracePt t="36138" x="9847263" y="4457700"/>
          <p14:tracePt t="36140" x="9847263" y="4471988"/>
          <p14:tracePt t="36141" x="9861550" y="4471988"/>
          <p14:tracePt t="36143" x="9875838" y="4471988"/>
          <p14:tracePt t="36145" x="9890125" y="4471988"/>
          <p14:tracePt t="36148" x="9904413" y="4471988"/>
          <p14:tracePt t="36150" x="9918700" y="4486275"/>
          <p14:tracePt t="36152" x="9932988" y="4486275"/>
          <p14:tracePt t="36154" x="9932988" y="4500563"/>
          <p14:tracePt t="36155" x="9947275" y="4500563"/>
          <p14:tracePt t="36158" x="9961563" y="4500563"/>
          <p14:tracePt t="36160" x="9975850" y="4500563"/>
          <p14:tracePt t="36164" x="9990138" y="4514850"/>
          <p14:tracePt t="36167" x="10004425" y="4514850"/>
          <p14:tracePt t="36171" x="10018713" y="4514850"/>
          <p14:tracePt t="36172" x="10018713" y="4529138"/>
          <p14:tracePt t="36173" x="10033000" y="4529138"/>
          <p14:tracePt t="36177" x="10047288" y="4529138"/>
          <p14:tracePt t="36179" x="10047288" y="4543425"/>
          <p14:tracePt t="36181" x="10061575" y="4543425"/>
          <p14:tracePt t="36182" x="10061575" y="4557713"/>
          <p14:tracePt t="36186" x="10075863" y="4557713"/>
          <p14:tracePt t="36189" x="10090150" y="4572000"/>
          <p14:tracePt t="36195" x="10104438" y="4586288"/>
          <p14:tracePt t="36198" x="10104438" y="4600575"/>
          <p14:tracePt t="36202" x="10104438" y="4614863"/>
          <p14:tracePt t="36203" x="10118725" y="4614863"/>
          <p14:tracePt t="36205" x="10118725" y="4629150"/>
          <p14:tracePt t="36210" x="10118725" y="4643438"/>
          <p14:tracePt t="36213" x="10118725" y="4657725"/>
          <p14:tracePt t="36214" x="10133013" y="4657725"/>
          <p14:tracePt t="36215" x="10133013" y="4672013"/>
          <p14:tracePt t="36217" x="10133013" y="4686300"/>
          <p14:tracePt t="36218" x="10147300" y="4686300"/>
          <p14:tracePt t="36220" x="10147300" y="4700588"/>
          <p14:tracePt t="36223" x="10147300" y="4714875"/>
          <p14:tracePt t="36224" x="10147300" y="4729163"/>
          <p14:tracePt t="36226" x="10147300" y="4743450"/>
          <p14:tracePt t="36228" x="10147300" y="4757738"/>
          <p14:tracePt t="36230" x="10147300" y="4772025"/>
          <p14:tracePt t="36231" x="10147300" y="4786313"/>
          <p14:tracePt t="36233" x="10147300" y="4800600"/>
          <p14:tracePt t="36235" x="10147300" y="4814888"/>
          <p14:tracePt t="36237" x="10147300" y="4843463"/>
          <p14:tracePt t="36239" x="10147300" y="4857750"/>
          <p14:tracePt t="36240" x="10147300" y="4872038"/>
          <p14:tracePt t="36241" x="10147300" y="4886325"/>
          <p14:tracePt t="36242" x="10147300" y="4900613"/>
          <p14:tracePt t="36244" x="10147300" y="4914900"/>
          <p14:tracePt t="36246" x="10147300" y="4943475"/>
          <p14:tracePt t="36248" x="10147300" y="4957763"/>
          <p14:tracePt t="36250" x="10147300" y="4972050"/>
          <p14:tracePt t="36251" x="10147300" y="4986338"/>
          <p14:tracePt t="36253" x="10147300" y="5000625"/>
          <p14:tracePt t="36254" x="10147300" y="5014913"/>
          <p14:tracePt t="36256" x="10147300" y="5029200"/>
          <p14:tracePt t="36257" x="10147300" y="5043488"/>
          <p14:tracePt t="36259" x="10147300" y="5057775"/>
          <p14:tracePt t="36261" x="10147300" y="5072063"/>
          <p14:tracePt t="36262" x="10147300" y="5086350"/>
          <p14:tracePt t="36264" x="10147300" y="5100638"/>
          <p14:tracePt t="36266" x="10147300" y="5114925"/>
          <p14:tracePt t="36267" x="10147300" y="5129213"/>
          <p14:tracePt t="36269" x="10147300" y="5143500"/>
          <p14:tracePt t="36271" x="10147300" y="5157788"/>
          <p14:tracePt t="36273" x="10147300" y="5172075"/>
          <p14:tracePt t="36274" x="10133013" y="5172075"/>
          <p14:tracePt t="36275" x="10133013" y="5186363"/>
          <p14:tracePt t="36276" x="10133013" y="5200650"/>
          <p14:tracePt t="36278" x="10133013" y="5229225"/>
          <p14:tracePt t="36280" x="10133013" y="5243513"/>
          <p14:tracePt t="36281" x="10133013" y="5257800"/>
          <p14:tracePt t="36282" x="10118725" y="5257800"/>
          <p14:tracePt t="36284" x="10118725" y="5272088"/>
          <p14:tracePt t="36285" x="10118725" y="5286375"/>
          <p14:tracePt t="36287" x="10118725" y="5300663"/>
          <p14:tracePt t="36289" x="10118725" y="5314950"/>
          <p14:tracePt t="36290" x="10118725" y="5329238"/>
          <p14:tracePt t="36291" x="10104438" y="5329238"/>
          <p14:tracePt t="36292" x="10104438" y="5343525"/>
          <p14:tracePt t="36296" x="10104438" y="5357813"/>
          <p14:tracePt t="36299" x="10104438" y="5372100"/>
          <p14:tracePt t="36300" x="10090150" y="5372100"/>
          <p14:tracePt t="36301" x="10090150" y="5386388"/>
          <p14:tracePt t="36302" x="10075863" y="5386388"/>
          <p14:tracePt t="36303" x="10075863" y="5400675"/>
          <p14:tracePt t="36307" x="10075863" y="5414963"/>
          <p14:tracePt t="36315" x="10061575" y="5429250"/>
          <p14:tracePt t="36318" x="10061575" y="5443538"/>
          <p14:tracePt t="36330" x="10047288" y="5443538"/>
          <p14:tracePt t="36333" x="10047288" y="5457825"/>
          <p14:tracePt t="36341" x="10033000" y="5457825"/>
          <p14:tracePt t="36345" x="10018713" y="5457825"/>
          <p14:tracePt t="36347" x="10018713" y="5472113"/>
          <p14:tracePt t="36352" x="10004425" y="5472113"/>
          <p14:tracePt t="36358" x="9990138" y="5472113"/>
          <p14:tracePt t="36360" x="9990138" y="5486400"/>
          <p14:tracePt t="36363" x="9990138" y="5500688"/>
          <p14:tracePt t="36365" x="9975850" y="5500688"/>
          <p14:tracePt t="36367" x="9961563" y="5500688"/>
          <p14:tracePt t="36372" x="9947275" y="5500688"/>
          <p14:tracePt t="36374" x="9947275" y="5514975"/>
          <p14:tracePt t="36376" x="9932988" y="5514975"/>
          <p14:tracePt t="36378" x="9932988" y="5529263"/>
          <p14:tracePt t="36379" x="9918700" y="5529263"/>
          <p14:tracePt t="36381" x="9904413" y="5529263"/>
          <p14:tracePt t="36384" x="9890125" y="5543550"/>
          <p14:tracePt t="36385" x="9890125" y="5557838"/>
          <p14:tracePt t="36387" x="9875838" y="5557838"/>
          <p14:tracePt t="36389" x="9861550" y="5557838"/>
          <p14:tracePt t="36391" x="9861550" y="5572125"/>
          <p14:tracePt t="36392" x="9847263" y="5572125"/>
          <p14:tracePt t="36393" x="9832975" y="5572125"/>
          <p14:tracePt t="36395" x="9818688" y="5572125"/>
          <p14:tracePt t="36396" x="9818688" y="5586413"/>
          <p14:tracePt t="36398" x="9804400" y="5586413"/>
          <p14:tracePt t="36400" x="9790113" y="5586413"/>
          <p14:tracePt t="36402" x="9775825" y="5600700"/>
          <p14:tracePt t="36404" x="9761538" y="5600700"/>
          <p14:tracePt t="36408" x="9747250" y="5600700"/>
          <p14:tracePt t="36411" x="9732963" y="5614988"/>
          <p14:tracePt t="36412" x="9718675" y="5614988"/>
          <p14:tracePt t="36415" x="9718675" y="5629275"/>
          <p14:tracePt t="36416" x="9704388" y="5629275"/>
          <p14:tracePt t="36420" x="9690100" y="5629275"/>
          <p14:tracePt t="36424" x="9675813" y="5629275"/>
          <p14:tracePt t="36428" x="9661525" y="5629275"/>
          <p14:tracePt t="36434" x="9647238" y="5629275"/>
          <p14:tracePt t="36451" x="9632950" y="5629275"/>
          <p14:tracePt t="36625" x="9632950" y="5614988"/>
          <p14:tracePt t="36634" x="9618663" y="5614988"/>
          <p14:tracePt t="36637" x="9618663" y="5600700"/>
          <p14:tracePt t="36756" x="9618663" y="5586413"/>
          <p14:tracePt t="36761" x="9618663" y="5572125"/>
          <p14:tracePt t="36768" x="9618663" y="5557838"/>
          <p14:tracePt t="36771" x="9618663" y="5543550"/>
          <p14:tracePt t="36780" x="9618663" y="5529263"/>
          <p14:tracePt t="36786" x="9618663" y="5514975"/>
          <p14:tracePt t="36791" x="9618663" y="5500688"/>
          <p14:tracePt t="36794" x="9618663" y="5486400"/>
          <p14:tracePt t="36804" x="9618663" y="5472113"/>
          <p14:tracePt t="36811" x="9618663" y="5457825"/>
          <p14:tracePt t="36824" x="9632950" y="5443538"/>
          <p14:tracePt t="36827" x="9632950" y="5429250"/>
          <p14:tracePt t="36837" x="9632950" y="5414963"/>
          <p14:tracePt t="36847" x="9632950" y="5400675"/>
          <p14:tracePt t="36856" x="9632950" y="5386388"/>
          <p14:tracePt t="36859" x="9647238" y="5386388"/>
          <p14:tracePt t="36863" x="9647238" y="5372100"/>
          <p14:tracePt t="36876" x="9647238" y="5357813"/>
          <p14:tracePt t="36934" x="9661525" y="5357813"/>
          <p14:tracePt t="36940" x="9675813" y="5357813"/>
          <p14:tracePt t="36962" x="9690100" y="5357813"/>
          <p14:tracePt t="36970" x="9690100" y="5343525"/>
          <p14:tracePt t="36981" x="9704388" y="5343525"/>
          <p14:tracePt t="36995" x="9718675" y="5343525"/>
          <p14:tracePt t="37000" x="9732963" y="5343525"/>
          <p14:tracePt t="37015" x="9747250" y="5343525"/>
          <p14:tracePt t="37029" x="9761538" y="5343525"/>
          <p14:tracePt t="37038" x="9775825" y="5343525"/>
          <p14:tracePt t="37044" x="9790113" y="5343525"/>
          <p14:tracePt t="37052" x="9804400" y="5343525"/>
          <p14:tracePt t="37063" x="9818688" y="5343525"/>
          <p14:tracePt t="37073" x="9832975" y="5343525"/>
          <p14:tracePt t="37076" x="9847263" y="5343525"/>
          <p14:tracePt t="37082" x="9847263" y="5329238"/>
          <p14:tracePt t="37083" x="9861550" y="5329238"/>
          <p14:tracePt t="37090" x="9875838" y="5329238"/>
          <p14:tracePt t="37095" x="9875838" y="5314950"/>
          <p14:tracePt t="37097" x="9890125" y="5314950"/>
          <p14:tracePt t="37104" x="9904413" y="5314950"/>
          <p14:tracePt t="37108" x="9918700" y="5314950"/>
          <p14:tracePt t="37132" x="9932988" y="5314950"/>
          <p14:tracePt t="37330" x="9932988" y="5300663"/>
          <p14:tracePt t="37337" x="9947275" y="5300663"/>
          <p14:tracePt t="37354" x="9961563" y="5300663"/>
          <p14:tracePt t="37373" x="9961563" y="5286375"/>
          <p14:tracePt t="37430" x="9975850" y="5286375"/>
          <p14:tracePt t="37480" x="9990138" y="5286375"/>
          <p14:tracePt t="37481" x="9990138" y="5272088"/>
          <p14:tracePt t="37493" x="9990138" y="5257800"/>
          <p14:tracePt t="37497" x="10004425" y="5257800"/>
          <p14:tracePt t="37518" x="10018713" y="5257800"/>
          <p14:tracePt t="37525" x="10018713" y="5243513"/>
          <p14:tracePt t="37531" x="10033000" y="5243513"/>
          <p14:tracePt t="37545" x="10047288" y="5243513"/>
          <p14:tracePt t="37547" x="10047288" y="5229225"/>
          <p14:tracePt t="37559" x="10061575" y="5229225"/>
          <p14:tracePt t="37561" x="10061575" y="5214938"/>
          <p14:tracePt t="37568" x="10061575" y="5200650"/>
          <p14:tracePt t="37574" x="10075863" y="5200650"/>
          <p14:tracePt t="37579" x="10090150" y="5186363"/>
          <p14:tracePt t="37592" x="10090150" y="5172075"/>
          <p14:tracePt t="37604" x="10104438" y="5157788"/>
          <p14:tracePt t="37610" x="10104438" y="5143500"/>
          <p14:tracePt t="37699" x="10104438" y="5129213"/>
          <p14:tracePt t="37709" x="10104438" y="5114925"/>
          <p14:tracePt t="37718" x="10104438" y="5100638"/>
          <p14:tracePt t="37725" x="10104438" y="5086350"/>
          <p14:tracePt t="37731" x="10104438" y="5072063"/>
          <p14:tracePt t="37743" x="10104438" y="5057775"/>
          <p14:tracePt t="37759" x="10104438" y="5043488"/>
          <p14:tracePt t="38172" x="10118725" y="5043488"/>
          <p14:tracePt t="38211" x="10118725" y="5057775"/>
          <p14:tracePt t="38217" x="10104438" y="5057775"/>
          <p14:tracePt t="38223" x="10104438" y="5072063"/>
          <p14:tracePt t="38224" x="10090150" y="5072063"/>
          <p14:tracePt t="38226" x="10075863" y="5072063"/>
          <p14:tracePt t="38229" x="10075863" y="5086350"/>
          <p14:tracePt t="38231" x="10061575" y="5086350"/>
          <p14:tracePt t="38235" x="10047288" y="5086350"/>
          <p14:tracePt t="38239" x="10033000" y="5086350"/>
          <p14:tracePt t="38240" x="10018713" y="5086350"/>
          <p14:tracePt t="38245" x="10004425" y="5086350"/>
          <p14:tracePt t="38247" x="9990138" y="5086350"/>
          <p14:tracePt t="38250" x="9975850" y="5086350"/>
          <p14:tracePt t="38251" x="9961563" y="5086350"/>
          <p14:tracePt t="38254" x="9947275" y="5086350"/>
          <p14:tracePt t="38257" x="9932988" y="5086350"/>
          <p14:tracePt t="38259" x="9918700" y="5086350"/>
          <p14:tracePt t="38261" x="9904413" y="5086350"/>
          <p14:tracePt t="38264" x="9890125" y="5086350"/>
          <p14:tracePt t="38266" x="9875838" y="5086350"/>
          <p14:tracePt t="38269" x="9861550" y="5086350"/>
          <p14:tracePt t="38272" x="9847263" y="5086350"/>
          <p14:tracePt t="38274" x="9832975" y="5086350"/>
          <p14:tracePt t="38277" x="9818688" y="5086350"/>
          <p14:tracePt t="38281" x="9804400" y="5086350"/>
          <p14:tracePt t="38284" x="9790113" y="5086350"/>
          <p14:tracePt t="38286" x="9775825" y="5072063"/>
          <p14:tracePt t="38291" x="9761538" y="5072063"/>
          <p14:tracePt t="38296" x="9747250" y="5072063"/>
          <p14:tracePt t="38308" x="9732963" y="5072063"/>
          <p14:tracePt t="38348" x="9718675" y="5072063"/>
          <p14:tracePt t="38356" x="9704388" y="5072063"/>
          <p14:tracePt t="38358" x="9704388" y="5086350"/>
          <p14:tracePt t="38363" x="9690100" y="5086350"/>
          <p14:tracePt t="38368" x="9675813" y="5086350"/>
          <p14:tracePt t="38369" x="9675813" y="5100638"/>
          <p14:tracePt t="38373" x="9661525" y="5100638"/>
          <p14:tracePt t="38377" x="9661525" y="5114925"/>
          <p14:tracePt t="38378" x="9647238" y="5114925"/>
          <p14:tracePt t="38387" x="9632950" y="5114925"/>
          <p14:tracePt t="38391" x="9632950" y="5129213"/>
          <p14:tracePt t="38395" x="9618663" y="5129213"/>
          <p14:tracePt t="38730" x="9618663" y="5143500"/>
          <p14:tracePt t="38734" x="9618663" y="5157788"/>
          <p14:tracePt t="38739" x="9618663" y="5172075"/>
          <p14:tracePt t="38746" x="9618663" y="5186363"/>
          <p14:tracePt t="38805" x="9618663" y="5200650"/>
          <p14:tracePt t="38809" x="9618663" y="5214938"/>
          <p14:tracePt t="38816" x="9618663" y="5229225"/>
          <p14:tracePt t="38822" x="9618663" y="5243513"/>
          <p14:tracePt t="38827" x="9632950" y="5243513"/>
          <p14:tracePt t="38830" x="9632950" y="5257800"/>
          <p14:tracePt t="38835" x="9632950" y="5272088"/>
          <p14:tracePt t="38925" x="9632950" y="5286375"/>
          <p14:tracePt t="38929" x="9647238" y="5286375"/>
          <p14:tracePt t="38941" x="9647238" y="5300663"/>
          <p14:tracePt t="39086" x="9661525" y="5300663"/>
          <p14:tracePt t="39088" x="9661525" y="5314950"/>
          <p14:tracePt t="39090" x="9675813" y="5314950"/>
          <p14:tracePt t="39092" x="9675813" y="5329238"/>
          <p14:tracePt t="39107" x="9675813" y="5343525"/>
          <p14:tracePt t="39378" x="9675813" y="5329238"/>
          <p14:tracePt t="39380" x="9675813" y="5314950"/>
          <p14:tracePt t="39384" x="9675813" y="5300663"/>
          <p14:tracePt t="39388" x="9675813" y="5286375"/>
          <p14:tracePt t="39395" x="9661525" y="5286375"/>
          <p14:tracePt t="39425" x="9661525" y="5272088"/>
          <p14:tracePt t="39429" x="9661525" y="5257800"/>
          <p14:tracePt t="39433" x="9661525" y="5243513"/>
          <p14:tracePt t="39436" x="9647238" y="5229225"/>
          <p14:tracePt t="39441" x="9647238" y="5214938"/>
          <p14:tracePt t="39444" x="9647238" y="5200650"/>
          <p14:tracePt t="39456" x="9632950" y="5200650"/>
          <p14:tracePt t="39457" x="9632950" y="5186363"/>
          <p14:tracePt t="39466" x="9632950" y="5172075"/>
          <p14:tracePt t="39471" x="9632950" y="5157788"/>
          <p14:tracePt t="39472" x="9618663" y="5157788"/>
          <p14:tracePt t="39473" x="9618663" y="5143500"/>
          <p14:tracePt t="39477" x="9604375" y="5129213"/>
          <p14:tracePt t="39481" x="9604375" y="5114925"/>
          <p14:tracePt t="39486" x="9604375" y="5100638"/>
          <p14:tracePt t="39487" x="9590088" y="5100638"/>
          <p14:tracePt t="39492" x="9590088" y="5086350"/>
          <p14:tracePt t="39496" x="9590088" y="5072063"/>
          <p14:tracePt t="39499" x="9575800" y="5072063"/>
          <p14:tracePt t="39503" x="9575800" y="5057775"/>
          <p14:tracePt t="39509" x="9575800" y="5043488"/>
          <p14:tracePt t="39511" x="9561513" y="5043488"/>
          <p14:tracePt t="39515" x="9561513" y="5029200"/>
          <p14:tracePt t="39516" x="9547225" y="5029200"/>
          <p14:tracePt t="39518" x="9547225" y="5014913"/>
          <p14:tracePt t="39523" x="9547225" y="5000625"/>
          <p14:tracePt t="39527" x="9532938" y="4986338"/>
          <p14:tracePt t="39532" x="9532938" y="4972050"/>
          <p14:tracePt t="39535" x="9532938" y="4957763"/>
          <p14:tracePt t="39540" x="9518650" y="4943475"/>
          <p14:tracePt t="39546" x="9518650" y="4929188"/>
          <p14:tracePt t="39552" x="9504363" y="4914900"/>
          <p14:tracePt t="39555" x="9504363" y="4900613"/>
          <p14:tracePt t="39559" x="9490075" y="4900613"/>
          <p14:tracePt t="39562" x="9490075" y="4886325"/>
          <p14:tracePt t="39682" x="9490075" y="4872038"/>
          <p14:tracePt t="39889" x="9490075" y="4886325"/>
          <p14:tracePt t="39893" x="9490075" y="4900613"/>
          <p14:tracePt t="39894" x="9504363" y="4900613"/>
          <p14:tracePt t="39895" x="9504363" y="4914900"/>
          <p14:tracePt t="39898" x="9504363" y="4929188"/>
          <p14:tracePt t="39899" x="9518650" y="4929188"/>
          <p14:tracePt t="39901" x="9518650" y="4943475"/>
          <p14:tracePt t="39902" x="9532938" y="4943475"/>
          <p14:tracePt t="39905" x="9532938" y="4957763"/>
          <p14:tracePt t="39907" x="9547225" y="4972050"/>
          <p14:tracePt t="39909" x="9561513" y="4972050"/>
          <p14:tracePt t="39910" x="9561513" y="4986338"/>
          <p14:tracePt t="39913" x="9575800" y="4986338"/>
          <p14:tracePt t="39914" x="9575800" y="5000625"/>
          <p14:tracePt t="39917" x="9575800" y="5014913"/>
          <p14:tracePt t="39918" x="9590088" y="5014913"/>
          <p14:tracePt t="39919" x="9590088" y="5029200"/>
          <p14:tracePt t="39922" x="9604375" y="5043488"/>
          <p14:tracePt t="39924" x="9618663" y="5043488"/>
          <p14:tracePt t="39925" x="9618663" y="5057775"/>
          <p14:tracePt t="39928" x="9618663" y="5072063"/>
          <p14:tracePt t="39929" x="9632950" y="5072063"/>
          <p14:tracePt t="39930" x="9632950" y="5086350"/>
          <p14:tracePt t="39934" x="9632950" y="5100638"/>
          <p14:tracePt t="39936" x="9647238" y="5100638"/>
          <p14:tracePt t="39938" x="9647238" y="5114925"/>
          <p14:tracePt t="39942" x="9647238" y="5129213"/>
          <p14:tracePt t="39944" x="9661525" y="5129213"/>
          <p14:tracePt t="39946" x="9661525" y="5143500"/>
          <p14:tracePt t="39949" x="9675813" y="5157788"/>
          <p14:tracePt t="39953" x="9675813" y="5172075"/>
          <p14:tracePt t="39957" x="9675813" y="5186363"/>
          <p14:tracePt t="39961" x="9675813" y="5200650"/>
          <p14:tracePt t="39962" x="9690100" y="5200650"/>
          <p14:tracePt t="39963" x="9690100" y="5214938"/>
          <p14:tracePt t="39967" x="9690100" y="5229225"/>
          <p14:tracePt t="39971" x="9690100" y="5243513"/>
          <p14:tracePt t="39974" x="9690100" y="5257800"/>
          <p14:tracePt t="39975" x="9704388" y="5257800"/>
          <p14:tracePt t="39976" x="9704388" y="5272088"/>
          <p14:tracePt t="39979" x="9704388" y="5286375"/>
          <p14:tracePt t="39982" x="9704388" y="5300663"/>
          <p14:tracePt t="39985" x="9704388" y="5314950"/>
          <p14:tracePt t="39987" x="9704388" y="5329238"/>
          <p14:tracePt t="39990" x="9718675" y="5329238"/>
          <p14:tracePt t="39991" x="9718675" y="5343525"/>
          <p14:tracePt t="39995" x="9718675" y="5357813"/>
          <p14:tracePt t="39997" x="9732963" y="5357813"/>
          <p14:tracePt t="40000" x="9732963" y="5372100"/>
          <p14:tracePt t="40002" x="9732963" y="5386388"/>
          <p14:tracePt t="40006" x="9732963" y="5400675"/>
          <p14:tracePt t="40011" x="9732963" y="5414963"/>
          <p14:tracePt t="40016" x="9732963" y="5429250"/>
          <p14:tracePt t="40018" x="9747250" y="5429250"/>
          <p14:tracePt t="40019" x="9747250" y="5443538"/>
          <p14:tracePt t="40024" x="9747250" y="5457825"/>
          <p14:tracePt t="40033" x="9747250" y="5472113"/>
          <p14:tracePt t="40035" x="9747250" y="5486400"/>
          <p14:tracePt t="40040" x="9747250" y="5500688"/>
          <p14:tracePt t="40090" x="9747250" y="5514975"/>
          <p14:tracePt t="40099" x="9747250" y="5529263"/>
          <p14:tracePt t="40109" x="9747250" y="5543550"/>
          <p14:tracePt t="40113" x="9747250" y="5557838"/>
          <p14:tracePt t="40119" x="9747250" y="5572125"/>
          <p14:tracePt t="40127" x="9747250" y="5586413"/>
          <p14:tracePt t="40136" x="9747250" y="5600700"/>
          <p14:tracePt t="40142" x="9732963" y="5614988"/>
          <p14:tracePt t="40145" x="9732963" y="5629275"/>
          <p14:tracePt t="40150" x="9732963" y="5643563"/>
          <p14:tracePt t="40151" x="9718675" y="5643563"/>
          <p14:tracePt t="40155" x="9718675" y="5657850"/>
          <p14:tracePt t="40162" x="9718675" y="5672138"/>
          <p14:tracePt t="40165" x="9704388" y="5686425"/>
          <p14:tracePt t="40172" x="9704388" y="5700713"/>
          <p14:tracePt t="40178" x="9704388" y="5715000"/>
          <p14:tracePt t="40179" x="9690100" y="5715000"/>
          <p14:tracePt t="40184" x="9690100" y="5729288"/>
          <p14:tracePt t="40187" x="9690100" y="5743575"/>
          <p14:tracePt t="40189" x="9675813" y="5743575"/>
          <p14:tracePt t="40194" x="9661525" y="5743575"/>
          <p14:tracePt t="40195" x="9661525" y="5757863"/>
          <p14:tracePt t="40203" x="9661525" y="5772150"/>
          <p14:tracePt t="40205" x="9647238" y="5772150"/>
          <p14:tracePt t="40218" x="9632950" y="5786438"/>
          <p14:tracePt t="40253" x="9618663" y="5786438"/>
          <p14:tracePt t="40256" x="9618663" y="5800725"/>
          <p14:tracePt t="40259" x="9604375" y="5800725"/>
          <p14:tracePt t="40267" x="9590088" y="5800725"/>
          <p14:tracePt t="40272" x="9575800" y="5800725"/>
          <p14:tracePt t="40276" x="9561513" y="5800725"/>
          <p14:tracePt t="40277" x="9547225" y="5800725"/>
          <p14:tracePt t="40280" x="9532938" y="5800725"/>
          <p14:tracePt t="40283" x="9518650" y="5800725"/>
          <p14:tracePt t="40285" x="9504363" y="5800725"/>
          <p14:tracePt t="40287" x="9490075" y="5800725"/>
          <p14:tracePt t="40288" x="9475788" y="5800725"/>
          <p14:tracePt t="40291" x="9461500" y="5800725"/>
          <p14:tracePt t="40293" x="9447213" y="5800725"/>
          <p14:tracePt t="40294" x="9432925" y="5800725"/>
          <p14:tracePt t="40296" x="9418638" y="5800725"/>
          <p14:tracePt t="40298" x="9404350" y="5800725"/>
          <p14:tracePt t="40301" x="9375775" y="5800725"/>
          <p14:tracePt t="40303" x="9361488" y="5800725"/>
          <p14:tracePt t="40304" x="9347200" y="5800725"/>
          <p14:tracePt t="40306" x="9332913" y="5800725"/>
          <p14:tracePt t="40308" x="9318625" y="5800725"/>
          <p14:tracePt t="40310" x="9304338" y="5800725"/>
          <p14:tracePt t="40311" x="9290050" y="5800725"/>
          <p14:tracePt t="40313" x="9275763" y="5800725"/>
          <p14:tracePt t="40314" x="9261475" y="5800725"/>
          <p14:tracePt t="40316" x="9247188" y="5800725"/>
          <p14:tracePt t="40317" x="9232900" y="5800725"/>
          <p14:tracePt t="40319" x="9218613" y="5800725"/>
          <p14:tracePt t="40321" x="9190038" y="5800725"/>
          <p14:tracePt t="40323" x="9175750" y="5786438"/>
          <p14:tracePt t="40325" x="9161463" y="5786438"/>
          <p14:tracePt t="40326" x="9147175" y="5786438"/>
          <p14:tracePt t="40327" x="9132888" y="5786438"/>
          <p14:tracePt t="40329" x="9118600" y="5786438"/>
          <p14:tracePt t="40330" x="9118600" y="5772150"/>
          <p14:tracePt t="40331" x="9104313" y="5772150"/>
          <p14:tracePt t="40332" x="9090025" y="5772150"/>
          <p14:tracePt t="40333" x="9075738" y="5772150"/>
          <p14:tracePt t="40335" x="9061450" y="5772150"/>
          <p14:tracePt t="40336" x="9047163" y="5772150"/>
          <p14:tracePt t="40337" x="9047163" y="5757863"/>
          <p14:tracePt t="40338" x="9032875" y="5757863"/>
          <p14:tracePt t="40339" x="9032875" y="5743575"/>
          <p14:tracePt t="40341" x="9018588" y="5743575"/>
          <p14:tracePt t="40342" x="8990013" y="5743575"/>
          <p14:tracePt t="40344" x="8975725" y="5743575"/>
          <p14:tracePt t="40346" x="8961438" y="5743575"/>
          <p14:tracePt t="40347" x="8947150" y="5729288"/>
          <p14:tracePt t="40349" x="8918575" y="5729288"/>
          <p14:tracePt t="40350" x="8918575" y="5715000"/>
          <p14:tracePt t="40351" x="8904288" y="5715000"/>
          <p14:tracePt t="40353" x="8890000" y="5715000"/>
          <p14:tracePt t="40354" x="8890000" y="5700713"/>
          <p14:tracePt t="40355" x="8875713" y="5700713"/>
          <p14:tracePt t="40356" x="8861425" y="5700713"/>
          <p14:tracePt t="40358" x="8847138" y="5686425"/>
          <p14:tracePt t="40360" x="8832850" y="5686425"/>
          <p14:tracePt t="40362" x="8818563" y="5686425"/>
          <p14:tracePt t="40364" x="8804275" y="5672138"/>
          <p14:tracePt t="40365" x="8789988" y="5672138"/>
          <p14:tracePt t="40366" x="8789988" y="5657850"/>
          <p14:tracePt t="40368" x="8775700" y="5657850"/>
          <p14:tracePt t="40369" x="8761413" y="5643563"/>
          <p14:tracePt t="40372" x="8747125" y="5643563"/>
          <p14:tracePt t="40373" x="8747125" y="5629275"/>
          <p14:tracePt t="40375" x="8732838" y="5629275"/>
          <p14:tracePt t="40378" x="8718550" y="5629275"/>
          <p14:tracePt t="40379" x="8718550" y="5614988"/>
          <p14:tracePt t="40380" x="8704263" y="5614988"/>
          <p14:tracePt t="40383" x="8704263" y="5600700"/>
          <p14:tracePt t="40384" x="8689975" y="5600700"/>
          <p14:tracePt t="40386" x="8689975" y="5586413"/>
          <p14:tracePt t="40389" x="8675688" y="5572125"/>
          <p14:tracePt t="40394" x="8661400" y="5572125"/>
          <p14:tracePt t="40395" x="8647113" y="5543550"/>
          <p14:tracePt t="40399" x="8647113" y="5529263"/>
          <p14:tracePt t="40400" x="8632825" y="5529263"/>
          <p14:tracePt t="40401" x="8632825" y="5514975"/>
          <p14:tracePt t="40404" x="8618538" y="5500688"/>
          <p14:tracePt t="40405" x="8618538" y="5486400"/>
          <p14:tracePt t="40408" x="8604250" y="5472113"/>
          <p14:tracePt t="40409" x="8604250" y="5457825"/>
          <p14:tracePt t="40410" x="8589963" y="5443538"/>
          <p14:tracePt t="40412" x="8589963" y="5429250"/>
          <p14:tracePt t="40414" x="8575675" y="5414963"/>
          <p14:tracePt t="40415" x="8575675" y="5400675"/>
          <p14:tracePt t="40416" x="8575675" y="5386388"/>
          <p14:tracePt t="40417" x="8561388" y="5372100"/>
          <p14:tracePt t="40419" x="8547100" y="5357813"/>
          <p14:tracePt t="40420" x="8547100" y="5343525"/>
          <p14:tracePt t="40421" x="8547100" y="5314950"/>
          <p14:tracePt t="40423" x="8532813" y="5300663"/>
          <p14:tracePt t="40424" x="8532813" y="5286375"/>
          <p14:tracePt t="40425" x="8532813" y="5272088"/>
          <p14:tracePt t="40426" x="8532813" y="5257800"/>
          <p14:tracePt t="40427" x="8518525" y="5214938"/>
          <p14:tracePt t="40428" x="8504238" y="5200650"/>
          <p14:tracePt t="40429" x="8504238" y="5172075"/>
          <p14:tracePt t="40430" x="8504238" y="5157788"/>
          <p14:tracePt t="40431" x="8504238" y="5143500"/>
          <p14:tracePt t="40432" x="8504238" y="5129213"/>
          <p14:tracePt t="40433" x="8489950" y="5114925"/>
          <p14:tracePt t="40434" x="8489950" y="5086350"/>
          <p14:tracePt t="40435" x="8475663" y="5072063"/>
          <p14:tracePt t="40436" x="8475663" y="5057775"/>
          <p14:tracePt t="40437" x="8475663" y="5043488"/>
          <p14:tracePt t="40438" x="8475663" y="5014913"/>
          <p14:tracePt t="40439" x="8461375" y="5014913"/>
          <p14:tracePt t="40440" x="8461375" y="4986338"/>
          <p14:tracePt t="40441" x="8461375" y="4972050"/>
          <p14:tracePt t="40442" x="8461375" y="4957763"/>
          <p14:tracePt t="40443" x="8461375" y="4929188"/>
          <p14:tracePt t="40444" x="8447088" y="4929188"/>
          <p14:tracePt t="40445" x="8447088" y="4914900"/>
          <p14:tracePt t="40446" x="8432800" y="4886325"/>
          <p14:tracePt t="40448" x="8432800" y="4872038"/>
          <p14:tracePt t="40449" x="8432800" y="4857750"/>
          <p14:tracePt t="40450" x="8432800" y="4843463"/>
          <p14:tracePt t="40451" x="8432800" y="4829175"/>
          <p14:tracePt t="40453" x="8432800" y="4800600"/>
          <p14:tracePt t="40454" x="8432800" y="4786313"/>
          <p14:tracePt t="40455" x="8432800" y="4772025"/>
          <p14:tracePt t="40456" x="8432800" y="4757738"/>
          <p14:tracePt t="40457" x="8432800" y="4743450"/>
          <p14:tracePt t="40458" x="8432800" y="4729163"/>
          <p14:tracePt t="40459" x="8432800" y="4714875"/>
          <p14:tracePt t="40460" x="8432800" y="4700588"/>
          <p14:tracePt t="40461" x="8432800" y="4686300"/>
          <p14:tracePt t="40462" x="8432800" y="4672013"/>
          <p14:tracePt t="40463" x="8432800" y="4657725"/>
          <p14:tracePt t="40464" x="8432800" y="4643438"/>
          <p14:tracePt t="40465" x="8432800" y="4629150"/>
          <p14:tracePt t="40467" x="8432800" y="4600575"/>
          <p14:tracePt t="40469" x="8432800" y="4586288"/>
          <p14:tracePt t="40470" x="8432800" y="4572000"/>
          <p14:tracePt t="40471" x="8432800" y="4557713"/>
          <p14:tracePt t="40472" x="8432800" y="4543425"/>
          <p14:tracePt t="40474" x="8432800" y="4514850"/>
          <p14:tracePt t="40476" x="8432800" y="4500563"/>
          <p14:tracePt t="40477" x="8447088" y="4486275"/>
          <p14:tracePt t="40478" x="8447088" y="4471988"/>
          <p14:tracePt t="40480" x="8447088" y="4457700"/>
          <p14:tracePt t="40481" x="8461375" y="4443413"/>
          <p14:tracePt t="40482" x="8461375" y="4429125"/>
          <p14:tracePt t="40483" x="8461375" y="4414838"/>
          <p14:tracePt t="40484" x="8475663" y="4400550"/>
          <p14:tracePt t="40485" x="8475663" y="4386263"/>
          <p14:tracePt t="40486" x="8475663" y="4371975"/>
          <p14:tracePt t="40487" x="8489950" y="4357688"/>
          <p14:tracePt t="40488" x="8489950" y="4343400"/>
          <p14:tracePt t="40489" x="8489950" y="4329113"/>
          <p14:tracePt t="40490" x="8504238" y="4329113"/>
          <p14:tracePt t="40491" x="8504238" y="4300538"/>
          <p14:tracePt t="40492" x="8504238" y="4286250"/>
          <p14:tracePt t="40493" x="8518525" y="4286250"/>
          <p14:tracePt t="40494" x="8532813" y="4257675"/>
          <p14:tracePt t="40496" x="8532813" y="4229100"/>
          <p14:tracePt t="40497" x="8547100" y="4229100"/>
          <p14:tracePt t="40498" x="8547100" y="4214813"/>
          <p14:tracePt t="40499" x="8547100" y="4186238"/>
          <p14:tracePt t="40500" x="8561388" y="4186238"/>
          <p14:tracePt t="40501" x="8575675" y="4157663"/>
          <p14:tracePt t="40503" x="8575675" y="4143375"/>
          <p14:tracePt t="40504" x="8589963" y="4143375"/>
          <p14:tracePt t="40505" x="8589963" y="4129088"/>
          <p14:tracePt t="40506" x="8604250" y="4114800"/>
          <p14:tracePt t="40507" x="8604250" y="4100513"/>
          <p14:tracePt t="40508" x="8618538" y="4086225"/>
          <p14:tracePt t="40510" x="8632825" y="4057650"/>
          <p14:tracePt t="40512" x="8647113" y="4043363"/>
          <p14:tracePt t="40513" x="8647113" y="4029075"/>
          <p14:tracePt t="40514" x="8661400" y="4014788"/>
          <p14:tracePt t="40516" x="8675688" y="4000500"/>
          <p14:tracePt t="40517" x="8675688" y="3986213"/>
          <p14:tracePt t="40518" x="8704263" y="3971925"/>
          <p14:tracePt t="40519" x="8704263" y="3957638"/>
          <p14:tracePt t="40521" x="8718550" y="3943350"/>
          <p14:tracePt t="40522" x="8718550" y="3929063"/>
          <p14:tracePt t="40523" x="8732838" y="3929063"/>
          <p14:tracePt t="40524" x="8732838" y="3914775"/>
          <p14:tracePt t="40526" x="8747125" y="3900488"/>
          <p14:tracePt t="40527" x="8761413" y="3886200"/>
          <p14:tracePt t="40529" x="8775700" y="3871913"/>
          <p14:tracePt t="40530" x="8775700" y="3857625"/>
          <p14:tracePt t="40531" x="8789988" y="3857625"/>
          <p14:tracePt t="40532" x="8804275" y="3843338"/>
          <p14:tracePt t="40533" x="8804275" y="3829050"/>
          <p14:tracePt t="40535" x="8818563" y="3814763"/>
          <p14:tracePt t="40537" x="8832850" y="3800475"/>
          <p14:tracePt t="40539" x="8847138" y="3786188"/>
          <p14:tracePt t="40540" x="8861425" y="3786188"/>
          <p14:tracePt t="40541" x="8861425" y="3771900"/>
          <p14:tracePt t="40543" x="8875713" y="3757613"/>
          <p14:tracePt t="40545" x="8890000" y="3743325"/>
          <p14:tracePt t="40546" x="8904288" y="3743325"/>
          <p14:tracePt t="40547" x="8904288" y="3729038"/>
          <p14:tracePt t="40548" x="8918575" y="3729038"/>
          <p14:tracePt t="40550" x="8918575" y="3714750"/>
          <p14:tracePt t="40551" x="8932863" y="3700463"/>
          <p14:tracePt t="40553" x="8947150" y="3700463"/>
          <p14:tracePt t="40555" x="8961438" y="3686175"/>
          <p14:tracePt t="40557" x="8975725" y="3686175"/>
          <p14:tracePt t="40558" x="8975725" y="3671888"/>
          <p14:tracePt t="40561" x="8990013" y="3671888"/>
          <p14:tracePt t="40563" x="8990013" y="3657600"/>
          <p14:tracePt t="40564" x="9004300" y="3657600"/>
          <p14:tracePt t="40566" x="9018588" y="3657600"/>
          <p14:tracePt t="40569" x="9032875" y="3643313"/>
          <p14:tracePt t="40572" x="9047163" y="3629025"/>
          <p14:tracePt t="40576" x="9061450" y="3629025"/>
          <p14:tracePt t="40577" x="9075738" y="3629025"/>
          <p14:tracePt t="40581" x="9090025" y="3629025"/>
          <p14:tracePt t="40582" x="9090025" y="3614738"/>
          <p14:tracePt t="40585" x="9104313" y="3614738"/>
          <p14:tracePt t="40589" x="9118600" y="3614738"/>
          <p14:tracePt t="40592" x="9132888" y="3614738"/>
          <p14:tracePt t="40594" x="9147175" y="3614738"/>
          <p14:tracePt t="40598" x="9161463" y="3614738"/>
          <p14:tracePt t="40600" x="9175750" y="3614738"/>
          <p14:tracePt t="40602" x="9175750" y="3600450"/>
          <p14:tracePt t="40604" x="9190038" y="3600450"/>
          <p14:tracePt t="40605" x="9204325" y="3600450"/>
          <p14:tracePt t="40609" x="9218613" y="3600450"/>
          <p14:tracePt t="40612" x="9232900" y="3600450"/>
          <p14:tracePt t="40614" x="9247188" y="3600450"/>
          <p14:tracePt t="40616" x="9261475" y="3600450"/>
          <p14:tracePt t="40618" x="9275763" y="3600450"/>
          <p14:tracePt t="40620" x="9290050" y="3600450"/>
          <p14:tracePt t="40621" x="9304338" y="3600450"/>
          <p14:tracePt t="40624" x="9318625" y="3600450"/>
          <p14:tracePt t="40627" x="9332913" y="3600450"/>
          <p14:tracePt t="40628" x="9347200" y="3600450"/>
          <p14:tracePt t="40630" x="9361488" y="3600450"/>
          <p14:tracePt t="40631" x="9375775" y="3600450"/>
          <p14:tracePt t="40633" x="9390063" y="3600450"/>
          <p14:tracePt t="40636" x="9418638" y="3600450"/>
          <p14:tracePt t="40637" x="9418638" y="3614738"/>
          <p14:tracePt t="40639" x="9432925" y="3614738"/>
          <p14:tracePt t="40640" x="9447213" y="3614738"/>
          <p14:tracePt t="40642" x="9461500" y="3614738"/>
          <p14:tracePt t="40644" x="9475788" y="3614738"/>
          <p14:tracePt t="40646" x="9490075" y="3614738"/>
          <p14:tracePt t="40649" x="9504363" y="3614738"/>
          <p14:tracePt t="40650" x="9518650" y="3614738"/>
          <p14:tracePt t="40652" x="9532938" y="3614738"/>
          <p14:tracePt t="40653" x="9532938" y="3629025"/>
          <p14:tracePt t="40655" x="9547225" y="3629025"/>
          <p14:tracePt t="40659" x="9561513" y="3643313"/>
          <p14:tracePt t="40660" x="9575800" y="3643313"/>
          <p14:tracePt t="40666" x="9590088" y="3643313"/>
          <p14:tracePt t="40673" x="9604375" y="3643313"/>
          <p14:tracePt t="40690" x="9604375" y="3657600"/>
          <p14:tracePt t="40695" x="9618663" y="3657600"/>
          <p14:tracePt t="40697" x="9618663" y="3671888"/>
          <p14:tracePt t="40699" x="9632950" y="3671888"/>
          <p14:tracePt t="40703" x="9632950" y="3686175"/>
          <p14:tracePt t="40705" x="9647238" y="3686175"/>
          <p14:tracePt t="40707" x="9647238" y="3700463"/>
          <p14:tracePt t="40708" x="9647238" y="3714750"/>
          <p14:tracePt t="40709" x="9661525" y="3714750"/>
          <p14:tracePt t="40711" x="9661525" y="3729038"/>
          <p14:tracePt t="40712" x="9675813" y="3729038"/>
          <p14:tracePt t="40713" x="9690100" y="3729038"/>
          <p14:tracePt t="40714" x="9690100" y="3743325"/>
          <p14:tracePt t="40717" x="9704388" y="3743325"/>
          <p14:tracePt t="40718" x="9704388" y="3771900"/>
          <p14:tracePt t="40720" x="9718675" y="3771900"/>
          <p14:tracePt t="40722" x="9718675" y="3786188"/>
          <p14:tracePt t="40723" x="9732963" y="3786188"/>
          <p14:tracePt t="40724" x="9747250" y="3786188"/>
          <p14:tracePt t="40725" x="9747250" y="3800475"/>
          <p14:tracePt t="40727" x="9747250" y="3814763"/>
          <p14:tracePt t="40728" x="9761538" y="3814763"/>
          <p14:tracePt t="40730" x="9761538" y="3829050"/>
          <p14:tracePt t="40731" x="9775825" y="3829050"/>
          <p14:tracePt t="40733" x="9775825" y="3843338"/>
          <p14:tracePt t="40735" x="9790113" y="3843338"/>
          <p14:tracePt t="40737" x="9804400" y="3857625"/>
          <p14:tracePt t="40739" x="9804400" y="3871913"/>
          <p14:tracePt t="40741" x="9818688" y="3871913"/>
          <p14:tracePt t="40743" x="9818688" y="3886200"/>
          <p14:tracePt t="40745" x="9832975" y="3886200"/>
          <p14:tracePt t="40750" x="9832975" y="3900488"/>
          <p14:tracePt t="40751" x="9847263" y="3900488"/>
          <p14:tracePt t="40754" x="9861550" y="3900488"/>
          <p14:tracePt t="40757" x="9861550" y="3914775"/>
          <p14:tracePt t="40766" x="9861550" y="3929063"/>
          <p14:tracePt t="40767" x="9875838" y="3929063"/>
          <p14:tracePt t="40781" x="9875838" y="3943350"/>
          <p14:tracePt t="40795" x="9890125" y="3943350"/>
          <p14:tracePt t="40802" x="9890125" y="3957638"/>
          <p14:tracePt t="40809" x="9904413" y="3957638"/>
          <p14:tracePt t="40812" x="9904413" y="3971925"/>
          <p14:tracePt t="40815" x="9918700" y="3986213"/>
          <p14:tracePt t="40821" x="9918700" y="4000500"/>
          <p14:tracePt t="40822" x="9932988" y="4000500"/>
          <p14:tracePt t="40826" x="9932988" y="4014788"/>
          <p14:tracePt t="40830" x="9947275" y="4014788"/>
          <p14:tracePt t="40831" x="9947275" y="4029075"/>
          <p14:tracePt t="40836" x="9947275" y="4043363"/>
          <p14:tracePt t="40837" x="9961563" y="4043363"/>
          <p14:tracePt t="40839" x="9961563" y="4057650"/>
          <p14:tracePt t="40840" x="9975850" y="4057650"/>
          <p14:tracePt t="40845" x="9975850" y="4071938"/>
          <p14:tracePt t="40846" x="9990138" y="4071938"/>
          <p14:tracePt t="40854" x="10004425" y="4086225"/>
          <p14:tracePt t="40863" x="10004425" y="4100513"/>
          <p14:tracePt t="40864" x="10018713" y="4100513"/>
          <p14:tracePt t="40867" x="10033000" y="4114800"/>
          <p14:tracePt t="40881" x="10033000" y="4129088"/>
          <p14:tracePt t="40884" x="10047288" y="4129088"/>
          <p14:tracePt t="40898" x="10047288" y="4143375"/>
          <p14:tracePt t="40908" x="10061575" y="4143375"/>
          <p14:tracePt t="40915" x="10061575" y="4157663"/>
          <p14:tracePt t="40919" x="10061575" y="4171950"/>
          <p14:tracePt t="40922" x="10075863" y="4171950"/>
          <p14:tracePt t="40924" x="10075863" y="4186238"/>
          <p14:tracePt t="40927" x="10090150" y="4186238"/>
          <p14:tracePt t="40928" x="10090150" y="4200525"/>
          <p14:tracePt t="40932" x="10090150" y="4214813"/>
          <p14:tracePt t="40933" x="10104438" y="4214813"/>
          <p14:tracePt t="40934" x="10104438" y="4229100"/>
          <p14:tracePt t="40938" x="10104438" y="4243388"/>
          <p14:tracePt t="40939" x="10118725" y="4243388"/>
          <p14:tracePt t="40941" x="10118725" y="4257675"/>
          <p14:tracePt t="40943" x="10118725" y="4271963"/>
          <p14:tracePt t="40945" x="10133013" y="4286250"/>
          <p14:tracePt t="40947" x="10147300" y="4300538"/>
          <p14:tracePt t="40950" x="10147300" y="4314825"/>
          <p14:tracePt t="40952" x="10163175" y="4329113"/>
          <p14:tracePt t="40953" x="10163175" y="4343400"/>
          <p14:tracePt t="40954" x="10163175" y="4357688"/>
          <p14:tracePt t="40956" x="10177463" y="4371975"/>
          <p14:tracePt t="40957" x="10177463" y="4386263"/>
          <p14:tracePt t="40958" x="10177463" y="4400550"/>
          <p14:tracePt t="40959" x="10191750" y="4400550"/>
          <p14:tracePt t="40960" x="10191750" y="4414838"/>
          <p14:tracePt t="40961" x="10191750" y="4429125"/>
          <p14:tracePt t="40962" x="10191750" y="4443413"/>
          <p14:tracePt t="40963" x="10206038" y="4457700"/>
          <p14:tracePt t="40964" x="10220325" y="4457700"/>
          <p14:tracePt t="40965" x="10220325" y="4486275"/>
          <p14:tracePt t="40967" x="10220325" y="4500563"/>
          <p14:tracePt t="40968" x="10220325" y="4514850"/>
          <p14:tracePt t="40969" x="10234613" y="4529138"/>
          <p14:tracePt t="40971" x="10234613" y="4543425"/>
          <p14:tracePt t="40973" x="10234613" y="4557713"/>
          <p14:tracePt t="40974" x="10234613" y="4572000"/>
          <p14:tracePt t="40975" x="10234613" y="4586288"/>
          <p14:tracePt t="40976" x="10248900" y="4600575"/>
          <p14:tracePt t="40979" x="10248900" y="4614863"/>
          <p14:tracePt t="40980" x="10263188" y="4629150"/>
          <p14:tracePt t="40981" x="10263188" y="4643438"/>
          <p14:tracePt t="40983" x="10263188" y="4657725"/>
          <p14:tracePt t="40986" x="10263188" y="4686300"/>
          <p14:tracePt t="40988" x="10277475" y="4686300"/>
          <p14:tracePt t="40989" x="10277475" y="4700588"/>
          <p14:tracePt t="40991" x="10277475" y="4714875"/>
          <p14:tracePt t="40992" x="10277475" y="4729163"/>
          <p14:tracePt t="40994" x="10277475" y="4743450"/>
          <p14:tracePt t="40996" x="10277475" y="4757738"/>
          <p14:tracePt t="40998" x="10277475" y="4772025"/>
          <p14:tracePt t="41001" x="10277475" y="4800600"/>
          <p14:tracePt t="41004" x="10277475" y="4814888"/>
          <p14:tracePt t="41006" x="10277475" y="4829175"/>
          <p14:tracePt t="41008" x="10277475" y="4843463"/>
          <p14:tracePt t="41009" x="10291763" y="4843463"/>
          <p14:tracePt t="41010" x="10291763" y="4857750"/>
          <p14:tracePt t="41013" x="10291763" y="4872038"/>
          <p14:tracePt t="41016" x="10291763" y="4886325"/>
          <p14:tracePt t="41017" x="10291763" y="4900613"/>
          <p14:tracePt t="41021" x="10291763" y="4914900"/>
          <p14:tracePt t="41023" x="10291763" y="4929188"/>
          <p14:tracePt t="41027" x="10291763" y="4943475"/>
          <p14:tracePt t="41029" x="10291763" y="4957763"/>
          <p14:tracePt t="41033" x="10291763" y="4972050"/>
          <p14:tracePt t="41038" x="10291763" y="4986338"/>
          <p14:tracePt t="41042" x="10291763" y="5000625"/>
          <p14:tracePt t="41045" x="10291763" y="5014913"/>
          <p14:tracePt t="41050" x="10291763" y="5029200"/>
          <p14:tracePt t="41057" x="10291763" y="5043488"/>
          <p14:tracePt t="41068" x="10291763" y="5057775"/>
          <p14:tracePt t="41071" x="10291763" y="5072063"/>
          <p14:tracePt t="41199" x="10291763" y="5086350"/>
          <p14:tracePt t="41205" x="10277475" y="5086350"/>
          <p14:tracePt t="41210" x="10263188" y="5086350"/>
          <p14:tracePt t="41211" x="10263188" y="5100638"/>
          <p14:tracePt t="41214" x="10248900" y="5100638"/>
          <p14:tracePt t="42426" x="10234613" y="5100638"/>
          <p14:tracePt t="42426" x="10234613" y="5086350"/>
          <p14:tracePt t="42426" x="10263188" y="5086350"/>
          <p14:tracePt t="42426" x="10277475" y="5072063"/>
          <p14:tracePt t="42426" x="10291763" y="5072063"/>
          <p14:tracePt t="42426" x="10320338" y="5057775"/>
          <p14:tracePt t="42426" x="10348913" y="5057775"/>
          <p14:tracePt t="42426" x="10377488" y="5043488"/>
          <p14:tracePt t="42426" x="10391775" y="5043488"/>
          <p14:tracePt t="42426" x="10434638" y="5043488"/>
          <p14:tracePt t="42426" x="10477500" y="5029200"/>
          <p14:tracePt t="42426" x="10506075" y="5029200"/>
          <p14:tracePt t="42426" x="10548938" y="5029200"/>
          <p14:tracePt t="42426" x="10606088" y="5014913"/>
          <p14:tracePt t="42426" x="10648950" y="5000625"/>
          <p14:tracePt t="42426" x="10691813" y="5000625"/>
          <p14:tracePt t="42426" x="10734675" y="5000625"/>
          <p14:tracePt t="42426" x="10777538" y="5000625"/>
          <p14:tracePt t="42426" x="10820400" y="4986338"/>
          <p14:tracePt t="42426" x="10834688" y="4986338"/>
          <p14:tracePt t="42426" x="10877550" y="4986338"/>
          <p14:tracePt t="42426" x="10920413" y="4986338"/>
          <p14:tracePt t="42426" x="10963275" y="4986338"/>
          <p14:tracePt t="42426" x="11006138" y="4986338"/>
          <p14:tracePt t="42426" x="11049000" y="4986338"/>
          <p14:tracePt t="42426" x="11106150" y="4986338"/>
          <p14:tracePt t="42426" x="11134725" y="4986338"/>
          <p14:tracePt t="42426" x="11163300" y="4986338"/>
          <p14:tracePt t="42426" x="11206163" y="4986338"/>
          <p14:tracePt t="42426" x="11249025" y="4986338"/>
          <p14:tracePt t="42426" x="11291888" y="4986338"/>
          <p14:tracePt t="42426" x="11334750" y="4986338"/>
          <p14:tracePt t="42426" x="11377613" y="4986338"/>
          <p14:tracePt t="42426" x="11406188" y="4986338"/>
          <p14:tracePt t="42426" x="11434763" y="4986338"/>
          <p14:tracePt t="42426" x="11449050" y="5000625"/>
          <p14:tracePt t="42426" x="11491913" y="5000625"/>
          <p14:tracePt t="42426" x="11506200" y="5014913"/>
          <p14:tracePt t="42426" x="11520488" y="5014913"/>
          <p14:tracePt t="42426" x="11534775" y="5014913"/>
          <p14:tracePt t="42426" x="11549063" y="5014913"/>
          <p14:tracePt t="42426" x="11563350" y="5014913"/>
          <p14:tracePt t="42426" x="11577638" y="5014913"/>
          <p14:tracePt t="42426" x="11591925" y="5014913"/>
          <p14:tracePt t="42426" x="11606213" y="5014913"/>
          <p14:tracePt t="42426" x="11620500" y="5014913"/>
          <p14:tracePt t="42426" x="11634788" y="5014913"/>
          <p14:tracePt t="42426" x="11649075" y="5014913"/>
          <p14:tracePt t="42426" x="11663363" y="5014913"/>
          <p14:tracePt t="42426" x="11677650" y="5000625"/>
          <p14:tracePt t="42426" x="11691938" y="4986338"/>
          <p14:tracePt t="42426" x="11706225" y="4986338"/>
          <p14:tracePt t="42426" x="11720513" y="4986338"/>
          <p14:tracePt t="42426" x="11720513" y="4972050"/>
          <p14:tracePt t="42426" x="11734800" y="4972050"/>
          <p14:tracePt t="42426" x="11777663" y="4943475"/>
          <p14:tracePt t="42426" x="11806238" y="4929188"/>
          <p14:tracePt t="42426" x="11834813" y="4914900"/>
          <p14:tracePt t="42426" x="11849100" y="4914900"/>
          <p14:tracePt t="42426" x="11863388" y="4886325"/>
          <p14:tracePt t="42426" x="11891963" y="4886325"/>
          <p14:tracePt t="42426" x="11920538" y="4872038"/>
          <p14:tracePt t="42426" x="11934825" y="4857750"/>
          <p14:tracePt t="42426" x="11963400" y="4843463"/>
          <p14:tracePt t="42426" x="11991975" y="4829175"/>
          <p14:tracePt t="42426" x="12006263" y="4814888"/>
          <p14:tracePt t="42426" x="12034838" y="4800600"/>
          <p14:tracePt t="42426" x="12063413" y="4786313"/>
          <p14:tracePt t="42426" x="12091988" y="4772025"/>
          <p14:tracePt t="42426" x="12106275" y="4757738"/>
          <p14:tracePt t="42426" x="12149138" y="3257550"/>
          <p14:tracePt t="42426" x="12134850" y="3271838"/>
          <p14:tracePt t="42426" x="12106275" y="3286125"/>
          <p14:tracePt t="42426" x="12077700" y="3300413"/>
          <p14:tracePt t="42426" x="12049125" y="3300413"/>
          <p14:tracePt t="42426" x="12020550" y="3314700"/>
          <p14:tracePt t="42426" x="11991975" y="3328988"/>
          <p14:tracePt t="42426" x="11977688" y="3328988"/>
          <p14:tracePt t="42426" x="11949113" y="3343275"/>
          <p14:tracePt t="42426" x="11920538" y="3357563"/>
          <p14:tracePt t="42426" x="11906250" y="3357563"/>
          <p14:tracePt t="42426" x="11877675" y="3357563"/>
          <p14:tracePt t="42426" x="11849100" y="3386138"/>
          <p14:tracePt t="42426" x="11834813" y="3386138"/>
          <p14:tracePt t="42426" x="11820525" y="3400425"/>
          <p14:tracePt t="42426" x="11777663" y="3400425"/>
          <p14:tracePt t="42426" x="11763375" y="3414713"/>
          <p14:tracePt t="42426" x="11749088" y="3429000"/>
          <p14:tracePt t="42426" x="11720513" y="3429000"/>
          <p14:tracePt t="42426" x="11706225" y="3443288"/>
          <p14:tracePt t="42426" x="11677650" y="3457575"/>
          <p14:tracePt t="42426" x="11649075" y="3457575"/>
          <p14:tracePt t="42426" x="11634788" y="3471863"/>
          <p14:tracePt t="42426" x="11620500" y="3486150"/>
          <p14:tracePt t="42426" x="11591925" y="3486150"/>
          <p14:tracePt t="42426" x="11563350" y="3500438"/>
          <p14:tracePt t="42426" x="11563350" y="3514725"/>
          <p14:tracePt t="42426" x="11534775" y="3514725"/>
          <p14:tracePt t="42426" x="11520488" y="3529013"/>
          <p14:tracePt t="42426" x="11491913" y="3529013"/>
          <p14:tracePt t="42426" x="11463338" y="3543300"/>
          <p14:tracePt t="42426" x="11463338" y="3557588"/>
          <p14:tracePt t="42426" x="11434763" y="3557588"/>
          <p14:tracePt t="42426" x="11406188" y="3571875"/>
          <p14:tracePt t="42426" x="11377613" y="3586163"/>
          <p14:tracePt t="42426" x="11363325" y="3600450"/>
          <p14:tracePt t="42426" x="11349038" y="3600450"/>
          <p14:tracePt t="42426" x="11334750" y="3600450"/>
          <p14:tracePt t="42426" x="11306175" y="3614738"/>
          <p14:tracePt t="42426" x="11291888" y="3629025"/>
          <p14:tracePt t="42426" x="11277600" y="3629025"/>
          <p14:tracePt t="42426" x="11263313" y="3643313"/>
          <p14:tracePt t="42426" x="11249025" y="3657600"/>
          <p14:tracePt t="42426" x="11220450" y="3657600"/>
          <p14:tracePt t="42426" x="11206163" y="3671888"/>
          <p14:tracePt t="42426" x="11191875" y="3686175"/>
          <p14:tracePt t="42426" x="11163300" y="3686175"/>
          <p14:tracePt t="42426" x="11149013" y="3700463"/>
          <p14:tracePt t="42426" x="11120438" y="3714750"/>
          <p14:tracePt t="42426" x="11106150" y="3714750"/>
          <p14:tracePt t="42426" x="11091863" y="3729038"/>
          <p14:tracePt t="42426" x="11077575" y="3743325"/>
          <p14:tracePt t="42426" x="11049000" y="3757613"/>
          <p14:tracePt t="42426" x="11020425" y="3771900"/>
          <p14:tracePt t="42426" x="11006138" y="3786188"/>
          <p14:tracePt t="42426" x="10991850" y="3786188"/>
          <p14:tracePt t="42426" x="10963275" y="3800475"/>
          <p14:tracePt t="42426" x="10948988" y="3814763"/>
          <p14:tracePt t="42426" x="10920413" y="3829050"/>
          <p14:tracePt t="42426" x="10891838" y="3843338"/>
          <p14:tracePt t="42426" x="10877550" y="3857625"/>
          <p14:tracePt t="42426" x="10820400" y="3886200"/>
          <p14:tracePt t="42426" x="10791825" y="3900488"/>
          <p14:tracePt t="42426" x="10763250" y="3914775"/>
          <p14:tracePt t="42426" x="10748963" y="3929063"/>
          <p14:tracePt t="42426" x="10706100" y="3929063"/>
          <p14:tracePt t="42426" x="10691813" y="3957638"/>
          <p14:tracePt t="42426" x="10677525" y="3971925"/>
          <p14:tracePt t="42426" x="10634663" y="3986213"/>
          <p14:tracePt t="42426" x="10620375" y="4000500"/>
          <p14:tracePt t="42426" x="10591800" y="4000500"/>
          <p14:tracePt t="42426" x="10577513" y="4014788"/>
          <p14:tracePt t="42426" x="10548938" y="4029075"/>
          <p14:tracePt t="42426" x="10534650" y="4043363"/>
          <p14:tracePt t="42426" x="10506075" y="4057650"/>
          <p14:tracePt t="42426" x="10477500" y="4057650"/>
          <p14:tracePt t="42426" x="10448925" y="4086225"/>
          <p14:tracePt t="42426" x="10420350" y="4100513"/>
          <p14:tracePt t="42426" x="10406063" y="4114800"/>
          <p14:tracePt t="42426" x="10363200" y="4129088"/>
          <p14:tracePt t="42426" x="10348913" y="4143375"/>
          <p14:tracePt t="42426" x="10320338" y="4157663"/>
          <p14:tracePt t="42426" x="10277475" y="4171950"/>
          <p14:tracePt t="42426" x="10263188" y="4171950"/>
          <p14:tracePt t="42426" x="10234613" y="4200525"/>
          <p14:tracePt t="42426" x="10220325" y="4214813"/>
          <p14:tracePt t="42426" x="10177463" y="4214813"/>
          <p14:tracePt t="42426" x="10163175" y="4243388"/>
          <p14:tracePt t="42426" x="10133013" y="4257675"/>
          <p14:tracePt t="42426" x="10104438" y="4257675"/>
          <p14:tracePt t="42426" x="10090150" y="4271963"/>
          <p14:tracePt t="42426" x="10075863" y="4286250"/>
          <p14:tracePt t="42426" x="10033000" y="4300538"/>
          <p14:tracePt t="42426" x="10004425" y="4314825"/>
          <p14:tracePt t="42426" x="9990138" y="4329113"/>
          <p14:tracePt t="42426" x="9961563" y="4343400"/>
          <p14:tracePt t="42426" x="9932988" y="4357688"/>
          <p14:tracePt t="42426" x="9890125" y="4371975"/>
          <p14:tracePt t="42426" x="9861550" y="4400550"/>
          <p14:tracePt t="42426" x="9832975" y="4400550"/>
          <p14:tracePt t="42426" x="9818688" y="4414838"/>
          <p14:tracePt t="42426" x="9804400" y="4429125"/>
          <p14:tracePt t="42426" x="9761538" y="4429125"/>
          <p14:tracePt t="42426" x="9747250" y="4457700"/>
          <p14:tracePt t="42426" x="9732963" y="4471988"/>
          <p14:tracePt t="42426" x="9704388" y="4471988"/>
          <p14:tracePt t="42426" x="9690100" y="4486275"/>
          <p14:tracePt t="42426" x="9661525" y="4500563"/>
          <p14:tracePt t="42426" x="9647238" y="4514850"/>
          <p14:tracePt t="42426" x="9647238" y="4529138"/>
          <p14:tracePt t="42426" x="9632950" y="4529138"/>
          <p14:tracePt t="42426" x="9618663" y="4543425"/>
          <p14:tracePt t="42426" x="9604375" y="4543425"/>
          <p14:tracePt t="42426" x="9590088" y="4543425"/>
          <p14:tracePt t="42426" x="9575800" y="4572000"/>
          <p14:tracePt t="42426" x="9561513" y="4572000"/>
          <p14:tracePt t="42426" x="9547225" y="4572000"/>
          <p14:tracePt t="42426" x="9532938" y="4586288"/>
          <p14:tracePt t="42426" x="9518650" y="4600575"/>
          <p14:tracePt t="42426" x="9504363" y="4614863"/>
          <p14:tracePt t="42426" x="9490075" y="4629150"/>
          <p14:tracePt t="42426" x="9475788" y="4629150"/>
          <p14:tracePt t="42426" x="9475788" y="4643438"/>
          <p14:tracePt t="42426" x="9461500" y="4643438"/>
          <p14:tracePt t="42426" x="9447213" y="4657725"/>
          <p14:tracePt t="42426" x="9447213" y="4672013"/>
          <p14:tracePt t="42426" x="9432925" y="4672013"/>
          <p14:tracePt t="42426" x="9418638" y="4686300"/>
          <p14:tracePt t="42426" x="9418638" y="4700588"/>
          <p14:tracePt t="42426" x="9404350" y="4700588"/>
          <p14:tracePt t="42426" x="9404350" y="4714875"/>
          <p14:tracePt t="42426" x="9404350" y="4729163"/>
          <p14:tracePt t="42426" x="9404350" y="4743450"/>
          <p14:tracePt t="42426" x="9404350" y="4757738"/>
          <p14:tracePt t="42426" x="9390063" y="4757738"/>
          <p14:tracePt t="42426" x="9390063" y="4772025"/>
          <p14:tracePt t="42426" x="9390063" y="4786313"/>
          <p14:tracePt t="42426" x="9390063" y="4800600"/>
          <p14:tracePt t="42426" x="9390063" y="4814888"/>
          <p14:tracePt t="42426" x="9375775" y="4814888"/>
          <p14:tracePt t="42426" x="9375775" y="4829175"/>
          <p14:tracePt t="42426" x="9375775" y="4843463"/>
          <p14:tracePt t="42426" x="9375775" y="4857750"/>
          <p14:tracePt t="42426" x="9375775" y="4872038"/>
          <p14:tracePt t="42426" x="9375775" y="4886325"/>
          <p14:tracePt t="42426" x="9375775" y="4900613"/>
          <p14:tracePt t="42426" x="9375775" y="4914900"/>
          <p14:tracePt t="42426" x="9375775" y="4929188"/>
          <p14:tracePt t="42426" x="9361488" y="4929188"/>
          <p14:tracePt t="42426" x="9361488" y="4943475"/>
          <p14:tracePt t="42426" x="9361488" y="4957763"/>
          <p14:tracePt t="42426" x="9361488" y="4972050"/>
          <p14:tracePt t="42426" x="9361488" y="4986338"/>
          <p14:tracePt t="42426" x="9361488" y="5000625"/>
          <p14:tracePt t="42426" x="9361488" y="5014913"/>
          <p14:tracePt t="42426" x="9361488" y="5029200"/>
          <p14:tracePt t="42426" x="9361488" y="5043488"/>
          <p14:tracePt t="42426" x="9361488" y="5057775"/>
          <p14:tracePt t="42426" x="9361488" y="5072063"/>
          <p14:tracePt t="42426" x="9361488" y="5086350"/>
          <p14:tracePt t="42426" x="9361488" y="5114925"/>
          <p14:tracePt t="42426" x="9375775" y="5114925"/>
          <p14:tracePt t="42426" x="9375775" y="5129213"/>
          <p14:tracePt t="42426" x="9390063" y="5129213"/>
          <p14:tracePt t="42426" x="9390063" y="5143500"/>
          <p14:tracePt t="42426" x="9404350" y="5143500"/>
          <p14:tracePt t="42426" x="9404350" y="5157788"/>
          <p14:tracePt t="42426" x="9404350" y="5172075"/>
          <p14:tracePt t="42426" x="9418638" y="5186363"/>
          <p14:tracePt t="42426" x="9432925" y="5200650"/>
          <p14:tracePt t="42426" x="9447213" y="5214938"/>
          <p14:tracePt t="42426" x="9461500" y="5229225"/>
          <p14:tracePt t="42426" x="9461500" y="5243513"/>
          <p14:tracePt t="42426" x="9475788" y="5243513"/>
          <p14:tracePt t="42426" x="9475788" y="5257800"/>
          <p14:tracePt t="42426" x="9490075" y="5257800"/>
          <p14:tracePt t="42426" x="9504363" y="5272088"/>
          <p14:tracePt t="42426" x="9504363" y="5286375"/>
          <p14:tracePt t="42426" x="9518650" y="5286375"/>
          <p14:tracePt t="42426" x="9532938" y="5300663"/>
          <p14:tracePt t="42426" x="9532938" y="5314950"/>
          <p14:tracePt t="42426" x="9547225" y="5314950"/>
          <p14:tracePt t="42426" x="9561513" y="5314950"/>
          <p14:tracePt t="42426" x="9561513" y="5329238"/>
          <p14:tracePt t="42426" x="9575800" y="5329238"/>
          <p14:tracePt t="42426" x="9590088" y="5329238"/>
          <p14:tracePt t="42426" x="9590088" y="5343525"/>
          <p14:tracePt t="42426" x="9604375" y="5343525"/>
          <p14:tracePt t="42426" x="9618663" y="5357813"/>
          <p14:tracePt t="42426" x="9632950" y="5357813"/>
          <p14:tracePt t="42426" x="9632950" y="5372100"/>
          <p14:tracePt t="42426" x="9647238" y="5372100"/>
          <p14:tracePt t="42426" x="9661525" y="5386388"/>
          <p14:tracePt t="42426" x="9675813" y="5386388"/>
          <p14:tracePt t="42426" x="9690100" y="5386388"/>
          <p14:tracePt t="42426" x="9704388" y="5386388"/>
          <p14:tracePt t="42426" x="9718675" y="5400675"/>
          <p14:tracePt t="42426" x="9732963" y="5400675"/>
          <p14:tracePt t="42426" x="9747250" y="5400675"/>
          <p14:tracePt t="42426" x="9761538" y="5400675"/>
          <p14:tracePt t="42426" x="9775825" y="5414963"/>
          <p14:tracePt t="42426" x="9790113" y="5414963"/>
          <p14:tracePt t="42426" x="9804400" y="5414963"/>
          <p14:tracePt t="42426" x="9818688" y="5414963"/>
          <p14:tracePt t="42426" x="9832975" y="5414963"/>
          <p14:tracePt t="42426" x="9847263" y="5414963"/>
          <p14:tracePt t="42426" x="9861550" y="5414963"/>
          <p14:tracePt t="42426" x="9875838" y="5414963"/>
          <p14:tracePt t="42426" x="9890125" y="5414963"/>
          <p14:tracePt t="42426" x="9904413" y="5414963"/>
          <p14:tracePt t="42426" x="9904413" y="5400675"/>
          <p14:tracePt t="42426" x="9918700" y="5400675"/>
          <p14:tracePt t="42426" x="9932988" y="5400675"/>
          <p14:tracePt t="42426" x="9947275" y="5400675"/>
          <p14:tracePt t="42426" x="9947275" y="5386388"/>
          <p14:tracePt t="42426" x="9961563" y="5386388"/>
          <p14:tracePt t="42426" x="9975850" y="5386388"/>
          <p14:tracePt t="42426" x="9990138" y="5386388"/>
          <p14:tracePt t="42426" x="9990138" y="5372100"/>
          <p14:tracePt t="42426" x="10004425" y="5372100"/>
          <p14:tracePt t="42426" x="10018713" y="5372100"/>
          <p14:tracePt t="42426" x="10018713" y="5357813"/>
          <p14:tracePt t="42426" x="10033000" y="5357813"/>
          <p14:tracePt t="42426" x="10047288" y="5357813"/>
          <p14:tracePt t="42426" x="10047288" y="5343525"/>
          <p14:tracePt t="42426" x="10061575" y="5343525"/>
          <p14:tracePt t="42426" x="10075863" y="5343525"/>
          <p14:tracePt t="42426" x="10075863" y="5329238"/>
          <p14:tracePt t="42426" x="10090150" y="5329238"/>
          <p14:tracePt t="42426" x="10104438" y="5314950"/>
          <p14:tracePt t="42426" x="10104438" y="5300663"/>
          <p14:tracePt t="42426" x="10118725" y="5300663"/>
          <p14:tracePt t="42426" x="10118725" y="5286375"/>
          <p14:tracePt t="42426" x="10133013" y="5286375"/>
          <p14:tracePt t="42426" x="10147300" y="5286375"/>
          <p14:tracePt t="42426" x="10147300" y="5272088"/>
          <p14:tracePt t="42426" x="10163175" y="5272088"/>
          <p14:tracePt t="42426" x="10163175" y="5257800"/>
          <p14:tracePt t="42426" x="10177463" y="5257800"/>
          <p14:tracePt t="42426" x="10177463" y="5243513"/>
          <p14:tracePt t="42426" x="10191750" y="5243513"/>
          <p14:tracePt t="42426" x="10191750" y="5229225"/>
          <p14:tracePt t="42426" x="10206038" y="5229225"/>
          <p14:tracePt t="42426" x="10206038" y="5214938"/>
          <p14:tracePt t="42426" x="10220325" y="5214938"/>
          <p14:tracePt t="42426" x="10234613" y="5200650"/>
          <p14:tracePt t="42426" x="10234613" y="5186363"/>
          <p14:tracePt t="42426" x="10248900" y="5186363"/>
          <p14:tracePt t="42426" x="10248900" y="5172075"/>
          <p14:tracePt t="42426" x="10263188" y="5172075"/>
          <p14:tracePt t="42426" x="10263188" y="5157788"/>
          <p14:tracePt t="42426" x="10277475" y="5157788"/>
          <p14:tracePt t="42714" x="10291763" y="5157788"/>
          <p14:tracePt t="42716" x="10306050" y="5157788"/>
          <p14:tracePt t="42717" x="10320338" y="5157788"/>
          <p14:tracePt t="42718" x="10334625" y="5157788"/>
          <p14:tracePt t="42720" x="10363200" y="5157788"/>
          <p14:tracePt t="42722" x="10377488" y="5157788"/>
          <p14:tracePt t="42723" x="10391775" y="5157788"/>
          <p14:tracePt t="42724" x="10406063" y="5157788"/>
          <p14:tracePt t="42725" x="10420350" y="5157788"/>
          <p14:tracePt t="42726" x="10434638" y="5157788"/>
          <p14:tracePt t="42727" x="10463213" y="5157788"/>
          <p14:tracePt t="42729" x="10491788" y="5157788"/>
          <p14:tracePt t="42730" x="10506075" y="5157788"/>
          <p14:tracePt t="42731" x="10520363" y="5157788"/>
          <p14:tracePt t="42732" x="10548938" y="5157788"/>
          <p14:tracePt t="42734" x="10577513" y="5157788"/>
          <p14:tracePt t="42734" x="10591800" y="5157788"/>
          <p14:tracePt t="42735" x="10620375" y="5157788"/>
          <p14:tracePt t="42736" x="10634663" y="5157788"/>
          <p14:tracePt t="42737" x="10663238" y="5157788"/>
          <p14:tracePt t="42738" x="10691813" y="5157788"/>
          <p14:tracePt t="42739" x="10720388" y="5157788"/>
          <p14:tracePt t="42740" x="10734675" y="5157788"/>
          <p14:tracePt t="42741" x="10763250" y="5157788"/>
          <p14:tracePt t="42742" x="10791825" y="5157788"/>
          <p14:tracePt t="42743" x="10834688" y="5157788"/>
          <p14:tracePt t="42744" x="10877550" y="5157788"/>
          <p14:tracePt t="42745" x="10891838" y="5157788"/>
          <p14:tracePt t="42746" x="10920413" y="5157788"/>
          <p14:tracePt t="42748" x="10948988" y="5157788"/>
          <p14:tracePt t="42748" x="10977563" y="5157788"/>
          <p14:tracePt t="42749" x="11006138" y="5157788"/>
          <p14:tracePt t="42750" x="11049000" y="5157788"/>
          <p14:tracePt t="42751" x="11091863" y="5157788"/>
          <p14:tracePt t="42752" x="11120438" y="5157788"/>
          <p14:tracePt t="42754" x="11163300" y="5157788"/>
          <p14:tracePt t="42755" x="11191875" y="5157788"/>
          <p14:tracePt t="42756" x="11220450" y="5157788"/>
          <p14:tracePt t="42757" x="11249025" y="5157788"/>
          <p14:tracePt t="42758" x="11291888" y="5157788"/>
          <p14:tracePt t="42759" x="11320463" y="5157788"/>
          <p14:tracePt t="42760" x="11363325" y="5157788"/>
          <p14:tracePt t="42761" x="11420475" y="5157788"/>
          <p14:tracePt t="42762" x="11463338" y="5157788"/>
          <p14:tracePt t="42763" x="11491913" y="5157788"/>
          <p14:tracePt t="42764" x="11520488" y="5157788"/>
          <p14:tracePt t="42765" x="11563350" y="5157788"/>
          <p14:tracePt t="42766" x="11606213" y="5157788"/>
          <p14:tracePt t="42767" x="11634788" y="5157788"/>
          <p14:tracePt t="42768" x="11677650" y="5157788"/>
          <p14:tracePt t="42770" x="11720513" y="5157788"/>
          <p14:tracePt t="42771" x="11749088" y="5143500"/>
          <p14:tracePt t="42772" x="11777663" y="5143500"/>
          <p14:tracePt t="42773" x="11820525" y="5143500"/>
          <p14:tracePt t="42774" x="11849100" y="5143500"/>
          <p14:tracePt t="42775" x="11891963" y="5143500"/>
          <p14:tracePt t="42776" x="11949113" y="5143500"/>
          <p14:tracePt t="42777" x="11991975" y="5143500"/>
          <p14:tracePt t="42778" x="12020550" y="5143500"/>
          <p14:tracePt t="42779" x="12063413" y="5143500"/>
          <p14:tracePt t="42780" x="12091988" y="5143500"/>
          <p14:tracePt t="42781" x="12134850" y="5143500"/>
          <p14:tracePt t="42782" x="12163425" y="51435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BD422-D8C1-EB02-6B4C-6322BF6ED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KMP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15A38-C228-2C2E-5B7C-C498E604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String size (User input)</a:t>
            </a:r>
          </a:p>
          <a:p>
            <a:endParaRPr lang="en-GB" dirty="0"/>
          </a:p>
          <a:p>
            <a:r>
              <a:rPr lang="en-GB" dirty="0"/>
              <a:t>Longest border size (User input)</a:t>
            </a:r>
          </a:p>
          <a:p>
            <a:r>
              <a:rPr lang="en-GB" dirty="0"/>
              <a:t>Overlapping or Non-overlapping longest border (User input)</a:t>
            </a:r>
          </a:p>
          <a:p>
            <a:pPr lvl="1"/>
            <a:r>
              <a:rPr lang="en-GB" dirty="0"/>
              <a:t>“</a:t>
            </a:r>
            <a:r>
              <a:rPr lang="en-GB" dirty="0" err="1">
                <a:solidFill>
                  <a:srgbClr val="FF0000"/>
                </a:solidFill>
              </a:rPr>
              <a:t>ababa</a:t>
            </a:r>
            <a:r>
              <a:rPr lang="en-GB" dirty="0"/>
              <a:t>..........” (Overlapping) vs “</a:t>
            </a:r>
            <a:r>
              <a:rPr lang="en-GB" dirty="0">
                <a:solidFill>
                  <a:srgbClr val="FF0000"/>
                </a:solidFill>
              </a:rPr>
              <a:t>aba</a:t>
            </a:r>
            <a:r>
              <a:rPr lang="en-GB" dirty="0"/>
              <a:t>…….</a:t>
            </a:r>
            <a:r>
              <a:rPr lang="en-GB" dirty="0">
                <a:solidFill>
                  <a:srgbClr val="FF0000"/>
                </a:solidFill>
              </a:rPr>
              <a:t>aba</a:t>
            </a:r>
            <a:r>
              <a:rPr lang="en-GB" dirty="0"/>
              <a:t>….” (Non-overlapping)</a:t>
            </a:r>
          </a:p>
          <a:p>
            <a:pPr lvl="1"/>
            <a:endParaRPr lang="en-GB" dirty="0"/>
          </a:p>
          <a:p>
            <a:r>
              <a:rPr lang="en-GB" dirty="0"/>
              <a:t>Alphabet</a:t>
            </a: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9785A461-D7D0-F38D-1C72-6EA4D11953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388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23"/>
    </mc:Choice>
    <mc:Fallback>
      <p:transition spd="slow" advTm="58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033" x="12020550" y="1171575"/>
          <p14:tracePt t="27035" x="11949113" y="1171575"/>
          <p14:tracePt t="27035" x="11906250" y="1200150"/>
          <p14:tracePt t="27036" x="11849100" y="1228725"/>
          <p14:tracePt t="27037" x="11777663" y="1243013"/>
          <p14:tracePt t="27038" x="11749088" y="1243013"/>
          <p14:tracePt t="27039" x="11706225" y="1271588"/>
          <p14:tracePt t="27040" x="11634788" y="1285875"/>
          <p14:tracePt t="27041" x="11591925" y="1314450"/>
          <p14:tracePt t="27042" x="11534775" y="1314450"/>
          <p14:tracePt t="27043" x="11434763" y="1343025"/>
          <p14:tracePt t="27044" x="11377613" y="1385888"/>
          <p14:tracePt t="27045" x="11334750" y="1385888"/>
          <p14:tracePt t="27047" x="11277600" y="1414463"/>
          <p14:tracePt t="27047" x="11234738" y="1428750"/>
          <p14:tracePt t="27048" x="11191875" y="1443038"/>
          <p14:tracePt t="27049" x="11149013" y="1457325"/>
          <p14:tracePt t="27050" x="11091863" y="1485900"/>
          <p14:tracePt t="27051" x="11049000" y="1485900"/>
          <p14:tracePt t="27052" x="11006138" y="1514475"/>
          <p14:tracePt t="27054" x="10963275" y="1528763"/>
          <p14:tracePt t="27054" x="10920413" y="1543050"/>
          <p14:tracePt t="27055" x="10863263" y="1557338"/>
          <p14:tracePt t="27056" x="10834688" y="1571625"/>
          <p14:tracePt t="27057" x="10820400" y="1585913"/>
          <p14:tracePt t="27058" x="10777538" y="1585913"/>
          <p14:tracePt t="27059" x="10748963" y="1614488"/>
          <p14:tracePt t="27060" x="10706100" y="1628775"/>
          <p14:tracePt t="27061" x="10648950" y="1643063"/>
          <p14:tracePt t="27062" x="10620375" y="1657350"/>
          <p14:tracePt t="27063" x="10548938" y="1685925"/>
          <p14:tracePt t="27064" x="10491788" y="1700213"/>
          <p14:tracePt t="27065" x="10463213" y="1714500"/>
          <p14:tracePt t="27066" x="10434638" y="1728788"/>
          <p14:tracePt t="27068" x="10391775" y="1743075"/>
          <p14:tracePt t="27068" x="10363200" y="1757363"/>
          <p14:tracePt t="27069" x="10348913" y="1757363"/>
          <p14:tracePt t="27070" x="10320338" y="1785938"/>
          <p14:tracePt t="27071" x="10291763" y="1785938"/>
          <p14:tracePt t="27072" x="10263188" y="1800225"/>
          <p14:tracePt t="27073" x="10234613" y="1814513"/>
          <p14:tracePt t="27075" x="10191750" y="1828800"/>
          <p14:tracePt t="27075" x="10163175" y="1843088"/>
          <p14:tracePt t="27076" x="10147300" y="1857375"/>
          <p14:tracePt t="27077" x="10118725" y="1857375"/>
          <p14:tracePt t="27078" x="10090150" y="1871663"/>
          <p14:tracePt t="27079" x="10075863" y="1885950"/>
          <p14:tracePt t="27080" x="10047288" y="1900238"/>
          <p14:tracePt t="27082" x="10018713" y="1914525"/>
          <p14:tracePt t="27082" x="9990138" y="1928813"/>
          <p14:tracePt t="27083" x="9975850" y="1928813"/>
          <p14:tracePt t="27084" x="9947275" y="1943100"/>
          <p14:tracePt t="27085" x="9932988" y="1957388"/>
          <p14:tracePt t="27086" x="9918700" y="1957388"/>
          <p14:tracePt t="27087" x="9875838" y="1971675"/>
          <p14:tracePt t="27089" x="9847263" y="2000250"/>
          <p14:tracePt t="27089" x="9832975" y="2000250"/>
          <p14:tracePt t="27090" x="9804400" y="2000250"/>
          <p14:tracePt t="27091" x="9804400" y="2014538"/>
          <p14:tracePt t="27092" x="9790113" y="2014538"/>
          <p14:tracePt t="27093" x="9761538" y="2014538"/>
          <p14:tracePt t="27094" x="9747250" y="2028825"/>
          <p14:tracePt t="27095" x="9732963" y="2043113"/>
          <p14:tracePt t="27096" x="9718675" y="2043113"/>
          <p14:tracePt t="27097" x="9704388" y="2043113"/>
          <p14:tracePt t="27098" x="9690100" y="2057400"/>
          <p14:tracePt t="27099" x="9675813" y="2057400"/>
          <p14:tracePt t="27101" x="9661525" y="2071688"/>
          <p14:tracePt t="27103" x="9647238" y="2071688"/>
          <p14:tracePt t="27104" x="9618663" y="2085975"/>
          <p14:tracePt t="27106" x="9604375" y="2085975"/>
          <p14:tracePt t="27109" x="9590088" y="2100263"/>
          <p14:tracePt t="27110" x="9575800" y="2100263"/>
          <p14:tracePt t="27111" x="9561513" y="2100263"/>
          <p14:tracePt t="27116" x="9547225" y="2100263"/>
          <p14:tracePt t="27116" x="9547225" y="2114550"/>
          <p14:tracePt t="27117" x="9532938" y="2114550"/>
          <p14:tracePt t="27120" x="9518650" y="2114550"/>
          <p14:tracePt t="27123" x="9504363" y="2128838"/>
          <p14:tracePt t="27125" x="9490075" y="2128838"/>
          <p14:tracePt t="27130" x="9475788" y="2128838"/>
          <p14:tracePt t="27133" x="9461500" y="2128838"/>
          <p14:tracePt t="27137" x="9447213" y="2128838"/>
          <p14:tracePt t="27140" x="9432925" y="2128838"/>
          <p14:tracePt t="27148" x="9418638" y="2128838"/>
          <p14:tracePt t="27201" x="9404350" y="2128838"/>
          <p14:tracePt t="27205" x="9390063" y="2128838"/>
          <p14:tracePt t="27206" x="9390063" y="2143125"/>
          <p14:tracePt t="27213" x="9375775" y="2143125"/>
          <p14:tracePt t="27224" x="9361488" y="2143125"/>
          <p14:tracePt t="27236" x="9347200" y="2143125"/>
          <p14:tracePt t="27242" x="9332913" y="2157413"/>
          <p14:tracePt t="27248" x="9318625" y="2157413"/>
          <p14:tracePt t="27251" x="9304338" y="2157413"/>
          <p14:tracePt t="27253" x="9304338" y="2171700"/>
          <p14:tracePt t="27255" x="9290050" y="2171700"/>
          <p14:tracePt t="27256" x="9275763" y="2185988"/>
          <p14:tracePt t="27259" x="9261475" y="2185988"/>
          <p14:tracePt t="27262" x="9261475" y="2200275"/>
          <p14:tracePt t="27262" x="9247188" y="2200275"/>
          <p14:tracePt t="27264" x="9232900" y="2200275"/>
          <p14:tracePt t="27266" x="9218613" y="2200275"/>
          <p14:tracePt t="27267" x="9218613" y="2214563"/>
          <p14:tracePt t="27268" x="9204325" y="2214563"/>
          <p14:tracePt t="27270" x="9190038" y="2228850"/>
          <p14:tracePt t="27271" x="9190038" y="2243138"/>
          <p14:tracePt t="27272" x="9175750" y="2243138"/>
          <p14:tracePt t="27274" x="9161463" y="2243138"/>
          <p14:tracePt t="27276" x="9161463" y="2257425"/>
          <p14:tracePt t="27276" x="9147175" y="2257425"/>
          <p14:tracePt t="27277" x="9147175" y="2271713"/>
          <p14:tracePt t="27278" x="9132888" y="2271713"/>
          <p14:tracePt t="27280" x="9118600" y="2286000"/>
          <p14:tracePt t="27281" x="9104313" y="2300288"/>
          <p14:tracePt t="27283" x="9090025" y="2300288"/>
          <p14:tracePt t="27284" x="9090025" y="2314575"/>
          <p14:tracePt t="27285" x="9075738" y="2314575"/>
          <p14:tracePt t="27286" x="9061450" y="2314575"/>
          <p14:tracePt t="27287" x="9061450" y="2328863"/>
          <p14:tracePt t="27288" x="9047163" y="2328863"/>
          <p14:tracePt t="27289" x="9047163" y="2343150"/>
          <p14:tracePt t="27290" x="9032875" y="2343150"/>
          <p14:tracePt t="27291" x="9032875" y="2357438"/>
          <p14:tracePt t="27292" x="9018588" y="2357438"/>
          <p14:tracePt t="27293" x="9004300" y="2357438"/>
          <p14:tracePt t="27294" x="9004300" y="2371725"/>
          <p14:tracePt t="27295" x="8990013" y="2371725"/>
          <p14:tracePt t="27297" x="8975725" y="2386013"/>
          <p14:tracePt t="27299" x="8961438" y="2386013"/>
          <p14:tracePt t="27300" x="8947150" y="2400300"/>
          <p14:tracePt t="27301" x="8947150" y="2414588"/>
          <p14:tracePt t="27302" x="8932863" y="2414588"/>
          <p14:tracePt t="27304" x="8918575" y="2414588"/>
          <p14:tracePt t="27306" x="8918575" y="2428875"/>
          <p14:tracePt t="27307" x="8904288" y="2428875"/>
          <p14:tracePt t="27308" x="8890000" y="2443163"/>
          <p14:tracePt t="27311" x="8875713" y="2443163"/>
          <p14:tracePt t="27313" x="8861425" y="2443163"/>
          <p14:tracePt t="27314" x="8861425" y="2457450"/>
          <p14:tracePt t="27315" x="8861425" y="2471738"/>
          <p14:tracePt t="27316" x="8847138" y="2471738"/>
          <p14:tracePt t="27318" x="8832850" y="2471738"/>
          <p14:tracePt t="27322" x="8818563" y="2471738"/>
          <p14:tracePt t="27323" x="8818563" y="2486025"/>
          <p14:tracePt t="27326" x="8804275" y="2486025"/>
          <p14:tracePt t="27332" x="8789988" y="2486025"/>
          <p14:tracePt t="27334" x="8789988" y="2500313"/>
          <p14:tracePt t="27342" x="8775700" y="2500313"/>
          <p14:tracePt t="27347" x="8761413" y="2500313"/>
          <p14:tracePt t="27350" x="8761413" y="2514600"/>
          <p14:tracePt t="27359" x="8747125" y="2514600"/>
          <p14:tracePt t="27364" x="8747125" y="2528888"/>
          <p14:tracePt t="27382" x="8732838" y="2528888"/>
          <p14:tracePt t="27396" x="8718550" y="2528888"/>
          <p14:tracePt t="27404" x="8704263" y="2528888"/>
          <p14:tracePt t="27413" x="8689975" y="2528888"/>
          <p14:tracePt t="27520" x="8675688" y="2528888"/>
          <p14:tracePt t="27520" x="8675688" y="2543175"/>
          <p14:tracePt t="27527" x="8661400" y="2543175"/>
          <p14:tracePt t="27533" x="8647113" y="2543175"/>
          <p14:tracePt t="27536" x="8647113" y="2557463"/>
          <p14:tracePt t="27543" x="8632825" y="2557463"/>
          <p14:tracePt t="27553" x="8632825" y="2571750"/>
          <p14:tracePt t="27554" x="8618538" y="2571750"/>
          <p14:tracePt t="27561" x="8618538" y="2586038"/>
          <p14:tracePt t="27565" x="8604250" y="2586038"/>
          <p14:tracePt t="27568" x="8589963" y="2586038"/>
          <p14:tracePt t="27571" x="8589963" y="2600325"/>
          <p14:tracePt t="27577" x="8575675" y="2600325"/>
          <p14:tracePt t="27584" x="8561388" y="2600325"/>
          <p14:tracePt t="27585" x="8561388" y="2614613"/>
          <p14:tracePt t="27591" x="8547100" y="2614613"/>
          <p14:tracePt t="27594" x="8532813" y="2628900"/>
          <p14:tracePt t="27599" x="8532813" y="2643188"/>
          <p14:tracePt t="27600" x="8518525" y="2643188"/>
          <p14:tracePt t="27604" x="8504238" y="2643188"/>
          <p14:tracePt t="27609" x="8489950" y="2643188"/>
          <p14:tracePt t="27611" x="8475663" y="2643188"/>
          <p14:tracePt t="27617" x="8461375" y="2643188"/>
          <p14:tracePt t="27624" x="8447088" y="2643188"/>
          <p14:tracePt t="27633" x="8432800" y="2643188"/>
          <p14:tracePt t="27637" x="8418513" y="2643188"/>
          <p14:tracePt t="27645" x="8404225" y="2643188"/>
          <p14:tracePt t="27651" x="8389938" y="2643188"/>
          <p14:tracePt t="27656" x="8375650" y="2643188"/>
          <p14:tracePt t="27658" x="8361363" y="2643188"/>
          <p14:tracePt t="27663" x="8347075" y="2643188"/>
          <p14:tracePt t="27667" x="8332788" y="2643188"/>
          <p14:tracePt t="27670" x="8318500" y="2643188"/>
          <p14:tracePt t="27673" x="8304213" y="2643188"/>
          <p14:tracePt t="27674" x="8289925" y="2643188"/>
          <p14:tracePt t="27676" x="8275638" y="2643188"/>
          <p14:tracePt t="27680" x="8247063" y="2643188"/>
          <p14:tracePt t="27683" x="8232775" y="2643188"/>
          <p14:tracePt t="27685" x="8218488" y="2643188"/>
          <p14:tracePt t="27688" x="8204200" y="2643188"/>
          <p14:tracePt t="27689" x="8189913" y="2643188"/>
          <p14:tracePt t="27691" x="8175625" y="2643188"/>
          <p14:tracePt t="27694" x="8161338" y="2643188"/>
          <p14:tracePt t="27695" x="8147050" y="2628900"/>
          <p14:tracePt t="27696" x="8132763" y="2628900"/>
          <p14:tracePt t="27699" x="8118475" y="2628900"/>
          <p14:tracePt t="27701" x="8104188" y="2628900"/>
          <p14:tracePt t="27703" x="8089900" y="2628900"/>
          <p14:tracePt t="27704" x="8075613" y="2628900"/>
          <p14:tracePt t="27706" x="8061325" y="2628900"/>
          <p14:tracePt t="27708" x="8047038" y="2628900"/>
          <p14:tracePt t="27710" x="8032750" y="2628900"/>
          <p14:tracePt t="27711" x="8018463" y="2628900"/>
          <p14:tracePt t="27713" x="8004175" y="2614613"/>
          <p14:tracePt t="27715" x="7989888" y="2614613"/>
          <p14:tracePt t="27717" x="7975600" y="2614613"/>
          <p14:tracePt t="27718" x="7961313" y="2614613"/>
          <p14:tracePt t="27720" x="7947025" y="2614613"/>
          <p14:tracePt t="27722" x="7932738" y="2614613"/>
          <p14:tracePt t="27724" x="7918450" y="2600325"/>
          <p14:tracePt t="27725" x="7904163" y="2600325"/>
          <p14:tracePt t="27727" x="7889875" y="2600325"/>
          <p14:tracePt t="27729" x="7875588" y="2600325"/>
          <p14:tracePt t="27731" x="7861300" y="2600325"/>
          <p14:tracePt t="27733" x="7847013" y="2586038"/>
          <p14:tracePt t="27734" x="7832725" y="2586038"/>
          <p14:tracePt t="27736" x="7818438" y="2586038"/>
          <p14:tracePt t="27737" x="7818438" y="2571750"/>
          <p14:tracePt t="27738" x="7804150" y="2571750"/>
          <p14:tracePt t="27741" x="7789863" y="2571750"/>
          <p14:tracePt t="27741" x="7775575" y="2571750"/>
          <p14:tracePt t="27743" x="7761288" y="2571750"/>
          <p14:tracePt t="27745" x="7747000" y="2571750"/>
          <p14:tracePt t="27746" x="7747000" y="2557463"/>
          <p14:tracePt t="27748" x="7732713" y="2557463"/>
          <p14:tracePt t="27748" x="7718425" y="2557463"/>
          <p14:tracePt t="27750" x="7704138" y="2557463"/>
          <p14:tracePt t="27752" x="7689850" y="2557463"/>
          <p14:tracePt t="27755" x="7675563" y="2557463"/>
          <p14:tracePt t="27755" x="7661275" y="2557463"/>
          <p14:tracePt t="27756" x="7646988" y="2543175"/>
          <p14:tracePt t="27759" x="7632700" y="2543175"/>
          <p14:tracePt t="27760" x="7618413" y="2543175"/>
          <p14:tracePt t="27762" x="7618413" y="2528888"/>
          <p14:tracePt t="27762" x="7604125" y="2528888"/>
          <p14:tracePt t="27764" x="7589838" y="2528888"/>
          <p14:tracePt t="27765" x="7575550" y="2528888"/>
          <p14:tracePt t="27766" x="7561263" y="2528888"/>
          <p14:tracePt t="27768" x="7546975" y="2528888"/>
          <p14:tracePt t="27770" x="7532688" y="2528888"/>
          <p14:tracePt t="27771" x="7518400" y="2528888"/>
          <p14:tracePt t="27772" x="7518400" y="2514600"/>
          <p14:tracePt t="27773" x="7504113" y="2514600"/>
          <p14:tracePt t="27774" x="7489825" y="2514600"/>
          <p14:tracePt t="27776" x="7475538" y="2514600"/>
          <p14:tracePt t="27777" x="7461250" y="2514600"/>
          <p14:tracePt t="27778" x="7446963" y="2514600"/>
          <p14:tracePt t="27780" x="7432675" y="2514600"/>
          <p14:tracePt t="27781" x="7418388" y="2514600"/>
          <p14:tracePt t="27783" x="7404100" y="2514600"/>
          <p14:tracePt t="27784" x="7389813" y="2514600"/>
          <p14:tracePt t="27786" x="7375525" y="2500313"/>
          <p14:tracePt t="27787" x="7361238" y="2500313"/>
          <p14:tracePt t="27790" x="7332663" y="2500313"/>
          <p14:tracePt t="27793" x="7318375" y="2500313"/>
          <p14:tracePt t="27794" x="7304088" y="2500313"/>
          <p14:tracePt t="27795" x="7289800" y="2486025"/>
          <p14:tracePt t="27797" x="7275513" y="2486025"/>
          <p14:tracePt t="27799" x="7261225" y="2486025"/>
          <p14:tracePt t="27802" x="7232650" y="2486025"/>
          <p14:tracePt t="27805" x="7218363" y="2486025"/>
          <p14:tracePt t="27807" x="7204075" y="2486025"/>
          <p14:tracePt t="27808" x="7189788" y="2486025"/>
          <p14:tracePt t="27810" x="7175500" y="2486025"/>
          <p14:tracePt t="27811" x="7161213" y="2486025"/>
          <p14:tracePt t="27813" x="7146925" y="2486025"/>
          <p14:tracePt t="27814" x="7132638" y="2486025"/>
          <p14:tracePt t="27816" x="7118350" y="2486025"/>
          <p14:tracePt t="27818" x="7104063" y="2486025"/>
          <p14:tracePt t="27820" x="7089775" y="2486025"/>
          <p14:tracePt t="27821" x="7075488" y="2486025"/>
          <p14:tracePt t="27823" x="7061200" y="2486025"/>
          <p14:tracePt t="27826" x="7046913" y="2486025"/>
          <p14:tracePt t="27828" x="7032625" y="2486025"/>
          <p14:tracePt t="27830" x="7018338" y="2486025"/>
          <p14:tracePt t="27831" x="7004050" y="2486025"/>
          <p14:tracePt t="27834" x="6989763" y="2486025"/>
          <p14:tracePt t="27835" x="6975475" y="2486025"/>
          <p14:tracePt t="27838" x="6961188" y="2486025"/>
          <p14:tracePt t="27841" x="6946900" y="2471738"/>
          <p14:tracePt t="27843" x="6932613" y="2471738"/>
          <p14:tracePt t="27845" x="6918325" y="2471738"/>
          <p14:tracePt t="27847" x="6904038" y="2471738"/>
          <p14:tracePt t="27850" x="6889750" y="2471738"/>
          <p14:tracePt t="27852" x="6875463" y="2471738"/>
          <p14:tracePt t="27853" x="6861175" y="2471738"/>
          <p14:tracePt t="27855" x="6846888" y="2471738"/>
          <p14:tracePt t="27857" x="6832600" y="2471738"/>
          <p14:tracePt t="27859" x="6818313" y="2471738"/>
          <p14:tracePt t="27861" x="6804025" y="2471738"/>
          <p14:tracePt t="27863" x="6789738" y="2471738"/>
          <p14:tracePt t="27864" x="6775450" y="2471738"/>
          <p14:tracePt t="27866" x="6761163" y="2471738"/>
          <p14:tracePt t="27867" x="6746875" y="2471738"/>
          <p14:tracePt t="27869" x="6732588" y="2471738"/>
          <p14:tracePt t="27870" x="6718300" y="2471738"/>
          <p14:tracePt t="27873" x="6704013" y="2471738"/>
          <p14:tracePt t="27874" x="6689725" y="2471738"/>
          <p14:tracePt t="27875" x="6675438" y="2471738"/>
          <p14:tracePt t="27876" x="6661150" y="2471738"/>
          <p14:tracePt t="27877" x="6646863" y="2471738"/>
          <p14:tracePt t="27878" x="6632575" y="2471738"/>
          <p14:tracePt t="27880" x="6618288" y="2471738"/>
          <p14:tracePt t="27881" x="6604000" y="2486025"/>
          <p14:tracePt t="27883" x="6589713" y="2486025"/>
          <p14:tracePt t="27884" x="6575425" y="2486025"/>
          <p14:tracePt t="27885" x="6561138" y="2486025"/>
          <p14:tracePt t="27887" x="6561138" y="2500313"/>
          <p14:tracePt t="27887" x="6546850" y="2500313"/>
          <p14:tracePt t="27889" x="6518275" y="2500313"/>
          <p14:tracePt t="27892" x="6503988" y="2500313"/>
          <p14:tracePt t="27894" x="6489700" y="2500313"/>
          <p14:tracePt t="27895" x="6475413" y="2514600"/>
          <p14:tracePt t="27897" x="6461125" y="2514600"/>
          <p14:tracePt t="27898" x="6446838" y="2514600"/>
          <p14:tracePt t="27899" x="6446838" y="2528888"/>
          <p14:tracePt t="27901" x="6418263" y="2528888"/>
          <p14:tracePt t="27903" x="6403975" y="2528888"/>
          <p14:tracePt t="27905" x="6389688" y="2543175"/>
          <p14:tracePt t="27906" x="6375400" y="2543175"/>
          <p14:tracePt t="27907" x="6361113" y="2543175"/>
          <p14:tracePt t="27908" x="6361113" y="2557463"/>
          <p14:tracePt t="27910" x="6346825" y="2557463"/>
          <p14:tracePt t="27911" x="6332538" y="2571750"/>
          <p14:tracePt t="27912" x="6318250" y="2571750"/>
          <p14:tracePt t="27914" x="6303963" y="2571750"/>
          <p14:tracePt t="27916" x="6289675" y="2571750"/>
          <p14:tracePt t="27918" x="6275388" y="2586038"/>
          <p14:tracePt t="27919" x="6261100" y="2586038"/>
          <p14:tracePt t="27920" x="6246813" y="2586038"/>
          <p14:tracePt t="27922" x="6232525" y="2600325"/>
          <p14:tracePt t="27923" x="6218238" y="2600325"/>
          <p14:tracePt t="27924" x="6203950" y="2600325"/>
          <p14:tracePt t="27926" x="6189663" y="2600325"/>
          <p14:tracePt t="27927" x="6175375" y="2614613"/>
          <p14:tracePt t="27929" x="6161088" y="2614613"/>
          <p14:tracePt t="27930" x="6146800" y="2614613"/>
          <p14:tracePt t="27931" x="6132513" y="2628900"/>
          <p14:tracePt t="27933" x="6118225" y="2628900"/>
          <p14:tracePt t="27936" x="6103938" y="2628900"/>
          <p14:tracePt t="27936" x="6088063" y="2628900"/>
          <p14:tracePt t="27937" x="6073775" y="2628900"/>
          <p14:tracePt t="27938" x="6073775" y="2643188"/>
          <p14:tracePt t="27939" x="6059488" y="2643188"/>
          <p14:tracePt t="27940" x="6045200" y="2643188"/>
          <p14:tracePt t="27941" x="6030913" y="2657475"/>
          <p14:tracePt t="27942" x="6016625" y="2657475"/>
          <p14:tracePt t="27944" x="5988050" y="2671763"/>
          <p14:tracePt t="27946" x="5973763" y="2686050"/>
          <p14:tracePt t="27947" x="5959475" y="2686050"/>
          <p14:tracePt t="27948" x="5945188" y="2686050"/>
          <p14:tracePt t="27949" x="5930900" y="2686050"/>
          <p14:tracePt t="27950" x="5916613" y="2700338"/>
          <p14:tracePt t="27951" x="5902325" y="2700338"/>
          <p14:tracePt t="27952" x="5888038" y="2700338"/>
          <p14:tracePt t="27953" x="5873750" y="2714625"/>
          <p14:tracePt t="27954" x="5859463" y="2714625"/>
          <p14:tracePt t="27955" x="5845175" y="2714625"/>
          <p14:tracePt t="27956" x="5830888" y="2714625"/>
          <p14:tracePt t="27957" x="5830888" y="2728913"/>
          <p14:tracePt t="27958" x="5802313" y="2728913"/>
          <p14:tracePt t="27959" x="5788025" y="2743200"/>
          <p14:tracePt t="27961" x="5759450" y="2743200"/>
          <p14:tracePt t="27963" x="5745163" y="2743200"/>
          <p14:tracePt t="27964" x="5730875" y="2743200"/>
          <p14:tracePt t="27965" x="5716588" y="2771775"/>
          <p14:tracePt t="27966" x="5702300" y="2771775"/>
          <p14:tracePt t="27967" x="5688013" y="2771775"/>
          <p14:tracePt t="27968" x="5673725" y="2771775"/>
          <p14:tracePt t="27970" x="5659438" y="2771775"/>
          <p14:tracePt t="27971" x="5645150" y="2771775"/>
          <p14:tracePt t="27972" x="5645150" y="2786063"/>
          <p14:tracePt t="27973" x="5630863" y="2786063"/>
          <p14:tracePt t="27975" x="5602288" y="2786063"/>
          <p14:tracePt t="27977" x="5588000" y="2786063"/>
          <p14:tracePt t="27978" x="5573713" y="2800350"/>
          <p14:tracePt t="27981" x="5545138" y="2800350"/>
          <p14:tracePt t="27984" x="5530850" y="2814638"/>
          <p14:tracePt t="27984" x="5516563" y="2814638"/>
          <p14:tracePt t="27985" x="5502275" y="2814638"/>
          <p14:tracePt t="27987" x="5487988" y="2814638"/>
          <p14:tracePt t="27989" x="5473700" y="2814638"/>
          <p14:tracePt t="27991" x="5445125" y="2814638"/>
          <p14:tracePt t="27994" x="5430838" y="2814638"/>
          <p14:tracePt t="27996" x="5402263" y="2814638"/>
          <p14:tracePt t="27998" x="5402263" y="2828925"/>
          <p14:tracePt t="27999" x="5387975" y="2828925"/>
          <p14:tracePt t="28000" x="5373688" y="2828925"/>
          <p14:tracePt t="28002" x="5359400" y="2828925"/>
          <p14:tracePt t="28005" x="5345113" y="2828925"/>
          <p14:tracePt t="28007" x="5330825" y="2828925"/>
          <p14:tracePt t="28009" x="5316538" y="2828925"/>
          <p14:tracePt t="28012" x="5302250" y="2828925"/>
          <p14:tracePt t="28013" x="5287963" y="2843213"/>
          <p14:tracePt t="28016" x="5273675" y="2843213"/>
          <p14:tracePt t="28019" x="5259388" y="2843213"/>
          <p14:tracePt t="28019" x="5245100" y="2843213"/>
          <p14:tracePt t="28021" x="5230813" y="2843213"/>
          <p14:tracePt t="28022" x="5216525" y="2843213"/>
          <p14:tracePt t="28024" x="5202238" y="2843213"/>
          <p14:tracePt t="28025" x="5187950" y="2843213"/>
          <p14:tracePt t="28027" x="5173663" y="2843213"/>
          <p14:tracePt t="28028" x="5159375" y="2843213"/>
          <p14:tracePt t="28029" x="5145088" y="2843213"/>
          <p14:tracePt t="28031" x="5130800" y="2843213"/>
          <p14:tracePt t="28032" x="5116513" y="2843213"/>
          <p14:tracePt t="28033" x="5102225" y="2843213"/>
          <p14:tracePt t="28035" x="5087938" y="2843213"/>
          <p14:tracePt t="28036" x="5073650" y="2843213"/>
          <p14:tracePt t="28038" x="5059363" y="2843213"/>
          <p14:tracePt t="28039" x="5045075" y="2843213"/>
          <p14:tracePt t="28040" x="5030788" y="2843213"/>
          <p14:tracePt t="28042" x="5002213" y="2843213"/>
          <p14:tracePt t="28044" x="4987925" y="2843213"/>
          <p14:tracePt t="28045" x="4973638" y="2843213"/>
          <p14:tracePt t="28047" x="4945063" y="2843213"/>
          <p14:tracePt t="28048" x="4930775" y="2843213"/>
          <p14:tracePt t="28049" x="4916488" y="2843213"/>
          <p14:tracePt t="28051" x="4902200" y="2843213"/>
          <p14:tracePt t="28052" x="4887913" y="2843213"/>
          <p14:tracePt t="28053" x="4873625" y="2843213"/>
          <p14:tracePt t="28054" x="4859338" y="2843213"/>
          <p14:tracePt t="28055" x="4830763" y="2843213"/>
          <p14:tracePt t="28057" x="4816475" y="2843213"/>
          <p14:tracePt t="28058" x="4802188" y="2843213"/>
          <p14:tracePt t="28059" x="4787900" y="2843213"/>
          <p14:tracePt t="28060" x="4759325" y="2843213"/>
          <p14:tracePt t="28061" x="4745038" y="2843213"/>
          <p14:tracePt t="28062" x="4730750" y="2843213"/>
          <p14:tracePt t="28063" x="4716463" y="2843213"/>
          <p14:tracePt t="28064" x="4702175" y="2843213"/>
          <p14:tracePt t="28065" x="4687888" y="2843213"/>
          <p14:tracePt t="28066" x="4673600" y="2843213"/>
          <p14:tracePt t="28068" x="4645025" y="2843213"/>
          <p14:tracePt t="28069" x="4630738" y="2843213"/>
          <p14:tracePt t="28071" x="4602163" y="2843213"/>
          <p14:tracePt t="28072" x="4587875" y="2843213"/>
          <p14:tracePt t="28073" x="4573588" y="2843213"/>
          <p14:tracePt t="28074" x="4559300" y="2843213"/>
          <p14:tracePt t="28075" x="4530725" y="2843213"/>
          <p14:tracePt t="28077" x="4516438" y="2843213"/>
          <p14:tracePt t="28078" x="4487863" y="2843213"/>
          <p14:tracePt t="28079" x="4473575" y="2843213"/>
          <p14:tracePt t="28080" x="4459288" y="2843213"/>
          <p14:tracePt t="28081" x="4445000" y="2843213"/>
          <p14:tracePt t="28082" x="4430713" y="2843213"/>
          <p14:tracePt t="28083" x="4402138" y="2843213"/>
          <p14:tracePt t="28084" x="4387850" y="2843213"/>
          <p14:tracePt t="28085" x="4359275" y="2843213"/>
          <p14:tracePt t="28086" x="4344988" y="2828925"/>
          <p14:tracePt t="28088" x="4316413" y="2828925"/>
          <p14:tracePt t="28089" x="4302125" y="2828925"/>
          <p14:tracePt t="28090" x="4287838" y="2828925"/>
          <p14:tracePt t="28091" x="4273550" y="2828925"/>
          <p14:tracePt t="28092" x="4244975" y="2828925"/>
          <p14:tracePt t="28094" x="4216400" y="2828925"/>
          <p14:tracePt t="28095" x="4202113" y="2828925"/>
          <p14:tracePt t="28096" x="4187825" y="2828925"/>
          <p14:tracePt t="28097" x="4173538" y="2828925"/>
          <p14:tracePt t="28098" x="4159250" y="2828925"/>
          <p14:tracePt t="28099" x="4144963" y="2828925"/>
          <p14:tracePt t="28100" x="4130675" y="2828925"/>
          <p14:tracePt t="28101" x="4102100" y="2828925"/>
          <p14:tracePt t="28102" x="4087813" y="2828925"/>
          <p14:tracePt t="28103" x="4073525" y="2814638"/>
          <p14:tracePt t="28104" x="4044950" y="2814638"/>
          <p14:tracePt t="28105" x="4030663" y="2814638"/>
          <p14:tracePt t="28106" x="4016375" y="2814638"/>
          <p14:tracePt t="28107" x="4002088" y="2814638"/>
          <p14:tracePt t="28108" x="3973513" y="2814638"/>
          <p14:tracePt t="28110" x="3944938" y="2814638"/>
          <p14:tracePt t="28111" x="3930650" y="2814638"/>
          <p14:tracePt t="28112" x="3916363" y="2814638"/>
          <p14:tracePt t="28113" x="3902075" y="2814638"/>
          <p14:tracePt t="28114" x="3873500" y="2800350"/>
          <p14:tracePt t="28115" x="3844925" y="2800350"/>
          <p14:tracePt t="28117" x="3816350" y="2800350"/>
          <p14:tracePt t="28118" x="3802063" y="2786063"/>
          <p14:tracePt t="28119" x="3787775" y="2786063"/>
          <p14:tracePt t="28120" x="3759200" y="2786063"/>
          <p14:tracePt t="28121" x="3744913" y="2786063"/>
          <p14:tracePt t="28123" x="3730625" y="2786063"/>
          <p14:tracePt t="28123" x="3702050" y="2771775"/>
          <p14:tracePt t="28124" x="3687763" y="2771775"/>
          <p14:tracePt t="28126" x="3659188" y="2771775"/>
          <p14:tracePt t="28127" x="3644900" y="2771775"/>
          <p14:tracePt t="28128" x="3630613" y="2771775"/>
          <p14:tracePt t="28130" x="3602038" y="2771775"/>
          <p14:tracePt t="28130" x="3587750" y="2771775"/>
          <p14:tracePt t="28131" x="3573463" y="2757488"/>
          <p14:tracePt t="28132" x="3559175" y="2757488"/>
          <p14:tracePt t="28133" x="3530600" y="2743200"/>
          <p14:tracePt t="28134" x="3516313" y="2743200"/>
          <p14:tracePt t="28135" x="3502025" y="2743200"/>
          <p14:tracePt t="28136" x="3473450" y="2743200"/>
          <p14:tracePt t="28137" x="3459163" y="2743200"/>
          <p14:tracePt t="28138" x="3444875" y="2743200"/>
          <p14:tracePt t="28139" x="3416300" y="2743200"/>
          <p14:tracePt t="28140" x="3402013" y="2728913"/>
          <p14:tracePt t="28141" x="3359150" y="2728913"/>
          <p14:tracePt t="28142" x="3344863" y="2714625"/>
          <p14:tracePt t="28143" x="3316288" y="2714625"/>
          <p14:tracePt t="28144" x="3302000" y="2714625"/>
          <p14:tracePt t="28145" x="3287713" y="2714625"/>
          <p14:tracePt t="28146" x="3273425" y="2714625"/>
          <p14:tracePt t="28147" x="3244850" y="2700338"/>
          <p14:tracePt t="28148" x="3230563" y="2700338"/>
          <p14:tracePt t="28149" x="3201988" y="2686050"/>
          <p14:tracePt t="28150" x="3187700" y="2686050"/>
          <p14:tracePt t="28151" x="3173413" y="2686050"/>
          <p14:tracePt t="28152" x="3159125" y="2686050"/>
          <p14:tracePt t="28153" x="3116263" y="2686050"/>
          <p14:tracePt t="28154" x="3101975" y="2686050"/>
          <p14:tracePt t="28155" x="3087688" y="2671763"/>
          <p14:tracePt t="28156" x="3059113" y="2657475"/>
          <p14:tracePt t="28157" x="3044825" y="2657475"/>
          <p14:tracePt t="28158" x="3030538" y="2657475"/>
          <p14:tracePt t="28159" x="3016250" y="2657475"/>
          <p14:tracePt t="28160" x="2987675" y="2657475"/>
          <p14:tracePt t="28161" x="2959100" y="2657475"/>
          <p14:tracePt t="28162" x="2944813" y="2643188"/>
          <p14:tracePt t="28163" x="2930525" y="2643188"/>
          <p14:tracePt t="28164" x="2901950" y="2628900"/>
          <p14:tracePt t="28165" x="2887663" y="2628900"/>
          <p14:tracePt t="28166" x="2873375" y="2628900"/>
          <p14:tracePt t="28167" x="2844800" y="2628900"/>
          <p14:tracePt t="28169" x="2830513" y="2628900"/>
          <p14:tracePt t="28170" x="2787650" y="2614613"/>
          <p14:tracePt t="28172" x="2773363" y="2614613"/>
          <p14:tracePt t="28173" x="2744788" y="2600325"/>
          <p14:tracePt t="28175" x="2716213" y="2600325"/>
          <p14:tracePt t="28176" x="2701925" y="2586038"/>
          <p14:tracePt t="28177" x="2687638" y="2586038"/>
          <p14:tracePt t="28178" x="2673350" y="2586038"/>
          <p14:tracePt t="28179" x="2659063" y="2586038"/>
          <p14:tracePt t="28180" x="2644775" y="2586038"/>
          <p14:tracePt t="28181" x="2630488" y="2586038"/>
          <p14:tracePt t="28182" x="2630488" y="2571750"/>
          <p14:tracePt t="28183" x="2601913" y="2571750"/>
          <p14:tracePt t="28185" x="2587625" y="2571750"/>
          <p14:tracePt t="28187" x="2559050" y="2571750"/>
          <p14:tracePt t="28190" x="2544763" y="2571750"/>
          <p14:tracePt t="28192" x="2530475" y="2571750"/>
          <p14:tracePt t="28193" x="2516188" y="2571750"/>
          <p14:tracePt t="28194" x="2516188" y="2557463"/>
          <p14:tracePt t="28195" x="2501900" y="2557463"/>
          <p14:tracePt t="28199" x="2487613" y="2557463"/>
          <p14:tracePt t="28205" x="2473325" y="2557463"/>
          <p14:tracePt t="28266" x="2473325" y="2543175"/>
          <p14:tracePt t="28328" x="2473325" y="2557463"/>
          <p14:tracePt t="28331" x="2459038" y="2557463"/>
          <p14:tracePt t="28333" x="2459038" y="2571750"/>
          <p14:tracePt t="28336" x="2459038" y="2586038"/>
          <p14:tracePt t="28338" x="2459038" y="2600325"/>
          <p14:tracePt t="28341" x="2459038" y="2614613"/>
          <p14:tracePt t="28342" x="2444750" y="2614613"/>
          <p14:tracePt t="28344" x="2444750" y="2628900"/>
          <p14:tracePt t="28347" x="2444750" y="2643188"/>
          <p14:tracePt t="28349" x="2444750" y="2657475"/>
          <p14:tracePt t="28350" x="2444750" y="2671763"/>
          <p14:tracePt t="28352" x="2444750" y="2686050"/>
          <p14:tracePt t="28354" x="2444750" y="2700338"/>
          <p14:tracePt t="28356" x="2444750" y="2714625"/>
          <p14:tracePt t="28357" x="2430463" y="2714625"/>
          <p14:tracePt t="28358" x="2430463" y="2728913"/>
          <p14:tracePt t="28360" x="2430463" y="2743200"/>
          <p14:tracePt t="28363" x="2430463" y="2757488"/>
          <p14:tracePt t="28365" x="2416175" y="2771775"/>
          <p14:tracePt t="28367" x="2416175" y="2786063"/>
          <p14:tracePt t="28371" x="2416175" y="2800350"/>
          <p14:tracePt t="28373" x="2401888" y="2800350"/>
          <p14:tracePt t="28377" x="2387600" y="2814638"/>
          <p14:tracePt t="28387" x="2387600" y="2828925"/>
          <p14:tracePt t="28390" x="2373313" y="2828925"/>
          <p14:tracePt t="28398" x="2373313" y="2843213"/>
          <p14:tracePt t="28406" x="2359025" y="2843213"/>
          <p14:tracePt t="28411" x="2359025" y="2857500"/>
          <p14:tracePt t="28415" x="2344738" y="2857500"/>
          <p14:tracePt t="28417" x="2330450" y="2857500"/>
          <p14:tracePt t="28422" x="2316163" y="2857500"/>
          <p14:tracePt t="28423" x="2316163" y="2871788"/>
          <p14:tracePt t="28425" x="2301875" y="2871788"/>
          <p14:tracePt t="28428" x="2287588" y="2871788"/>
          <p14:tracePt t="28429" x="2273300" y="2871788"/>
          <p14:tracePt t="28430" x="2273300" y="2886075"/>
          <p14:tracePt t="28433" x="2259013" y="2886075"/>
          <p14:tracePt t="28435" x="2244725" y="2886075"/>
          <p14:tracePt t="28436" x="2230438" y="2886075"/>
          <p14:tracePt t="28437" x="2230438" y="2900363"/>
          <p14:tracePt t="28438" x="2216150" y="2900363"/>
          <p14:tracePt t="28440" x="2201863" y="2900363"/>
          <p14:tracePt t="28442" x="2187575" y="2900363"/>
          <p14:tracePt t="28444" x="2173288" y="2900363"/>
          <p14:tracePt t="28445" x="2159000" y="2900363"/>
          <p14:tracePt t="28446" x="2144713" y="2914650"/>
          <p14:tracePt t="28448" x="2130425" y="2914650"/>
          <p14:tracePt t="28449" x="2116138" y="2914650"/>
          <p14:tracePt t="28450" x="2101850" y="2914650"/>
          <p14:tracePt t="28451" x="2087563" y="2914650"/>
          <p14:tracePt t="28452" x="2073275" y="2914650"/>
          <p14:tracePt t="28453" x="2058988" y="2914650"/>
          <p14:tracePt t="28455" x="2044700" y="2914650"/>
          <p14:tracePt t="28456" x="2028825" y="2914650"/>
          <p14:tracePt t="28457" x="2014538" y="2928938"/>
          <p14:tracePt t="28458" x="2000250" y="2943225"/>
          <p14:tracePt t="28459" x="1985963" y="2943225"/>
          <p14:tracePt t="28460" x="1971675" y="2943225"/>
          <p14:tracePt t="28461" x="1957388" y="2943225"/>
          <p14:tracePt t="28462" x="1943100" y="2943225"/>
          <p14:tracePt t="28463" x="1928813" y="2943225"/>
          <p14:tracePt t="28464" x="1914525" y="2943225"/>
          <p14:tracePt t="28465" x="1900238" y="2957513"/>
          <p14:tracePt t="28466" x="1885950" y="2957513"/>
          <p14:tracePt t="28467" x="1871663" y="2957513"/>
          <p14:tracePt t="28468" x="1843088" y="2957513"/>
          <p14:tracePt t="28469" x="1828800" y="2957513"/>
          <p14:tracePt t="28471" x="1800225" y="2957513"/>
          <p14:tracePt t="28473" x="1785938" y="2971800"/>
          <p14:tracePt t="28474" x="1771650" y="2971800"/>
          <p14:tracePt t="28475" x="1757363" y="2971800"/>
          <p14:tracePt t="28476" x="1728788" y="2971800"/>
          <p14:tracePt t="28477" x="1714500" y="2971800"/>
          <p14:tracePt t="28479" x="1685925" y="2971800"/>
          <p14:tracePt t="28481" x="1671638" y="2971800"/>
          <p14:tracePt t="28482" x="1657350" y="2971800"/>
          <p14:tracePt t="28483" x="1643063" y="2971800"/>
          <p14:tracePt t="28484" x="1628775" y="2971800"/>
          <p14:tracePt t="28485" x="1614488" y="2971800"/>
          <p14:tracePt t="28486" x="1600200" y="2986088"/>
          <p14:tracePt t="28487" x="1585913" y="2986088"/>
          <p14:tracePt t="28489" x="1571625" y="2986088"/>
          <p14:tracePt t="28490" x="1557338" y="2986088"/>
          <p14:tracePt t="28491" x="1543050" y="2986088"/>
          <p14:tracePt t="28493" x="1528763" y="2986088"/>
          <p14:tracePt t="28494" x="1514475" y="2986088"/>
          <p14:tracePt t="28495" x="1500188" y="2986088"/>
          <p14:tracePt t="28498" x="1485900" y="2986088"/>
          <p14:tracePt t="28499" x="1471613" y="2986088"/>
          <p14:tracePt t="28501" x="1443038" y="2986088"/>
          <p14:tracePt t="28505" x="1428750" y="2986088"/>
          <p14:tracePt t="28506" x="1414463" y="2986088"/>
          <p14:tracePt t="28507" x="1400175" y="2986088"/>
          <p14:tracePt t="28510" x="1385888" y="2986088"/>
          <p14:tracePt t="28513" x="1371600" y="2986088"/>
          <p14:tracePt t="28517" x="1357313" y="2986088"/>
          <p14:tracePt t="28519" x="1343025" y="2986088"/>
          <p14:tracePt t="28828" x="1343025" y="2971800"/>
          <p14:tracePt t="28830" x="1343025" y="2957513"/>
          <p14:tracePt t="28839" x="1343025" y="2943225"/>
          <p14:tracePt t="28983" x="1357313" y="2943225"/>
          <p14:tracePt t="29084" x="1371600" y="2943225"/>
          <p14:tracePt t="29099" x="1385888" y="2943225"/>
          <p14:tracePt t="29108" x="1400175" y="2943225"/>
          <p14:tracePt t="29120" x="1414463" y="2943225"/>
          <p14:tracePt t="29135" x="1414463" y="2957513"/>
          <p14:tracePt t="29142" x="1428750" y="2971800"/>
          <p14:tracePt t="29157" x="1428750" y="2986088"/>
          <p14:tracePt t="29165" x="1443038" y="3000375"/>
          <p14:tracePt t="29168" x="1443038" y="3014663"/>
          <p14:tracePt t="29171" x="1443038" y="3028950"/>
          <p14:tracePt t="29172" x="1443038" y="3043238"/>
          <p14:tracePt t="29174" x="1457325" y="3043238"/>
          <p14:tracePt t="29176" x="1457325" y="3057525"/>
          <p14:tracePt t="29181" x="1457325" y="3071813"/>
          <p14:tracePt t="29182" x="1471613" y="3071813"/>
          <p14:tracePt t="29189" x="1471613" y="3086100"/>
          <p14:tracePt t="29202" x="1471613" y="3100388"/>
          <p14:tracePt t="29214" x="1471613" y="3114675"/>
          <p14:tracePt t="29341" x="1485900" y="3114675"/>
          <p14:tracePt t="29346" x="1500188" y="3114675"/>
          <p14:tracePt t="29348" x="1514475" y="3114675"/>
          <p14:tracePt t="29350" x="1528763" y="3114675"/>
          <p14:tracePt t="29353" x="1543050" y="3114675"/>
          <p14:tracePt t="29355" x="1557338" y="3114675"/>
          <p14:tracePt t="29358" x="1571625" y="3114675"/>
          <p14:tracePt t="29359" x="1585913" y="3114675"/>
          <p14:tracePt t="29361" x="1600200" y="3114675"/>
          <p14:tracePt t="29364" x="1614488" y="3114675"/>
          <p14:tracePt t="29366" x="1628775" y="3114675"/>
          <p14:tracePt t="29368" x="1643063" y="3114675"/>
          <p14:tracePt t="29369" x="1657350" y="3114675"/>
          <p14:tracePt t="29373" x="1671638" y="3114675"/>
          <p14:tracePt t="29375" x="1700213" y="3114675"/>
          <p14:tracePt t="29380" x="1714500" y="3114675"/>
          <p14:tracePt t="29381" x="1728788" y="3114675"/>
          <p14:tracePt t="29385" x="1743075" y="3114675"/>
          <p14:tracePt t="29386" x="1757363" y="3114675"/>
          <p14:tracePt t="29391" x="1771650" y="3114675"/>
          <p14:tracePt t="29407" x="1785938" y="3114675"/>
          <p14:tracePt t="29487" x="1800225" y="3114675"/>
          <p14:tracePt t="29500" x="1814513" y="3114675"/>
          <p14:tracePt t="29511" x="1828800" y="3114675"/>
          <p14:tracePt t="29523" x="1843088" y="3114675"/>
          <p14:tracePt t="29535" x="1843088" y="3100388"/>
          <p14:tracePt t="29537" x="1857375" y="3100388"/>
          <p14:tracePt t="29543" x="1871663" y="3100388"/>
          <p14:tracePt t="29550" x="1871663" y="3086100"/>
          <p14:tracePt t="29554" x="1885950" y="3086100"/>
          <p14:tracePt t="29569" x="1900238" y="3086100"/>
          <p14:tracePt t="29582" x="1900238" y="3071813"/>
          <p14:tracePt t="29586" x="1914525" y="3071813"/>
          <p14:tracePt t="29589" x="1928813" y="3071813"/>
          <p14:tracePt t="29599" x="1943100" y="3071813"/>
          <p14:tracePt t="29606" x="1957388" y="3071813"/>
          <p14:tracePt t="29609" x="1957388" y="3057525"/>
          <p14:tracePt t="29613" x="1971675" y="3057525"/>
          <p14:tracePt t="29616" x="1985963" y="3057525"/>
          <p14:tracePt t="29620" x="2000250" y="3057525"/>
          <p14:tracePt t="29626" x="2014538" y="3057525"/>
          <p14:tracePt t="29630" x="2028825" y="3057525"/>
          <p14:tracePt t="29630" x="2028825" y="3043238"/>
          <p14:tracePt t="29632" x="2044700" y="3043238"/>
          <p14:tracePt t="29635" x="2058988" y="3043238"/>
          <p14:tracePt t="29637" x="2058988" y="3028950"/>
          <p14:tracePt t="29638" x="2073275" y="3028950"/>
          <p14:tracePt t="29640" x="2087563" y="3028950"/>
          <p14:tracePt t="29641" x="2101850" y="3028950"/>
          <p14:tracePt t="29644" x="2116138" y="3028950"/>
          <p14:tracePt t="29647" x="2130425" y="3028950"/>
          <p14:tracePt t="29648" x="2130425" y="3014663"/>
          <p14:tracePt t="29649" x="2144713" y="3014663"/>
          <p14:tracePt t="29651" x="2159000" y="3014663"/>
          <p14:tracePt t="29652" x="2173288" y="3014663"/>
          <p14:tracePt t="29655" x="2187575" y="3014663"/>
          <p14:tracePt t="29656" x="2201863" y="3014663"/>
          <p14:tracePt t="29658" x="2216150" y="3000375"/>
          <p14:tracePt t="29659" x="2230438" y="3000375"/>
          <p14:tracePt t="29661" x="2244725" y="3000375"/>
          <p14:tracePt t="29662" x="2259013" y="3000375"/>
          <p14:tracePt t="29664" x="2273300" y="3000375"/>
          <p14:tracePt t="29665" x="2273300" y="2986088"/>
          <p14:tracePt t="29666" x="2301875" y="2986088"/>
          <p14:tracePt t="29667" x="2301875" y="2971800"/>
          <p14:tracePt t="29668" x="2316163" y="2971800"/>
          <p14:tracePt t="29670" x="2330450" y="2971800"/>
          <p14:tracePt t="29672" x="2344738" y="2971800"/>
          <p14:tracePt t="29673" x="2359025" y="2971800"/>
          <p14:tracePt t="29674" x="2373313" y="2971800"/>
          <p14:tracePt t="29675" x="2373313" y="2957513"/>
          <p14:tracePt t="29676" x="2387600" y="2957513"/>
          <p14:tracePt t="29677" x="2401888" y="2957513"/>
          <p14:tracePt t="29678" x="2416175" y="2957513"/>
          <p14:tracePt t="29680" x="2430463" y="2957513"/>
          <p14:tracePt t="29681" x="2430463" y="2943225"/>
          <p14:tracePt t="29682" x="2459038" y="2943225"/>
          <p14:tracePt t="29684" x="2473325" y="2943225"/>
          <p14:tracePt t="29686" x="2487613" y="2928938"/>
          <p14:tracePt t="29688" x="2516188" y="2914650"/>
          <p14:tracePt t="29690" x="2530475" y="2914650"/>
          <p14:tracePt t="29692" x="2544763" y="2914650"/>
          <p14:tracePt t="29693" x="2559050" y="2914650"/>
          <p14:tracePt t="29694" x="2559050" y="2900363"/>
          <p14:tracePt t="29695" x="2573338" y="2900363"/>
          <p14:tracePt t="29697" x="2587625" y="2900363"/>
          <p14:tracePt t="29699" x="2601913" y="2886075"/>
          <p14:tracePt t="29700" x="2616200" y="2886075"/>
          <p14:tracePt t="29702" x="2630488" y="2886075"/>
          <p14:tracePt t="29704" x="2644775" y="2886075"/>
          <p14:tracePt t="29705" x="2644775" y="2871788"/>
          <p14:tracePt t="29706" x="2659063" y="2871788"/>
          <p14:tracePt t="29707" x="2673350" y="2857500"/>
          <p14:tracePt t="29708" x="2687638" y="2857500"/>
          <p14:tracePt t="29711" x="2701925" y="2857500"/>
          <p14:tracePt t="29713" x="2701925" y="2843213"/>
          <p14:tracePt t="29714" x="2716213" y="2843213"/>
          <p14:tracePt t="29715" x="2730500" y="2843213"/>
          <p14:tracePt t="29717" x="2744788" y="2843213"/>
          <p14:tracePt t="29720" x="2759075" y="2843213"/>
          <p14:tracePt t="29723" x="2773363" y="2828925"/>
          <p14:tracePt t="29725" x="2787650" y="2828925"/>
          <p14:tracePt t="29728" x="2787650" y="2814638"/>
          <p14:tracePt t="29729" x="2801938" y="2814638"/>
          <p14:tracePt t="29735" x="2816225" y="2814638"/>
          <p14:tracePt t="29903" x="2830513" y="2814638"/>
          <p14:tracePt t="29913" x="2844800" y="2814638"/>
          <p14:tracePt t="29923" x="2859088" y="2814638"/>
          <p14:tracePt t="29931" x="2873375" y="2814638"/>
          <p14:tracePt t="29937" x="2887663" y="2814638"/>
          <p14:tracePt t="29940" x="2901950" y="2814638"/>
          <p14:tracePt t="29941" x="2901950" y="2828925"/>
          <p14:tracePt t="29944" x="2916238" y="2828925"/>
          <p14:tracePt t="29949" x="2930525" y="2828925"/>
          <p14:tracePt t="29951" x="2930525" y="2843213"/>
          <p14:tracePt t="29953" x="2944813" y="2843213"/>
          <p14:tracePt t="29955" x="2959100" y="2843213"/>
          <p14:tracePt t="29958" x="2959100" y="2857500"/>
          <p14:tracePt t="29959" x="2973388" y="2857500"/>
          <p14:tracePt t="29962" x="2987675" y="2857500"/>
          <p14:tracePt t="29964" x="2987675" y="2871788"/>
          <p14:tracePt t="29966" x="3001963" y="2871788"/>
          <p14:tracePt t="29967" x="3016250" y="2886075"/>
          <p14:tracePt t="29971" x="3030538" y="2900363"/>
          <p14:tracePt t="29974" x="3044825" y="2900363"/>
          <p14:tracePt t="29977" x="3059113" y="2900363"/>
          <p14:tracePt t="29978" x="3059113" y="2914650"/>
          <p14:tracePt t="29979" x="3073400" y="2914650"/>
          <p14:tracePt t="29982" x="3087688" y="2914650"/>
          <p14:tracePt t="29983" x="3087688" y="2928938"/>
          <p14:tracePt t="29986" x="3101975" y="2928938"/>
          <p14:tracePt t="29987" x="3101975" y="2943225"/>
          <p14:tracePt t="29989" x="3116263" y="2943225"/>
          <p14:tracePt t="29992" x="3130550" y="2943225"/>
          <p14:tracePt t="29993" x="3130550" y="2957513"/>
          <p14:tracePt t="29996" x="3144838" y="2957513"/>
          <p14:tracePt t="29999" x="3159125" y="2957513"/>
          <p14:tracePt t="30001" x="3159125" y="2971800"/>
          <p14:tracePt t="30006" x="3173413" y="2971800"/>
          <p14:tracePt t="30012" x="3187700" y="2986088"/>
          <p14:tracePt t="30017" x="3201988" y="2986088"/>
          <p14:tracePt t="30021" x="3201988" y="3000375"/>
          <p14:tracePt t="30028" x="3216275" y="3000375"/>
          <p14:tracePt t="30039" x="3230563" y="3000375"/>
          <p14:tracePt t="30043" x="3230563" y="3014663"/>
          <p14:tracePt t="30045" x="3244850" y="3014663"/>
          <p14:tracePt t="30048" x="3259138" y="3014663"/>
          <p14:tracePt t="30052" x="3273425" y="3028950"/>
          <p14:tracePt t="30056" x="3287713" y="3028950"/>
          <p14:tracePt t="30060" x="3302000" y="3043238"/>
          <p14:tracePt t="30062" x="3316288" y="3043238"/>
          <p14:tracePt t="30064" x="3316288" y="3057525"/>
          <p14:tracePt t="30066" x="3330575" y="3057525"/>
          <p14:tracePt t="30069" x="3344863" y="3057525"/>
          <p14:tracePt t="30070" x="3359150" y="3071813"/>
          <p14:tracePt t="30073" x="3373438" y="3071813"/>
          <p14:tracePt t="30076" x="3387725" y="3086100"/>
          <p14:tracePt t="30079" x="3402013" y="3086100"/>
          <p14:tracePt t="30081" x="3402013" y="3100388"/>
          <p14:tracePt t="30082" x="3416300" y="3100388"/>
          <p14:tracePt t="30083" x="3430588" y="3100388"/>
          <p14:tracePt t="30084" x="3430588" y="3114675"/>
          <p14:tracePt t="30086" x="3444875" y="3114675"/>
          <p14:tracePt t="30089" x="3459163" y="3128963"/>
          <p14:tracePt t="30092" x="3473450" y="3128963"/>
          <p14:tracePt t="30094" x="3487738" y="3128963"/>
          <p14:tracePt t="30096" x="3487738" y="3143250"/>
          <p14:tracePt t="30098" x="3502025" y="3143250"/>
          <p14:tracePt t="30101" x="3516313" y="3157538"/>
          <p14:tracePt t="30105" x="3530600" y="3157538"/>
          <p14:tracePt t="30108" x="3544888" y="3171825"/>
          <p14:tracePt t="30110" x="3544888" y="3186113"/>
          <p14:tracePt t="30112" x="3559175" y="3186113"/>
          <p14:tracePt t="30115" x="3573463" y="3186113"/>
          <p14:tracePt t="30117" x="3573463" y="3200400"/>
          <p14:tracePt t="30121" x="3587750" y="3200400"/>
          <p14:tracePt t="30122" x="3587750" y="3214688"/>
          <p14:tracePt t="30125" x="3602038" y="3214688"/>
          <p14:tracePt t="30127" x="3602038" y="3228975"/>
          <p14:tracePt t="30128" x="3616325" y="3228975"/>
          <p14:tracePt t="30130" x="3616325" y="3243263"/>
          <p14:tracePt t="30134" x="3630613" y="3257550"/>
          <p14:tracePt t="30138" x="3644900" y="3257550"/>
          <p14:tracePt t="30139" x="3644900" y="3271838"/>
          <p14:tracePt t="30141" x="3659188" y="3271838"/>
          <p14:tracePt t="30144" x="3659188" y="3286125"/>
          <p14:tracePt t="30145" x="3673475" y="3300413"/>
          <p14:tracePt t="30148" x="3673475" y="3314700"/>
          <p14:tracePt t="30149" x="3687763" y="3314700"/>
          <p14:tracePt t="30151" x="3687763" y="3328988"/>
          <p14:tracePt t="30153" x="3702050" y="3328988"/>
          <p14:tracePt t="30154" x="3716338" y="3343275"/>
          <p14:tracePt t="30156" x="3716338" y="3357563"/>
          <p14:tracePt t="30157" x="3730625" y="3371850"/>
          <p14:tracePt t="30159" x="3730625" y="3386138"/>
          <p14:tracePt t="30160" x="3744913" y="3386138"/>
          <p14:tracePt t="30161" x="3744913" y="3400425"/>
          <p14:tracePt t="30162" x="3759200" y="3400425"/>
          <p14:tracePt t="30163" x="3759200" y="3414713"/>
          <p14:tracePt t="30164" x="3773488" y="3414713"/>
          <p14:tracePt t="30165" x="3773488" y="3429000"/>
          <p14:tracePt t="30166" x="3787775" y="3429000"/>
          <p14:tracePt t="30167" x="3787775" y="3443288"/>
          <p14:tracePt t="30169" x="3787775" y="3457575"/>
          <p14:tracePt t="30170" x="3802063" y="3457575"/>
          <p14:tracePt t="30171" x="3802063" y="3471863"/>
          <p14:tracePt t="30173" x="3816350" y="3471863"/>
          <p14:tracePt t="30175" x="3816350" y="3486150"/>
          <p14:tracePt t="30176" x="3830638" y="3500438"/>
          <p14:tracePt t="30182" x="3844925" y="3514725"/>
          <p14:tracePt t="30188" x="3844925" y="3529013"/>
          <p14:tracePt t="30200" x="3844925" y="3543300"/>
          <p14:tracePt t="30202" x="3859213" y="3557588"/>
          <p14:tracePt t="30213" x="3859213" y="3571875"/>
          <p14:tracePt t="30218" x="3859213" y="3586163"/>
          <p14:tracePt t="30223" x="3859213" y="3600450"/>
          <p14:tracePt t="30225" x="3873500" y="3614738"/>
          <p14:tracePt t="30229" x="3873500" y="3629025"/>
          <p14:tracePt t="30230" x="3887788" y="3629025"/>
          <p14:tracePt t="30231" x="3887788" y="3643313"/>
          <p14:tracePt t="30234" x="3887788" y="3657600"/>
          <p14:tracePt t="30235" x="3902075" y="3671888"/>
          <p14:tracePt t="30237" x="3902075" y="3686175"/>
          <p14:tracePt t="30239" x="3916363" y="3700463"/>
          <p14:tracePt t="30240" x="3916363" y="3714750"/>
          <p14:tracePt t="30241" x="3916363" y="3729038"/>
          <p14:tracePt t="30242" x="3930650" y="3729038"/>
          <p14:tracePt t="30243" x="3930650" y="3743325"/>
          <p14:tracePt t="30244" x="3944938" y="3743325"/>
          <p14:tracePt t="30245" x="3944938" y="3757613"/>
          <p14:tracePt t="30247" x="3944938" y="3771900"/>
          <p14:tracePt t="30249" x="3944938" y="3786188"/>
          <p14:tracePt t="30251" x="3959225" y="3800475"/>
          <p14:tracePt t="30253" x="3959225" y="3814763"/>
          <p14:tracePt t="30256" x="3959225" y="3829050"/>
          <p14:tracePt t="30257" x="3959225" y="3843338"/>
          <p14:tracePt t="30259" x="3973513" y="3843338"/>
          <p14:tracePt t="30260" x="3973513" y="3857625"/>
          <p14:tracePt t="30264" x="3973513" y="3871913"/>
          <p14:tracePt t="30269" x="3973513" y="3886200"/>
          <p14:tracePt t="30270" x="3987800" y="3900488"/>
          <p14:tracePt t="30274" x="3987800" y="3914775"/>
          <p14:tracePt t="30280" x="3987800" y="3929063"/>
          <p14:tracePt t="30287" x="3987800" y="3943350"/>
          <p14:tracePt t="30289" x="3987800" y="3957638"/>
          <p14:tracePt t="30298" x="3987800" y="3971925"/>
          <p14:tracePt t="30308" x="3987800" y="3986213"/>
          <p14:tracePt t="30316" x="3987800" y="4000500"/>
          <p14:tracePt t="30317" x="3987800" y="4014788"/>
          <p14:tracePt t="30322" x="3987800" y="4029075"/>
          <p14:tracePt t="30327" x="3987800" y="4043363"/>
          <p14:tracePt t="30339" x="3987800" y="4057650"/>
          <p14:tracePt t="30346" x="3987800" y="4071938"/>
          <p14:tracePt t="30352" x="3987800" y="4086225"/>
          <p14:tracePt t="30358" x="3987800" y="4100513"/>
          <p14:tracePt t="30363" x="3987800" y="4114800"/>
          <p14:tracePt t="30367" x="3987800" y="4129088"/>
          <p14:tracePt t="30369" x="4002088" y="4129088"/>
          <p14:tracePt t="30370" x="4002088" y="4143375"/>
          <p14:tracePt t="30374" x="4002088" y="4157663"/>
          <p14:tracePt t="30377" x="4002088" y="4171950"/>
          <p14:tracePt t="30381" x="4002088" y="4186238"/>
          <p14:tracePt t="30382" x="4002088" y="4200525"/>
          <p14:tracePt t="30386" x="4002088" y="4214813"/>
          <p14:tracePt t="30393" x="4002088" y="4229100"/>
          <p14:tracePt t="30409" x="4002088" y="4243388"/>
          <p14:tracePt t="30412" x="4002088" y="4257675"/>
          <p14:tracePt t="30424" x="4002088" y="4271963"/>
          <p14:tracePt t="30437" x="4002088" y="4286250"/>
          <p14:tracePt t="30588" x="4002088" y="4300538"/>
          <p14:tracePt t="30847" x="4002088" y="4286250"/>
          <p14:tracePt t="30862" x="4016375" y="4286250"/>
          <p14:tracePt t="30871" x="4016375" y="4271963"/>
          <p14:tracePt t="30879" x="4030663" y="4271963"/>
          <p14:tracePt t="30889" x="4030663" y="4257675"/>
          <p14:tracePt t="30890" x="4044950" y="4257675"/>
          <p14:tracePt t="30891" x="4059238" y="4257675"/>
          <p14:tracePt t="30894" x="4059238" y="4243388"/>
          <p14:tracePt t="30897" x="4073525" y="4243388"/>
          <p14:tracePt t="30901" x="4087813" y="4243388"/>
          <p14:tracePt t="30907" x="4102100" y="4243388"/>
          <p14:tracePt t="30908" x="4116388" y="4229100"/>
          <p14:tracePt t="30913" x="4130675" y="4229100"/>
          <p14:tracePt t="30918" x="4144963" y="4229100"/>
          <p14:tracePt t="30919" x="4144963" y="4214813"/>
          <p14:tracePt t="30922" x="4159250" y="4214813"/>
          <p14:tracePt t="30925" x="4173538" y="4214813"/>
          <p14:tracePt t="30929" x="4187825" y="4200525"/>
          <p14:tracePt t="30934" x="4202113" y="4200525"/>
          <p14:tracePt t="30936" x="4202113" y="4186238"/>
          <p14:tracePt t="30939" x="4216400" y="4186238"/>
          <p14:tracePt t="30942" x="4230688" y="4186238"/>
          <p14:tracePt t="30946" x="4244975" y="4186238"/>
          <p14:tracePt t="30951" x="4259263" y="4186238"/>
          <p14:tracePt t="30958" x="4259263" y="4171950"/>
          <p14:tracePt t="30961" x="4273550" y="4171950"/>
          <p14:tracePt t="31047" x="4287838" y="4171950"/>
          <p14:tracePt t="31048" x="4287838" y="4186238"/>
          <p14:tracePt t="31051" x="4287838" y="4200525"/>
          <p14:tracePt t="31057" x="4287838" y="4214813"/>
          <p14:tracePt t="31062" x="4287838" y="4229100"/>
          <p14:tracePt t="31064" x="4302125" y="4229100"/>
          <p14:tracePt t="31069" x="4302125" y="4257675"/>
          <p14:tracePt t="31073" x="4316413" y="4257675"/>
          <p14:tracePt t="31075" x="4316413" y="4271963"/>
          <p14:tracePt t="31079" x="4316413" y="4286250"/>
          <p14:tracePt t="31081" x="4330700" y="4300538"/>
          <p14:tracePt t="31085" x="4330700" y="4314825"/>
          <p14:tracePt t="31086" x="4344988" y="4314825"/>
          <p14:tracePt t="31088" x="4344988" y="4329113"/>
          <p14:tracePt t="31091" x="4359275" y="4329113"/>
          <p14:tracePt t="31092" x="4359275" y="4343400"/>
          <p14:tracePt t="31094" x="4359275" y="4357688"/>
          <p14:tracePt t="31097" x="4373563" y="4371975"/>
          <p14:tracePt t="31102" x="4387850" y="4386263"/>
          <p14:tracePt t="31106" x="4402138" y="4386263"/>
          <p14:tracePt t="31107" x="4402138" y="4400550"/>
          <p14:tracePt t="31111" x="4416425" y="4414838"/>
          <p14:tracePt t="31115" x="4416425" y="4429125"/>
          <p14:tracePt t="31117" x="4430713" y="4429125"/>
          <p14:tracePt t="31119" x="4430713" y="4443413"/>
          <p14:tracePt t="31121" x="4445000" y="4443413"/>
          <p14:tracePt t="31123" x="4459288" y="4443413"/>
          <p14:tracePt t="31125" x="4459288" y="4457700"/>
          <p14:tracePt t="31128" x="4473575" y="4457700"/>
          <p14:tracePt t="31131" x="4473575" y="4471988"/>
          <p14:tracePt t="31132" x="4487863" y="4486275"/>
          <p14:tracePt t="31135" x="4502150" y="4486275"/>
          <p14:tracePt t="31137" x="4516438" y="4486275"/>
          <p14:tracePt t="31138" x="4516438" y="4500563"/>
          <p14:tracePt t="31139" x="4530725" y="4500563"/>
          <p14:tracePt t="31142" x="4545013" y="4514850"/>
          <p14:tracePt t="31144" x="4559300" y="4514850"/>
          <p14:tracePt t="31146" x="4573588" y="4514850"/>
          <p14:tracePt t="31147" x="4587875" y="4529138"/>
          <p14:tracePt t="31148" x="4587875" y="4543425"/>
          <p14:tracePt t="31149" x="4602163" y="4543425"/>
          <p14:tracePt t="31150" x="4616450" y="4543425"/>
          <p14:tracePt t="31151" x="4630738" y="4543425"/>
          <p14:tracePt t="31153" x="4645025" y="4543425"/>
          <p14:tracePt t="31154" x="4645025" y="4557713"/>
          <p14:tracePt t="31155" x="4659313" y="4557713"/>
          <p14:tracePt t="31156" x="4673600" y="4557713"/>
          <p14:tracePt t="31157" x="4687888" y="4557713"/>
          <p14:tracePt t="31158" x="4702175" y="4557713"/>
          <p14:tracePt t="31159" x="4702175" y="4572000"/>
          <p14:tracePt t="31160" x="4716463" y="4572000"/>
          <p14:tracePt t="31161" x="4730750" y="4572000"/>
          <p14:tracePt t="31162" x="4745038" y="4572000"/>
          <p14:tracePt t="31163" x="4759325" y="4586288"/>
          <p14:tracePt t="31164" x="4773613" y="4586288"/>
          <p14:tracePt t="31165" x="4787900" y="4586288"/>
          <p14:tracePt t="31166" x="4802188" y="4586288"/>
          <p14:tracePt t="31167" x="4816475" y="4586288"/>
          <p14:tracePt t="31168" x="4830763" y="4600575"/>
          <p14:tracePt t="31169" x="4845050" y="4600575"/>
          <p14:tracePt t="31170" x="4859338" y="4600575"/>
          <p14:tracePt t="31171" x="4873625" y="4600575"/>
          <p14:tracePt t="31172" x="4887913" y="4600575"/>
          <p14:tracePt t="31173" x="4916488" y="4600575"/>
          <p14:tracePt t="31174" x="4930775" y="4600575"/>
          <p14:tracePt t="31175" x="4945063" y="4614863"/>
          <p14:tracePt t="31176" x="4959350" y="4614863"/>
          <p14:tracePt t="31177" x="4973638" y="4614863"/>
          <p14:tracePt t="31178" x="5002213" y="4629150"/>
          <p14:tracePt t="31179" x="5016500" y="4629150"/>
          <p14:tracePt t="31180" x="5030788" y="4643438"/>
          <p14:tracePt t="31181" x="5045075" y="4643438"/>
          <p14:tracePt t="31182" x="5073650" y="4643438"/>
          <p14:tracePt t="31183" x="5102225" y="4643438"/>
          <p14:tracePt t="31185" x="5130800" y="4643438"/>
          <p14:tracePt t="31186" x="5159375" y="4643438"/>
          <p14:tracePt t="31187" x="5173663" y="4657725"/>
          <p14:tracePt t="31188" x="5187950" y="4657725"/>
          <p14:tracePt t="31189" x="5230813" y="4672013"/>
          <p14:tracePt t="31190" x="5245100" y="4672013"/>
          <p14:tracePt t="31191" x="5259388" y="4672013"/>
          <p14:tracePt t="31192" x="5273675" y="4672013"/>
          <p14:tracePt t="31193" x="5302250" y="4672013"/>
          <p14:tracePt t="31194" x="5316538" y="4672013"/>
          <p14:tracePt t="31195" x="5345113" y="4672013"/>
          <p14:tracePt t="31196" x="5373688" y="4686300"/>
          <p14:tracePt t="31197" x="5387975" y="4686300"/>
          <p14:tracePt t="31198" x="5402263" y="4686300"/>
          <p14:tracePt t="31199" x="5430838" y="4700588"/>
          <p14:tracePt t="31200" x="5445125" y="4700588"/>
          <p14:tracePt t="31201" x="5459413" y="4700588"/>
          <p14:tracePt t="31202" x="5473700" y="4700588"/>
          <p14:tracePt t="31203" x="5516563" y="4714875"/>
          <p14:tracePt t="31204" x="5530850" y="4714875"/>
          <p14:tracePt t="31205" x="5545138" y="4729163"/>
          <p14:tracePt t="31206" x="5573713" y="4729163"/>
          <p14:tracePt t="31207" x="5588000" y="4729163"/>
          <p14:tracePt t="31208" x="5602288" y="4729163"/>
          <p14:tracePt t="31209" x="5630863" y="4743450"/>
          <p14:tracePt t="31210" x="5659438" y="4743450"/>
          <p14:tracePt t="31211" x="5673725" y="4757738"/>
          <p14:tracePt t="31212" x="5688013" y="4757738"/>
          <p14:tracePt t="31213" x="5702300" y="4757738"/>
          <p14:tracePt t="31214" x="5745163" y="4772025"/>
          <p14:tracePt t="31215" x="5759450" y="4772025"/>
          <p14:tracePt t="31217" x="5773738" y="4772025"/>
          <p14:tracePt t="31218" x="5802313" y="4772025"/>
          <p14:tracePt t="31219" x="5802313" y="4786313"/>
          <p14:tracePt t="31220" x="5816600" y="4786313"/>
          <p14:tracePt t="31221" x="5845175" y="4786313"/>
          <p14:tracePt t="31222" x="5859463" y="4786313"/>
          <p14:tracePt t="31223" x="5873750" y="4800600"/>
          <p14:tracePt t="31224" x="5888038" y="4800600"/>
          <p14:tracePt t="31226" x="5902325" y="4800600"/>
          <p14:tracePt t="31227" x="5916613" y="4800600"/>
          <p14:tracePt t="31228" x="5930900" y="4800600"/>
          <p14:tracePt t="31229" x="5945188" y="4800600"/>
          <p14:tracePt t="31231" x="5959475" y="4800600"/>
          <p14:tracePt t="31232" x="5973763" y="4814888"/>
          <p14:tracePt t="31234" x="6002338" y="4814888"/>
          <p14:tracePt t="31236" x="6016625" y="4814888"/>
          <p14:tracePt t="31238" x="6030913" y="4814888"/>
          <p14:tracePt t="31240" x="6045200" y="4814888"/>
          <p14:tracePt t="31241" x="6059488" y="4814888"/>
          <p14:tracePt t="31243" x="6073775" y="4814888"/>
          <p14:tracePt t="31244" x="6088063" y="4814888"/>
          <p14:tracePt t="31247" x="6103938" y="4814888"/>
          <p14:tracePt t="31248" x="6118225" y="4814888"/>
          <p14:tracePt t="31250" x="6132513" y="4814888"/>
          <p14:tracePt t="31251" x="6146800" y="4814888"/>
          <p14:tracePt t="31252" x="6161088" y="4814888"/>
          <p14:tracePt t="31254" x="6175375" y="4814888"/>
          <p14:tracePt t="31256" x="6189663" y="4814888"/>
          <p14:tracePt t="31257" x="6203950" y="4814888"/>
          <p14:tracePt t="31258" x="6218238" y="4814888"/>
          <p14:tracePt t="31260" x="6232525" y="4814888"/>
          <p14:tracePt t="31262" x="6246813" y="4814888"/>
          <p14:tracePt t="31262" x="6261100" y="4814888"/>
          <p14:tracePt t="31263" x="6275388" y="4814888"/>
          <p14:tracePt t="31265" x="6289675" y="4814888"/>
          <p14:tracePt t="31266" x="6303963" y="4814888"/>
          <p14:tracePt t="31267" x="6318250" y="4814888"/>
          <p14:tracePt t="31268" x="6332538" y="4814888"/>
          <p14:tracePt t="31269" x="6346825" y="4814888"/>
          <p14:tracePt t="31270" x="6375400" y="4814888"/>
          <p14:tracePt t="31271" x="6389688" y="4814888"/>
          <p14:tracePt t="31272" x="6403975" y="4814888"/>
          <p14:tracePt t="31273" x="6418263" y="4814888"/>
          <p14:tracePt t="31274" x="6432550" y="4814888"/>
          <p14:tracePt t="31275" x="6446838" y="4814888"/>
          <p14:tracePt t="31276" x="6461125" y="4814888"/>
          <p14:tracePt t="31277" x="6503988" y="4814888"/>
          <p14:tracePt t="31279" x="6532563" y="4814888"/>
          <p14:tracePt t="31280" x="6546850" y="4814888"/>
          <p14:tracePt t="31281" x="6575425" y="4814888"/>
          <p14:tracePt t="31282" x="6604000" y="4814888"/>
          <p14:tracePt t="31283" x="6618288" y="4814888"/>
          <p14:tracePt t="31284" x="6646863" y="4814888"/>
          <p14:tracePt t="31285" x="6661150" y="4814888"/>
          <p14:tracePt t="31286" x="6704013" y="4814888"/>
          <p14:tracePt t="31287" x="6718300" y="4814888"/>
          <p14:tracePt t="31288" x="6746875" y="4814888"/>
          <p14:tracePt t="31289" x="6761163" y="4814888"/>
          <p14:tracePt t="31290" x="6789738" y="4814888"/>
          <p14:tracePt t="31291" x="6818313" y="4814888"/>
          <p14:tracePt t="31292" x="6846888" y="4814888"/>
          <p14:tracePt t="31293" x="6875463" y="4814888"/>
          <p14:tracePt t="31294" x="6904038" y="4814888"/>
          <p14:tracePt t="31295" x="6946900" y="4814888"/>
          <p14:tracePt t="31296" x="6961188" y="4814888"/>
          <p14:tracePt t="31297" x="7004050" y="4814888"/>
          <p14:tracePt t="31298" x="7032625" y="4814888"/>
          <p14:tracePt t="31299" x="7061200" y="4814888"/>
          <p14:tracePt t="31300" x="7089775" y="4814888"/>
          <p14:tracePt t="31301" x="7118350" y="4814888"/>
          <p14:tracePt t="31302" x="7132638" y="4814888"/>
          <p14:tracePt t="31303" x="7175500" y="4814888"/>
          <p14:tracePt t="31304" x="7204075" y="4814888"/>
          <p14:tracePt t="31305" x="7232650" y="4814888"/>
          <p14:tracePt t="31306" x="7246938" y="4814888"/>
          <p14:tracePt t="31307" x="7275513" y="4829175"/>
          <p14:tracePt t="31308" x="7318375" y="4829175"/>
          <p14:tracePt t="31309" x="7346950" y="4829175"/>
          <p14:tracePt t="31310" x="7361238" y="4843463"/>
          <p14:tracePt t="31311" x="7389813" y="4843463"/>
          <p14:tracePt t="31312" x="7418388" y="4843463"/>
          <p14:tracePt t="31313" x="7446963" y="4843463"/>
          <p14:tracePt t="31314" x="7475538" y="4843463"/>
          <p14:tracePt t="31315" x="7504113" y="4843463"/>
          <p14:tracePt t="31316" x="7532688" y="4843463"/>
          <p14:tracePt t="31317" x="7546975" y="4857750"/>
          <p14:tracePt t="31318" x="7589838" y="4857750"/>
          <p14:tracePt t="31319" x="7604125" y="4857750"/>
          <p14:tracePt t="31320" x="7632700" y="4872038"/>
          <p14:tracePt t="31321" x="7646988" y="4872038"/>
          <p14:tracePt t="31322" x="7675563" y="4872038"/>
          <p14:tracePt t="31323" x="7704138" y="4872038"/>
          <p14:tracePt t="31324" x="7732713" y="4886325"/>
          <p14:tracePt t="31326" x="7761288" y="4886325"/>
          <p14:tracePt t="31327" x="7789863" y="4886325"/>
          <p14:tracePt t="31328" x="7804150" y="4886325"/>
          <p14:tracePt t="31329" x="7818438" y="4886325"/>
          <p14:tracePt t="31330" x="7847013" y="4886325"/>
          <p14:tracePt t="31331" x="7861300" y="4900613"/>
          <p14:tracePt t="31332" x="7875588" y="4900613"/>
          <p14:tracePt t="31333" x="7904163" y="4900613"/>
          <p14:tracePt t="31334" x="7918450" y="4914900"/>
          <p14:tracePt t="31335" x="7932738" y="4914900"/>
          <p14:tracePt t="31336" x="7947025" y="4914900"/>
          <p14:tracePt t="31337" x="7961313" y="4914900"/>
          <p14:tracePt t="31338" x="7975600" y="4914900"/>
          <p14:tracePt t="31339" x="7989888" y="4914900"/>
          <p14:tracePt t="31341" x="8018463" y="4914900"/>
          <p14:tracePt t="31343" x="8032750" y="4914900"/>
          <p14:tracePt t="31345" x="8047038" y="4914900"/>
          <p14:tracePt t="31347" x="8075613" y="4914900"/>
          <p14:tracePt t="31349" x="8089900" y="4914900"/>
          <p14:tracePt t="31351" x="8104188" y="4914900"/>
          <p14:tracePt t="31353" x="8118475" y="4914900"/>
          <p14:tracePt t="31354" x="8132763" y="4914900"/>
          <p14:tracePt t="31356" x="8147050" y="4914900"/>
          <p14:tracePt t="31359" x="8161338" y="4914900"/>
          <p14:tracePt t="31363" x="8175625" y="4914900"/>
          <p14:tracePt t="31366" x="8189913" y="4914900"/>
          <p14:tracePt t="31370" x="8204200" y="4914900"/>
          <p14:tracePt t="31374" x="8218488" y="4914900"/>
          <p14:tracePt t="31378" x="8232775" y="4914900"/>
          <p14:tracePt t="31380" x="8232775" y="4900613"/>
          <p14:tracePt t="31380" x="8247063" y="4900613"/>
          <p14:tracePt t="31382" x="8247063" y="4886325"/>
          <p14:tracePt t="31383" x="8261350" y="4886325"/>
          <p14:tracePt t="31387" x="8275638" y="4872038"/>
          <p14:tracePt t="31388" x="8289925" y="4872038"/>
          <p14:tracePt t="31389" x="8289925" y="4857750"/>
          <p14:tracePt t="31390" x="8304213" y="4857750"/>
          <p14:tracePt t="31391" x="8318500" y="4857750"/>
          <p14:tracePt t="31392" x="8318500" y="4843463"/>
          <p14:tracePt t="31393" x="8332788" y="4829175"/>
          <p14:tracePt t="31395" x="8347075" y="4829175"/>
          <p14:tracePt t="31397" x="8375650" y="4814888"/>
          <p14:tracePt t="31398" x="8375650" y="4800600"/>
          <p14:tracePt t="31399" x="8389938" y="4800600"/>
          <p14:tracePt t="31400" x="8404225" y="4786313"/>
          <p14:tracePt t="31401" x="8418513" y="4786313"/>
          <p14:tracePt t="31402" x="8418513" y="4772025"/>
          <p14:tracePt t="31403" x="8447088" y="4772025"/>
          <p14:tracePt t="31404" x="8447088" y="4757738"/>
          <p14:tracePt t="31405" x="8461375" y="4743450"/>
          <p14:tracePt t="31406" x="8475663" y="4743450"/>
          <p14:tracePt t="31407" x="8489950" y="4729163"/>
          <p14:tracePt t="31408" x="8518525" y="4729163"/>
          <p14:tracePt t="31409" x="8518525" y="4714875"/>
          <p14:tracePt t="31410" x="8532813" y="4700588"/>
          <p14:tracePt t="31411" x="8547100" y="4700588"/>
          <p14:tracePt t="31412" x="8561388" y="4686300"/>
          <p14:tracePt t="31413" x="8589963" y="4672013"/>
          <p14:tracePt t="31414" x="8604250" y="4672013"/>
          <p14:tracePt t="31415" x="8604250" y="4657725"/>
          <p14:tracePt t="31416" x="8632825" y="4643438"/>
          <p14:tracePt t="31417" x="8661400" y="4629150"/>
          <p14:tracePt t="31418" x="8675688" y="4629150"/>
          <p14:tracePt t="31419" x="8689975" y="4614863"/>
          <p14:tracePt t="31420" x="8689975" y="4600575"/>
          <p14:tracePt t="31421" x="8718550" y="4600575"/>
          <p14:tracePt t="31422" x="8732838" y="4586288"/>
          <p14:tracePt t="31423" x="8747125" y="4572000"/>
          <p14:tracePt t="31424" x="8775700" y="4557713"/>
          <p14:tracePt t="31425" x="8775700" y="4543425"/>
          <p14:tracePt t="31426" x="8804275" y="4543425"/>
          <p14:tracePt t="31427" x="8818563" y="4529138"/>
          <p14:tracePt t="31428" x="8832850" y="4514850"/>
          <p14:tracePt t="31429" x="8861425" y="4514850"/>
          <p14:tracePt t="31430" x="8875713" y="4500563"/>
          <p14:tracePt t="31431" x="8890000" y="4486275"/>
          <p14:tracePt t="31432" x="8904288" y="4486275"/>
          <p14:tracePt t="31433" x="8918575" y="4486275"/>
          <p14:tracePt t="31434" x="8932863" y="4457700"/>
          <p14:tracePt t="31435" x="8947150" y="4457700"/>
          <p14:tracePt t="31436" x="8975725" y="4457700"/>
          <p14:tracePt t="31437" x="8990013" y="4429125"/>
          <p14:tracePt t="31438" x="9004300" y="4429125"/>
          <p14:tracePt t="31439" x="9018588" y="4429125"/>
          <p14:tracePt t="31440" x="9018588" y="4414838"/>
          <p14:tracePt t="31441" x="9047163" y="4414838"/>
          <p14:tracePt t="31442" x="9047163" y="4400550"/>
          <p14:tracePt t="31443" x="9061450" y="4386263"/>
          <p14:tracePt t="31444" x="9075738" y="4386263"/>
          <p14:tracePt t="31446" x="9090025" y="4371975"/>
          <p14:tracePt t="31447" x="9104313" y="4371975"/>
          <p14:tracePt t="31448" x="9118600" y="4371975"/>
          <p14:tracePt t="31449" x="9118600" y="4357688"/>
          <p14:tracePt t="31450" x="9132888" y="4343400"/>
          <p14:tracePt t="31451" x="9147175" y="4343400"/>
          <p14:tracePt t="31453" x="9161463" y="4329113"/>
          <p14:tracePt t="31455" x="9175750" y="4329113"/>
          <p14:tracePt t="31456" x="9190038" y="4329113"/>
          <p14:tracePt t="31458" x="9190038" y="4314825"/>
          <p14:tracePt t="31459" x="9204325" y="4314825"/>
          <p14:tracePt t="31461" x="9218613" y="4314825"/>
          <p14:tracePt t="31463" x="9218613" y="4300538"/>
          <p14:tracePt t="31464" x="9232900" y="4300538"/>
          <p14:tracePt t="31466" x="9247188" y="4300538"/>
          <p14:tracePt t="31470" x="9247188" y="4286250"/>
          <p14:tracePt t="31475" x="9261475" y="4286250"/>
          <p14:tracePt t="31485" x="9261475" y="4271963"/>
          <p14:tracePt t="31516" x="9275763" y="4271963"/>
          <p14:tracePt t="31517" x="9275763" y="4257675"/>
          <p14:tracePt t="31528" x="9290050" y="4243388"/>
          <p14:tracePt t="31538" x="9290050" y="4229100"/>
          <p14:tracePt t="31540" x="9304338" y="4229100"/>
          <p14:tracePt t="31546" x="9304338" y="4214813"/>
          <p14:tracePt t="31549" x="9318625" y="4214813"/>
          <p14:tracePt t="33047" x="9318625" y="4229100"/>
          <p14:tracePt t="33275" x="9304338" y="4229100"/>
          <p14:tracePt t="33299" x="9290050" y="4229100"/>
          <p14:tracePt t="33305" x="9275763" y="4229100"/>
          <p14:tracePt t="33310" x="9261475" y="4229100"/>
          <p14:tracePt t="33316" x="9261475" y="4243388"/>
          <p14:tracePt t="33317" x="9247188" y="4243388"/>
          <p14:tracePt t="33320" x="9232900" y="4243388"/>
          <p14:tracePt t="33328" x="9218613" y="4243388"/>
          <p14:tracePt t="33336" x="9204325" y="4243388"/>
          <p14:tracePt t="33350" x="9190038" y="4243388"/>
          <p14:tracePt t="33430" x="9175750" y="4243388"/>
          <p14:tracePt t="33750" x="9161463" y="4243388"/>
          <p14:tracePt t="33758" x="9147175" y="4243388"/>
          <p14:tracePt t="33762" x="9132888" y="4243388"/>
          <p14:tracePt t="33765" x="9118600" y="4243388"/>
          <p14:tracePt t="33768" x="9104313" y="4243388"/>
          <p14:tracePt t="33771" x="9090025" y="4243388"/>
          <p14:tracePt t="33773" x="9075738" y="4243388"/>
          <p14:tracePt t="33774" x="9061450" y="4243388"/>
          <p14:tracePt t="33775" x="9061450" y="4257675"/>
          <p14:tracePt t="33777" x="9047163" y="4257675"/>
          <p14:tracePt t="33778" x="9032875" y="4257675"/>
          <p14:tracePt t="33780" x="9018588" y="4257675"/>
          <p14:tracePt t="33781" x="9004300" y="4257675"/>
          <p14:tracePt t="33783" x="8990013" y="4257675"/>
          <p14:tracePt t="33784" x="8975725" y="4271963"/>
          <p14:tracePt t="33786" x="8961438" y="4286250"/>
          <p14:tracePt t="33787" x="8947150" y="4286250"/>
          <p14:tracePt t="33788" x="8932863" y="4286250"/>
          <p14:tracePt t="33789" x="8918575" y="4286250"/>
          <p14:tracePt t="33790" x="8890000" y="4300538"/>
          <p14:tracePt t="33792" x="8861425" y="4314825"/>
          <p14:tracePt t="33793" x="8847138" y="4314825"/>
          <p14:tracePt t="33794" x="8847138" y="4329113"/>
          <p14:tracePt t="33795" x="8818563" y="4329113"/>
          <p14:tracePt t="33796" x="8804275" y="4329113"/>
          <p14:tracePt t="33797" x="8789988" y="4329113"/>
          <p14:tracePt t="33798" x="8747125" y="4343400"/>
          <p14:tracePt t="33799" x="8732838" y="4357688"/>
          <p14:tracePt t="33800" x="8718550" y="4371975"/>
          <p14:tracePt t="33801" x="8689975" y="4371975"/>
          <p14:tracePt t="33802" x="8661400" y="4371975"/>
          <p14:tracePt t="33803" x="8632825" y="4386263"/>
          <p14:tracePt t="33804" x="8618538" y="4386263"/>
          <p14:tracePt t="33805" x="8589963" y="4400550"/>
          <p14:tracePt t="33806" x="8561388" y="4400550"/>
          <p14:tracePt t="33808" x="8532813" y="4414838"/>
          <p14:tracePt t="33809" x="8504238" y="4429125"/>
          <p14:tracePt t="33810" x="8432800" y="4443413"/>
          <p14:tracePt t="33811" x="8389938" y="4443413"/>
          <p14:tracePt t="33812" x="8375650" y="4457700"/>
          <p14:tracePt t="33813" x="8347075" y="4457700"/>
          <p14:tracePt t="33814" x="8318500" y="4471988"/>
          <p14:tracePt t="33815" x="8289925" y="4486275"/>
          <p14:tracePt t="33816" x="8247063" y="4486275"/>
          <p14:tracePt t="33817" x="8218488" y="4486275"/>
          <p14:tracePt t="33818" x="8189913" y="4500563"/>
          <p14:tracePt t="33819" x="8161338" y="4514850"/>
          <p14:tracePt t="33820" x="8118475" y="4529138"/>
          <p14:tracePt t="33821" x="8089900" y="4529138"/>
          <p14:tracePt t="33822" x="8047038" y="4529138"/>
          <p14:tracePt t="33823" x="7975600" y="4557713"/>
          <p14:tracePt t="33824" x="7947025" y="4572000"/>
          <p14:tracePt t="33825" x="7918450" y="4586288"/>
          <p14:tracePt t="33826" x="7875588" y="4586288"/>
          <p14:tracePt t="33827" x="7832725" y="4600575"/>
          <p14:tracePt t="33829" x="7789863" y="4614863"/>
          <p14:tracePt t="33830" x="7775575" y="4614863"/>
          <p14:tracePt t="33831" x="7732713" y="4629150"/>
          <p14:tracePt t="33832" x="7704138" y="4629150"/>
          <p14:tracePt t="33833" x="7661275" y="4643438"/>
          <p14:tracePt t="33834" x="7632700" y="4657725"/>
          <p14:tracePt t="33835" x="7604125" y="4657725"/>
          <p14:tracePt t="33836" x="7575550" y="4672013"/>
          <p14:tracePt t="33837" x="7546975" y="4672013"/>
          <p14:tracePt t="33838" x="7518400" y="4686300"/>
          <p14:tracePt t="33839" x="7475538" y="4700588"/>
          <p14:tracePt t="33840" x="7446963" y="4700588"/>
          <p14:tracePt t="33841" x="7418388" y="4700588"/>
          <p14:tracePt t="33842" x="7389813" y="4714875"/>
          <p14:tracePt t="33843" x="7361238" y="4714875"/>
          <p14:tracePt t="33844" x="7318375" y="4729163"/>
          <p14:tracePt t="33845" x="7289800" y="4729163"/>
          <p14:tracePt t="33846" x="7261225" y="4729163"/>
          <p14:tracePt t="33847" x="7232650" y="4743450"/>
          <p14:tracePt t="33848" x="7218363" y="4757738"/>
          <p14:tracePt t="33849" x="7175500" y="4757738"/>
          <p14:tracePt t="33850" x="7161213" y="4772025"/>
          <p14:tracePt t="33851" x="7132638" y="4772025"/>
          <p14:tracePt t="33852" x="7104063" y="4772025"/>
          <p14:tracePt t="33853" x="7075488" y="4772025"/>
          <p14:tracePt t="33854" x="7061200" y="4772025"/>
          <p14:tracePt t="33855" x="7046913" y="4786313"/>
          <p14:tracePt t="33856" x="7032625" y="4786313"/>
          <p14:tracePt t="33857" x="7004050" y="4800600"/>
          <p14:tracePt t="33858" x="6975475" y="4800600"/>
          <p14:tracePt t="33859" x="6961188" y="4800600"/>
          <p14:tracePt t="33860" x="6932613" y="4800600"/>
          <p14:tracePt t="33861" x="6918325" y="4800600"/>
          <p14:tracePt t="33862" x="6904038" y="4814888"/>
          <p14:tracePt t="33863" x="6875463" y="4814888"/>
          <p14:tracePt t="33864" x="6861175" y="4829175"/>
          <p14:tracePt t="33865" x="6846888" y="4829175"/>
          <p14:tracePt t="33866" x="6832600" y="4829175"/>
          <p14:tracePt t="33867" x="6804025" y="4829175"/>
          <p14:tracePt t="33868" x="6775450" y="4829175"/>
          <p14:tracePt t="33869" x="6761163" y="4829175"/>
          <p14:tracePt t="33870" x="6746875" y="4829175"/>
          <p14:tracePt t="33871" x="6732588" y="4829175"/>
          <p14:tracePt t="33872" x="6718300" y="4843463"/>
          <p14:tracePt t="33873" x="6704013" y="4843463"/>
          <p14:tracePt t="33874" x="6689725" y="4843463"/>
          <p14:tracePt t="33875" x="6675438" y="4843463"/>
          <p14:tracePt t="33876" x="6661150" y="4857750"/>
          <p14:tracePt t="33877" x="6646863" y="4857750"/>
          <p14:tracePt t="33878" x="6632575" y="4857750"/>
          <p14:tracePt t="33879" x="6618288" y="4857750"/>
          <p14:tracePt t="33880" x="6604000" y="4857750"/>
          <p14:tracePt t="33882" x="6589713" y="4857750"/>
          <p14:tracePt t="33883" x="6561138" y="4857750"/>
          <p14:tracePt t="33885" x="6546850" y="4857750"/>
          <p14:tracePt t="33886" x="6532563" y="4857750"/>
          <p14:tracePt t="33887" x="6518275" y="4872038"/>
          <p14:tracePt t="33888" x="6503988" y="4872038"/>
          <p14:tracePt t="33889" x="6489700" y="4872038"/>
          <p14:tracePt t="33890" x="6475413" y="4872038"/>
          <p14:tracePt t="33891" x="6461125" y="4872038"/>
          <p14:tracePt t="33894" x="6432550" y="4872038"/>
          <p14:tracePt t="33894" x="6418263" y="4872038"/>
          <p14:tracePt t="33895" x="6403975" y="4872038"/>
          <p14:tracePt t="33896" x="6389688" y="4872038"/>
          <p14:tracePt t="33897" x="6375400" y="4872038"/>
          <p14:tracePt t="33898" x="6361113" y="4872038"/>
          <p14:tracePt t="33899" x="6346825" y="4872038"/>
          <p14:tracePt t="33900" x="6332538" y="4886325"/>
          <p14:tracePt t="33901" x="6318250" y="4886325"/>
          <p14:tracePt t="33902" x="6303963" y="4886325"/>
          <p14:tracePt t="33903" x="6289675" y="4886325"/>
          <p14:tracePt t="33904" x="6275388" y="4886325"/>
          <p14:tracePt t="33905" x="6261100" y="4886325"/>
          <p14:tracePt t="33906" x="6246813" y="4900613"/>
          <p14:tracePt t="33907" x="6232525" y="4900613"/>
          <p14:tracePt t="33908" x="6218238" y="4900613"/>
          <p14:tracePt t="33909" x="6203950" y="4900613"/>
          <p14:tracePt t="33910" x="6189663" y="4900613"/>
          <p14:tracePt t="33911" x="6175375" y="4900613"/>
          <p14:tracePt t="33912" x="6161088" y="4900613"/>
          <p14:tracePt t="33913" x="6146800" y="4900613"/>
          <p14:tracePt t="33914" x="6132513" y="4900613"/>
          <p14:tracePt t="33915" x="6103938" y="4914900"/>
          <p14:tracePt t="33916" x="6073775" y="4914900"/>
          <p14:tracePt t="33917" x="6073775" y="4929188"/>
          <p14:tracePt t="33918" x="6059488" y="4929188"/>
          <p14:tracePt t="33919" x="6045200" y="4929188"/>
          <p14:tracePt t="33920" x="6030913" y="4929188"/>
          <p14:tracePt t="33921" x="6016625" y="4929188"/>
          <p14:tracePt t="33922" x="6002338" y="4929188"/>
          <p14:tracePt t="33923" x="5988050" y="4929188"/>
          <p14:tracePt t="33924" x="5973763" y="4943475"/>
          <p14:tracePt t="33925" x="5959475" y="4943475"/>
          <p14:tracePt t="33926" x="5945188" y="4943475"/>
          <p14:tracePt t="33927" x="5930900" y="4943475"/>
          <p14:tracePt t="33928" x="5916613" y="4943475"/>
          <p14:tracePt t="33929" x="5902325" y="4943475"/>
          <p14:tracePt t="33930" x="5888038" y="4943475"/>
          <p14:tracePt t="33931" x="5873750" y="4943475"/>
          <p14:tracePt t="33932" x="5859463" y="4957763"/>
          <p14:tracePt t="33933" x="5845175" y="4957763"/>
          <p14:tracePt t="33934" x="5830888" y="4957763"/>
          <p14:tracePt t="33935" x="5816600" y="4957763"/>
          <p14:tracePt t="33936" x="5802313" y="4957763"/>
          <p14:tracePt t="33937" x="5788025" y="4972050"/>
          <p14:tracePt t="33939" x="5759450" y="4972050"/>
          <p14:tracePt t="33941" x="5745163" y="4972050"/>
          <p14:tracePt t="33942" x="5730875" y="4972050"/>
          <p14:tracePt t="33943" x="5716588" y="4972050"/>
          <p14:tracePt t="33945" x="5702300" y="4986338"/>
          <p14:tracePt t="33946" x="5688013" y="4986338"/>
          <p14:tracePt t="33948" x="5673725" y="4986338"/>
          <p14:tracePt t="33949" x="5659438" y="4986338"/>
          <p14:tracePt t="33950" x="5645150" y="4986338"/>
          <p14:tracePt t="33952" x="5630863" y="4986338"/>
          <p14:tracePt t="33953" x="5616575" y="4986338"/>
          <p14:tracePt t="33955" x="5602288" y="4986338"/>
          <p14:tracePt t="33956" x="5588000" y="4986338"/>
          <p14:tracePt t="33959" x="5573713" y="4986338"/>
          <p14:tracePt t="33960" x="5559425" y="4986338"/>
          <p14:tracePt t="33962" x="5545138" y="4986338"/>
          <p14:tracePt t="33964" x="5530850" y="4986338"/>
          <p14:tracePt t="33966" x="5516563" y="4986338"/>
          <p14:tracePt t="33968" x="5502275" y="4986338"/>
          <p14:tracePt t="33971" x="5487988" y="4986338"/>
          <p14:tracePt t="33975" x="5473700" y="4986338"/>
          <p14:tracePt t="33978" x="5459413" y="4986338"/>
          <p14:tracePt t="33980" x="5445125" y="4986338"/>
          <p14:tracePt t="33985" x="5430838" y="4986338"/>
          <p14:tracePt t="33989" x="5416550" y="4986338"/>
          <p14:tracePt t="33990" x="5416550" y="4972050"/>
          <p14:tracePt t="33992" x="5402263" y="4972050"/>
          <p14:tracePt t="33995" x="5387975" y="4957763"/>
          <p14:tracePt t="33998" x="5387975" y="4943475"/>
          <p14:tracePt t="33999" x="5373688" y="4943475"/>
          <p14:tracePt t="34002" x="5359400" y="4929188"/>
          <p14:tracePt t="34006" x="5345113" y="4914900"/>
          <p14:tracePt t="34007" x="5330825" y="4914900"/>
          <p14:tracePt t="34009" x="5330825" y="4900613"/>
          <p14:tracePt t="34010" x="5316538" y="4900613"/>
          <p14:tracePt t="34011" x="5316538" y="4886325"/>
          <p14:tracePt t="34013" x="5302250" y="4886325"/>
          <p14:tracePt t="34014" x="5302250" y="4872038"/>
          <p14:tracePt t="34015" x="5287963" y="4872038"/>
          <p14:tracePt t="34016" x="5273675" y="4872038"/>
          <p14:tracePt t="34017" x="5273675" y="4857750"/>
          <p14:tracePt t="34019" x="5259388" y="4857750"/>
          <p14:tracePt t="34021" x="5245100" y="4843463"/>
          <p14:tracePt t="34023" x="5230813" y="4829175"/>
          <p14:tracePt t="34024" x="5216525" y="4829175"/>
          <p14:tracePt t="34026" x="5216525" y="4814888"/>
          <p14:tracePt t="34027" x="5202238" y="4814888"/>
          <p14:tracePt t="34029" x="5187950" y="4800600"/>
          <p14:tracePt t="34031" x="5173663" y="4800600"/>
          <p14:tracePt t="34032" x="5159375" y="4800600"/>
          <p14:tracePt t="34033" x="5145088" y="4800600"/>
          <p14:tracePt t="34034" x="5145088" y="4786313"/>
          <p14:tracePt t="34035" x="5130800" y="4772025"/>
          <p14:tracePt t="34036" x="5116513" y="4772025"/>
          <p14:tracePt t="34038" x="5102225" y="4772025"/>
          <p14:tracePt t="34040" x="5087938" y="4772025"/>
          <p14:tracePt t="34041" x="5073650" y="4772025"/>
          <p14:tracePt t="34042" x="5059363" y="4772025"/>
          <p14:tracePt t="34043" x="5059363" y="4757738"/>
          <p14:tracePt t="34044" x="5045075" y="4757738"/>
          <p14:tracePt t="34046" x="5016500" y="4757738"/>
          <p14:tracePt t="34048" x="5002213" y="4757738"/>
          <p14:tracePt t="34050" x="4973638" y="4757738"/>
          <p14:tracePt t="34051" x="4959350" y="4757738"/>
          <p14:tracePt t="34053" x="4945063" y="4757738"/>
          <p14:tracePt t="34054" x="4930775" y="4757738"/>
          <p14:tracePt t="34056" x="4916488" y="4757738"/>
          <p14:tracePt t="34058" x="4887913" y="4757738"/>
          <p14:tracePt t="34060" x="4873625" y="4757738"/>
          <p14:tracePt t="34062" x="4859338" y="4757738"/>
          <p14:tracePt t="34063" x="4845050" y="4757738"/>
          <p14:tracePt t="34064" x="4830763" y="4757738"/>
          <p14:tracePt t="34066" x="4816475" y="4757738"/>
          <p14:tracePt t="34068" x="4802188" y="4757738"/>
          <p14:tracePt t="34069" x="4787900" y="4757738"/>
          <p14:tracePt t="34071" x="4773613" y="4757738"/>
          <p14:tracePt t="34074" x="4759325" y="4757738"/>
          <p14:tracePt t="34076" x="4745038" y="4757738"/>
          <p14:tracePt t="34077" x="4730750" y="4757738"/>
          <p14:tracePt t="34080" x="4716463" y="4757738"/>
          <p14:tracePt t="34082" x="4702175" y="4757738"/>
          <p14:tracePt t="34084" x="4687888" y="4757738"/>
          <p14:tracePt t="34086" x="4673600" y="4757738"/>
          <p14:tracePt t="34088" x="4659313" y="4757738"/>
          <p14:tracePt t="34091" x="4645025" y="4757738"/>
          <p14:tracePt t="34093" x="4630738" y="4772025"/>
          <p14:tracePt t="34095" x="4616450" y="4772025"/>
          <p14:tracePt t="34098" x="4602163" y="4772025"/>
          <p14:tracePt t="34100" x="4602163" y="4786313"/>
          <p14:tracePt t="34101" x="4587875" y="4786313"/>
          <p14:tracePt t="34103" x="4573588" y="4786313"/>
          <p14:tracePt t="34105" x="4559300" y="4800600"/>
          <p14:tracePt t="34106" x="4545013" y="4800600"/>
          <p14:tracePt t="34109" x="4530725" y="4800600"/>
          <p14:tracePt t="34112" x="4516438" y="4800600"/>
          <p14:tracePt t="34113" x="4502150" y="4800600"/>
          <p14:tracePt t="34114" x="4502150" y="4814888"/>
          <p14:tracePt t="34116" x="4487863" y="4814888"/>
          <p14:tracePt t="34118" x="4473575" y="4814888"/>
          <p14:tracePt t="34121" x="4459288" y="4814888"/>
          <p14:tracePt t="34122" x="4445000" y="4814888"/>
          <p14:tracePt t="34124" x="4430713" y="4814888"/>
          <p14:tracePt t="34125" x="4430713" y="4829175"/>
          <p14:tracePt t="34127" x="4416425" y="4829175"/>
          <p14:tracePt t="34129" x="4402138" y="4829175"/>
          <p14:tracePt t="34131" x="4387850" y="4829175"/>
          <p14:tracePt t="34133" x="4373563" y="4829175"/>
          <p14:tracePt t="34136" x="4359275" y="4829175"/>
          <p14:tracePt t="34139" x="4344988" y="4829175"/>
          <p14:tracePt t="34140" x="4330700" y="4829175"/>
          <p14:tracePt t="34144" x="4316413" y="4829175"/>
          <p14:tracePt t="34146" x="4302125" y="4829175"/>
          <p14:tracePt t="34149" x="4287838" y="4829175"/>
          <p14:tracePt t="34150" x="4273550" y="4829175"/>
          <p14:tracePt t="34153" x="4259263" y="4829175"/>
          <p14:tracePt t="34156" x="4244975" y="4829175"/>
          <p14:tracePt t="34158" x="4230688" y="4829175"/>
          <p14:tracePt t="34161" x="4216400" y="4829175"/>
          <p14:tracePt t="34163" x="4202113" y="4829175"/>
          <p14:tracePt t="34165" x="4187825" y="4829175"/>
          <p14:tracePt t="34167" x="4173538" y="4829175"/>
          <p14:tracePt t="34170" x="4159250" y="4829175"/>
          <p14:tracePt t="34171" x="4144963" y="4829175"/>
          <p14:tracePt t="34173" x="4130675" y="4829175"/>
          <p14:tracePt t="34175" x="4116388" y="4829175"/>
          <p14:tracePt t="34177" x="4102100" y="4829175"/>
          <p14:tracePt t="34178" x="4087813" y="4829175"/>
          <p14:tracePt t="34181" x="4073525" y="4829175"/>
          <p14:tracePt t="34182" x="4059238" y="4829175"/>
          <p14:tracePt t="34183" x="4044950" y="4829175"/>
          <p14:tracePt t="34184" x="4044950" y="4814888"/>
          <p14:tracePt t="34185" x="4030663" y="4814888"/>
          <p14:tracePt t="34188" x="4016375" y="4814888"/>
          <p14:tracePt t="34190" x="4002088" y="4814888"/>
          <p14:tracePt t="34191" x="3987800" y="4814888"/>
          <p14:tracePt t="34193" x="3973513" y="4814888"/>
          <p14:tracePt t="34194" x="3973513" y="4800600"/>
          <p14:tracePt t="34195" x="3959225" y="4800600"/>
          <p14:tracePt t="34196" x="3944938" y="4800600"/>
          <p14:tracePt t="34198" x="3930650" y="4800600"/>
          <p14:tracePt t="34201" x="3916363" y="4786313"/>
          <p14:tracePt t="34203" x="3902075" y="4786313"/>
          <p14:tracePt t="34205" x="3887788" y="4786313"/>
          <p14:tracePt t="34207" x="3873500" y="4786313"/>
          <p14:tracePt t="34210" x="3859213" y="4786313"/>
          <p14:tracePt t="34211" x="3859213" y="4772025"/>
          <p14:tracePt t="34213" x="3844925" y="4772025"/>
          <p14:tracePt t="34215" x="3830638" y="4772025"/>
          <p14:tracePt t="34219" x="3816350" y="4772025"/>
          <p14:tracePt t="34222" x="3802063" y="4772025"/>
          <p14:tracePt t="34230" x="3787775" y="4772025"/>
          <p14:tracePt t="34270" x="3773488" y="4772025"/>
          <p14:tracePt t="34287" x="3773488" y="4757738"/>
          <p14:tracePt t="34295" x="3773488" y="4743450"/>
          <p14:tracePt t="34300" x="3773488" y="4729163"/>
          <p14:tracePt t="34301" x="3773488" y="4714875"/>
          <p14:tracePt t="34306" x="3773488" y="4700588"/>
          <p14:tracePt t="34310" x="3773488" y="4686300"/>
          <p14:tracePt t="34312" x="3759200" y="4686300"/>
          <p14:tracePt t="34313" x="3759200" y="4672013"/>
          <p14:tracePt t="34316" x="3759200" y="4657725"/>
          <p14:tracePt t="34320" x="3759200" y="4643438"/>
          <p14:tracePt t="34325" x="3759200" y="4629150"/>
          <p14:tracePt t="34326" x="3744913" y="4629150"/>
          <p14:tracePt t="34328" x="3744913" y="4614863"/>
          <p14:tracePt t="34331" x="3744913" y="4600575"/>
          <p14:tracePt t="34334" x="3744913" y="4586288"/>
          <p14:tracePt t="34338" x="3744913" y="4572000"/>
          <p14:tracePt t="34342" x="3744913" y="4557713"/>
          <p14:tracePt t="34345" x="3744913" y="4543425"/>
          <p14:tracePt t="34350" x="3744913" y="4529138"/>
          <p14:tracePt t="34354" x="3744913" y="4514850"/>
          <p14:tracePt t="34356" x="3744913" y="4500563"/>
          <p14:tracePt t="34361" x="3744913" y="4486275"/>
          <p14:tracePt t="34364" x="3744913" y="4471988"/>
          <p14:tracePt t="34373" x="3744913" y="4457700"/>
          <p14:tracePt t="34379" x="3744913" y="4443413"/>
          <p14:tracePt t="34390" x="3744913" y="4429125"/>
          <p14:tracePt t="34512" x="3744913" y="4414838"/>
          <p14:tracePt t="34750" x="3730625" y="4414838"/>
          <p14:tracePt t="34752" x="3716338" y="4414838"/>
          <p14:tracePt t="34755" x="3702050" y="4414838"/>
          <p14:tracePt t="34758" x="3687763" y="4414838"/>
          <p14:tracePt t="34761" x="3687763" y="4429125"/>
          <p14:tracePt t="34762" x="3673475" y="4429125"/>
          <p14:tracePt t="34764" x="3659188" y="4429125"/>
          <p14:tracePt t="34769" x="3644900" y="4429125"/>
          <p14:tracePt t="34775" x="3630613" y="4443413"/>
          <p14:tracePt t="34937" x="3616325" y="4443413"/>
          <p14:tracePt t="34940" x="3602038" y="4443413"/>
          <p14:tracePt t="34945" x="3587750" y="4443413"/>
          <p14:tracePt t="34948" x="3573463" y="4443413"/>
          <p14:tracePt t="34952" x="3559175" y="4443413"/>
          <p14:tracePt t="34955" x="3544888" y="4443413"/>
          <p14:tracePt t="34957" x="3530600" y="4443413"/>
          <p14:tracePt t="34960" x="3516313" y="4443413"/>
          <p14:tracePt t="34964" x="3502025" y="4443413"/>
          <p14:tracePt t="34967" x="3487738" y="4429125"/>
          <p14:tracePt t="34969" x="3473450" y="4429125"/>
          <p14:tracePt t="34973" x="3459163" y="4429125"/>
          <p14:tracePt t="34978" x="3444875" y="4429125"/>
          <p14:tracePt t="34989" x="3430588" y="4429125"/>
          <p14:tracePt t="35151" x="3430588" y="4414838"/>
          <p14:tracePt t="35153" x="3444875" y="4414838"/>
          <p14:tracePt t="35161" x="3459163" y="4414838"/>
          <p14:tracePt t="35169" x="3473450" y="4400550"/>
          <p14:tracePt t="35172" x="3487738" y="4400550"/>
          <p14:tracePt t="35178" x="3502025" y="4400550"/>
          <p14:tracePt t="35183" x="3516313" y="4400550"/>
          <p14:tracePt t="35185" x="3516313" y="4386263"/>
          <p14:tracePt t="35187" x="3530600" y="4386263"/>
          <p14:tracePt t="35189" x="3544888" y="4386263"/>
          <p14:tracePt t="35191" x="3544888" y="4371975"/>
          <p14:tracePt t="35194" x="3559175" y="4371975"/>
          <p14:tracePt t="35198" x="3573463" y="4371975"/>
          <p14:tracePt t="35201" x="3587750" y="4371975"/>
          <p14:tracePt t="35203" x="3587750" y="4357688"/>
          <p14:tracePt t="35205" x="3602038" y="4357688"/>
          <p14:tracePt t="35206" x="3616325" y="4357688"/>
          <p14:tracePt t="35210" x="3630613" y="4357688"/>
          <p14:tracePt t="35212" x="3630613" y="4343400"/>
          <p14:tracePt t="35214" x="3644900" y="4343400"/>
          <p14:tracePt t="35217" x="3659188" y="4343400"/>
          <p14:tracePt t="35219" x="3673475" y="4343400"/>
          <p14:tracePt t="35224" x="3687763" y="4343400"/>
          <p14:tracePt t="35227" x="3687763" y="4329113"/>
          <p14:tracePt t="35230" x="3702050" y="4329113"/>
          <p14:tracePt t="35237" x="3702050" y="4314825"/>
          <p14:tracePt t="35238" x="3716338" y="4314825"/>
          <p14:tracePt t="35303" x="3730625" y="4314825"/>
          <p14:tracePt t="35503" x="3744913" y="4314825"/>
          <p14:tracePt t="35510" x="3759200" y="4300538"/>
          <p14:tracePt t="35518" x="3773488" y="4300538"/>
          <p14:tracePt t="35522" x="3787775" y="4300538"/>
          <p14:tracePt t="35527" x="3787775" y="4286250"/>
          <p14:tracePt t="35528" x="3802063" y="4286250"/>
          <p14:tracePt t="35537" x="3816350" y="4286250"/>
          <p14:tracePt t="35547" x="3830638" y="4286250"/>
          <p14:tracePt t="35558" x="3844925" y="4286250"/>
          <p14:tracePt t="35573" x="3859213" y="4286250"/>
          <p14:tracePt t="35583" x="3873500" y="4286250"/>
          <p14:tracePt t="35588" x="3873500" y="4271963"/>
          <p14:tracePt t="35594" x="3887788" y="4271963"/>
          <p14:tracePt t="35597" x="3902075" y="4271963"/>
          <p14:tracePt t="35605" x="3916363" y="4271963"/>
          <p14:tracePt t="35612" x="3930650" y="4271963"/>
          <p14:tracePt t="35619" x="3944938" y="4271963"/>
          <p14:tracePt t="35626" x="3959225" y="4271963"/>
          <p14:tracePt t="35784" x="3973513" y="4271963"/>
          <p14:tracePt t="35793" x="3987800" y="4271963"/>
          <p14:tracePt t="35798" x="4002088" y="4271963"/>
          <p14:tracePt t="35800" x="4016375" y="4271963"/>
          <p14:tracePt t="35804" x="4030663" y="4271963"/>
          <p14:tracePt t="35808" x="4044950" y="4286250"/>
          <p14:tracePt t="35811" x="4059238" y="4286250"/>
          <p14:tracePt t="35814" x="4073525" y="4286250"/>
          <p14:tracePt t="35815" x="4087813" y="4286250"/>
          <p14:tracePt t="35818" x="4102100" y="4300538"/>
          <p14:tracePt t="35820" x="4116388" y="4300538"/>
          <p14:tracePt t="35822" x="4130675" y="4300538"/>
          <p14:tracePt t="35823" x="4144963" y="4300538"/>
          <p14:tracePt t="35825" x="4159250" y="4300538"/>
          <p14:tracePt t="35826" x="4159250" y="4314825"/>
          <p14:tracePt t="35827" x="4173538" y="4314825"/>
          <p14:tracePt t="35828" x="4187825" y="4314825"/>
          <p14:tracePt t="35830" x="4202113" y="4314825"/>
          <p14:tracePt t="35831" x="4216400" y="4329113"/>
          <p14:tracePt t="35832" x="4230688" y="4329113"/>
          <p14:tracePt t="35833" x="4244975" y="4329113"/>
          <p14:tracePt t="35835" x="4259263" y="4329113"/>
          <p14:tracePt t="35836" x="4273550" y="4329113"/>
          <p14:tracePt t="35837" x="4287838" y="4343400"/>
          <p14:tracePt t="35838" x="4302125" y="4343400"/>
          <p14:tracePt t="35840" x="4316413" y="4343400"/>
          <p14:tracePt t="35841" x="4330700" y="4343400"/>
          <p14:tracePt t="35842" x="4344988" y="4343400"/>
          <p14:tracePt t="35844" x="4373563" y="4357688"/>
          <p14:tracePt t="35846" x="4387850" y="4357688"/>
          <p14:tracePt t="35847" x="4402138" y="4371975"/>
          <p14:tracePt t="35848" x="4416425" y="4371975"/>
          <p14:tracePt t="35849" x="4430713" y="4371975"/>
          <p14:tracePt t="35851" x="4459288" y="4371975"/>
          <p14:tracePt t="35853" x="4473575" y="4386263"/>
          <p14:tracePt t="35855" x="4487863" y="4386263"/>
          <p14:tracePt t="35856" x="4502150" y="4386263"/>
          <p14:tracePt t="35857" x="4516438" y="4386263"/>
          <p14:tracePt t="35858" x="4530725" y="4386263"/>
          <p14:tracePt t="35859" x="4530725" y="4400550"/>
          <p14:tracePt t="35860" x="4545013" y="4400550"/>
          <p14:tracePt t="35862" x="4573588" y="4400550"/>
          <p14:tracePt t="35864" x="4587875" y="4400550"/>
          <p14:tracePt t="35865" x="4602163" y="4414838"/>
          <p14:tracePt t="35866" x="4616450" y="4414838"/>
          <p14:tracePt t="35868" x="4645025" y="4429125"/>
          <p14:tracePt t="35870" x="4659313" y="4429125"/>
          <p14:tracePt t="35872" x="4673600" y="4429125"/>
          <p14:tracePt t="35873" x="4687888" y="4429125"/>
          <p14:tracePt t="35874" x="4702175" y="4443413"/>
          <p14:tracePt t="35876" x="4716463" y="4443413"/>
          <p14:tracePt t="35878" x="4745038" y="4457700"/>
          <p14:tracePt t="35880" x="4759325" y="4457700"/>
          <p14:tracePt t="35881" x="4773613" y="4457700"/>
          <p14:tracePt t="35883" x="4787900" y="4471988"/>
          <p14:tracePt t="35884" x="4802188" y="4471988"/>
          <p14:tracePt t="35886" x="4816475" y="4471988"/>
          <p14:tracePt t="35887" x="4830763" y="4471988"/>
          <p14:tracePt t="35888" x="4845050" y="4471988"/>
          <p14:tracePt t="35890" x="4859338" y="4471988"/>
          <p14:tracePt t="35892" x="4873625" y="4471988"/>
          <p14:tracePt t="35893" x="4887913" y="4486275"/>
          <p14:tracePt t="35894" x="4902200" y="4486275"/>
          <p14:tracePt t="35896" x="4916488" y="4486275"/>
          <p14:tracePt t="35898" x="4930775" y="4486275"/>
          <p14:tracePt t="35900" x="4959350" y="4486275"/>
          <p14:tracePt t="35903" x="4973638" y="4486275"/>
          <p14:tracePt t="35904" x="4987925" y="4500563"/>
          <p14:tracePt t="35905" x="5002213" y="4500563"/>
          <p14:tracePt t="35908" x="5016500" y="4500563"/>
          <p14:tracePt t="35909" x="5030788" y="4500563"/>
          <p14:tracePt t="35911" x="5045075" y="4500563"/>
          <p14:tracePt t="35913" x="5059363" y="4500563"/>
          <p14:tracePt t="35915" x="5073650" y="4514850"/>
          <p14:tracePt t="35918" x="5087938" y="4514850"/>
          <p14:tracePt t="35919" x="5102225" y="4514850"/>
          <p14:tracePt t="35922" x="5116513" y="4514850"/>
          <p14:tracePt t="35924" x="5130800" y="4514850"/>
          <p14:tracePt t="35928" x="5145088" y="4514850"/>
          <p14:tracePt t="35932" x="5159375" y="4514850"/>
          <p14:tracePt t="35934" x="5173663" y="4514850"/>
          <p14:tracePt t="35937" x="5187950" y="4514850"/>
          <p14:tracePt t="35941" x="5202238" y="4514850"/>
          <p14:tracePt t="35946" x="5216525" y="4514850"/>
          <p14:tracePt t="35947" x="5230813" y="4514850"/>
          <p14:tracePt t="35952" x="5245100" y="4514850"/>
          <p14:tracePt t="35956" x="5259388" y="4514850"/>
          <p14:tracePt t="35960" x="5273675" y="4514850"/>
          <p14:tracePt t="35963" x="5287963" y="4514850"/>
          <p14:tracePt t="35967" x="5302250" y="4514850"/>
          <p14:tracePt t="35972" x="5316538" y="4514850"/>
          <p14:tracePt t="35978" x="5330825" y="4514850"/>
          <p14:tracePt t="35979" x="5345113" y="4514850"/>
          <p14:tracePt t="35983" x="5359400" y="4514850"/>
          <p14:tracePt t="35987" x="5373688" y="4514850"/>
          <p14:tracePt t="35990" x="5387975" y="4514850"/>
          <p14:tracePt t="35992" x="5402263" y="4514850"/>
          <p14:tracePt t="35996" x="5416550" y="4514850"/>
          <p14:tracePt t="36000" x="5430838" y="4514850"/>
          <p14:tracePt t="36006" x="5445125" y="4514850"/>
          <p14:tracePt t="36008" x="5459413" y="4514850"/>
          <p14:tracePt t="36014" x="5473700" y="4514850"/>
          <p14:tracePt t="36021" x="5487988" y="4514850"/>
          <p14:tracePt t="36029" x="5502275" y="4514850"/>
          <p14:tracePt t="36034" x="5516563" y="4514850"/>
          <p14:tracePt t="36041" x="5530850" y="4514850"/>
          <p14:tracePt t="36046" x="5545138" y="4514850"/>
          <p14:tracePt t="36052" x="5559425" y="4514850"/>
          <p14:tracePt t="36053" x="5573713" y="4514850"/>
          <p14:tracePt t="36058" x="5588000" y="4514850"/>
          <p14:tracePt t="36062" x="5602288" y="4514850"/>
          <p14:tracePt t="36065" x="5616575" y="4514850"/>
          <p14:tracePt t="36069" x="5630863" y="4514850"/>
          <p14:tracePt t="36070" x="5645150" y="4514850"/>
          <p14:tracePt t="36073" x="5659438" y="4514850"/>
          <p14:tracePt t="36075" x="5673725" y="4514850"/>
          <p14:tracePt t="36078" x="5688013" y="4514850"/>
          <p14:tracePt t="36079" x="5702300" y="4514850"/>
          <p14:tracePt t="36081" x="5716588" y="4514850"/>
          <p14:tracePt t="36084" x="5730875" y="4514850"/>
          <p14:tracePt t="36086" x="5745163" y="4514850"/>
          <p14:tracePt t="36087" x="5759450" y="4514850"/>
          <p14:tracePt t="36090" x="5773738" y="4514850"/>
          <p14:tracePt t="36092" x="5788025" y="4514850"/>
          <p14:tracePt t="36094" x="5802313" y="4514850"/>
          <p14:tracePt t="36095" x="5816600" y="4514850"/>
          <p14:tracePt t="36097" x="5830888" y="4514850"/>
          <p14:tracePt t="36100" x="5845175" y="4529138"/>
          <p14:tracePt t="36102" x="5859463" y="4529138"/>
          <p14:tracePt t="36103" x="5873750" y="4529138"/>
          <p14:tracePt t="36106" x="5888038" y="4529138"/>
          <p14:tracePt t="36108" x="5902325" y="4529138"/>
          <p14:tracePt t="36112" x="5916613" y="4529138"/>
          <p14:tracePt t="36114" x="5930900" y="4529138"/>
          <p14:tracePt t="36117" x="5945188" y="4529138"/>
          <p14:tracePt t="36121" x="5959475" y="4529138"/>
          <p14:tracePt t="36128" x="5973763" y="4529138"/>
          <p14:tracePt t="36132" x="5988050" y="4529138"/>
          <p14:tracePt t="36182" x="6002338" y="4529138"/>
          <p14:tracePt t="36189" x="6016625" y="4529138"/>
          <p14:tracePt t="36195" x="6030913" y="4529138"/>
          <p14:tracePt t="36200" x="6045200" y="4529138"/>
          <p14:tracePt t="36202" x="6059488" y="4529138"/>
          <p14:tracePt t="36208" x="6073775" y="4529138"/>
          <p14:tracePt t="36212" x="6088063" y="4529138"/>
          <p14:tracePt t="36217" x="6103938" y="4529138"/>
          <p14:tracePt t="36219" x="6118225" y="4529138"/>
          <p14:tracePt t="36225" x="6132513" y="4529138"/>
          <p14:tracePt t="36235" x="6146800" y="4529138"/>
          <p14:tracePt t="36249" x="6161088" y="4529138"/>
          <p14:tracePt t="36255" x="6161088" y="4514850"/>
          <p14:tracePt t="36273" x="6175375" y="4514850"/>
          <p14:tracePt t="36279" x="6175375" y="4500563"/>
          <p14:tracePt t="36286" x="6189663" y="4500563"/>
          <p14:tracePt t="36295" x="6203950" y="4500563"/>
          <p14:tracePt t="36302" x="6218238" y="4500563"/>
          <p14:tracePt t="36306" x="6232525" y="4500563"/>
          <p14:tracePt t="36313" x="6246813" y="4500563"/>
          <p14:tracePt t="36321" x="6261100" y="4500563"/>
          <p14:tracePt t="36329" x="6275388" y="4500563"/>
          <p14:tracePt t="36332" x="6289675" y="4500563"/>
          <p14:tracePt t="36339" x="6303963" y="4486275"/>
          <p14:tracePt t="36348" x="6318250" y="4486275"/>
          <p14:tracePt t="36356" x="6332538" y="4486275"/>
          <p14:tracePt t="36361" x="6346825" y="4486275"/>
          <p14:tracePt t="36368" x="6361113" y="4486275"/>
          <p14:tracePt t="36375" x="6375400" y="4486275"/>
          <p14:tracePt t="36382" x="6389688" y="4486275"/>
          <p14:tracePt t="36384" x="6403975" y="4486275"/>
          <p14:tracePt t="36390" x="6418263" y="4486275"/>
          <p14:tracePt t="36395" x="6432550" y="4486275"/>
          <p14:tracePt t="36400" x="6446838" y="4486275"/>
          <p14:tracePt t="36402" x="6461125" y="4486275"/>
          <p14:tracePt t="36406" x="6475413" y="4486275"/>
          <p14:tracePt t="36410" x="6489700" y="4486275"/>
          <p14:tracePt t="36414" x="6503988" y="4486275"/>
          <p14:tracePt t="36418" x="6518275" y="4486275"/>
          <p14:tracePt t="36420" x="6532563" y="4486275"/>
          <p14:tracePt t="36424" x="6546850" y="4486275"/>
          <p14:tracePt t="36428" x="6561138" y="4486275"/>
          <p14:tracePt t="36432" x="6575425" y="4486275"/>
          <p14:tracePt t="36435" x="6589713" y="4486275"/>
          <p14:tracePt t="36438" x="6604000" y="4486275"/>
          <p14:tracePt t="36442" x="6618288" y="4486275"/>
          <p14:tracePt t="36445" x="6632575" y="4486275"/>
          <p14:tracePt t="36447" x="6646863" y="4486275"/>
          <p14:tracePt t="36450" x="6661150" y="4486275"/>
          <p14:tracePt t="36453" x="6675438" y="4486275"/>
          <p14:tracePt t="36457" x="6689725" y="4486275"/>
          <p14:tracePt t="36458" x="6704013" y="4486275"/>
          <p14:tracePt t="36463" x="6718300" y="4486275"/>
          <p14:tracePt t="36464" x="6732588" y="4486275"/>
          <p14:tracePt t="36468" x="6746875" y="4486275"/>
          <p14:tracePt t="36469" x="6761163" y="4486275"/>
          <p14:tracePt t="36472" x="6775450" y="4486275"/>
          <p14:tracePt t="36474" x="6789738" y="4486275"/>
          <p14:tracePt t="36476" x="6804025" y="4486275"/>
          <p14:tracePt t="36477" x="6818313" y="4486275"/>
          <p14:tracePt t="36479" x="6832600" y="4486275"/>
          <p14:tracePt t="36482" x="6846888" y="4486275"/>
          <p14:tracePt t="36483" x="6861175" y="4486275"/>
          <p14:tracePt t="36485" x="6875463" y="4486275"/>
          <p14:tracePt t="36486" x="6889750" y="4486275"/>
          <p14:tracePt t="36488" x="6918325" y="4486275"/>
          <p14:tracePt t="36490" x="6932613" y="4486275"/>
          <p14:tracePt t="36492" x="6961188" y="4500563"/>
          <p14:tracePt t="36494" x="6975475" y="4500563"/>
          <p14:tracePt t="36496" x="6989763" y="4500563"/>
          <p14:tracePt t="36497" x="7004050" y="4500563"/>
          <p14:tracePt t="36498" x="7018338" y="4500563"/>
          <p14:tracePt t="36500" x="7032625" y="4500563"/>
          <p14:tracePt t="36501" x="7046913" y="4500563"/>
          <p14:tracePt t="36502" x="7061200" y="4500563"/>
          <p14:tracePt t="36504" x="7075488" y="4500563"/>
          <p14:tracePt t="36505" x="7089775" y="4500563"/>
          <p14:tracePt t="36506" x="7104063" y="4514850"/>
          <p14:tracePt t="36507" x="7118350" y="4514850"/>
          <p14:tracePt t="36509" x="7132638" y="4514850"/>
          <p14:tracePt t="36510" x="7146925" y="4514850"/>
          <p14:tracePt t="36511" x="7161213" y="4514850"/>
          <p14:tracePt t="36513" x="7175500" y="4514850"/>
          <p14:tracePt t="36515" x="7204075" y="4514850"/>
          <p14:tracePt t="36517" x="7218363" y="4514850"/>
          <p14:tracePt t="36518" x="7232650" y="4514850"/>
          <p14:tracePt t="36519" x="7246938" y="4514850"/>
          <p14:tracePt t="36521" x="7261225" y="4529138"/>
          <p14:tracePt t="36522" x="7275513" y="4529138"/>
          <p14:tracePt t="36526" x="7289800" y="4529138"/>
          <p14:tracePt t="36527" x="7304088" y="4529138"/>
          <p14:tracePt t="36528" x="7332663" y="4529138"/>
          <p14:tracePt t="36530" x="7346950" y="4529138"/>
          <p14:tracePt t="36532" x="7361238" y="4529138"/>
          <p14:tracePt t="36534" x="7375525" y="4529138"/>
          <p14:tracePt t="36535" x="7389813" y="4543425"/>
          <p14:tracePt t="36537" x="7404100" y="4543425"/>
          <p14:tracePt t="36539" x="7418388" y="4543425"/>
          <p14:tracePt t="36540" x="7432675" y="4543425"/>
          <p14:tracePt t="36541" x="7446963" y="4543425"/>
          <p14:tracePt t="36542" x="7446963" y="4557713"/>
          <p14:tracePt t="36543" x="7461250" y="4557713"/>
          <p14:tracePt t="36545" x="7475538" y="4557713"/>
          <p14:tracePt t="36546" x="7489825" y="4557713"/>
          <p14:tracePt t="36547" x="7504113" y="4557713"/>
          <p14:tracePt t="36549" x="7518400" y="4557713"/>
          <p14:tracePt t="36550" x="7518400" y="4572000"/>
          <p14:tracePt t="36551" x="7532688" y="4572000"/>
          <p14:tracePt t="36553" x="7561263" y="4572000"/>
          <p14:tracePt t="36555" x="7575550" y="4572000"/>
          <p14:tracePt t="36557" x="7589838" y="4572000"/>
          <p14:tracePt t="36558" x="7604125" y="4572000"/>
          <p14:tracePt t="36559" x="7618413" y="4572000"/>
          <p14:tracePt t="36560" x="7618413" y="4586288"/>
          <p14:tracePt t="36561" x="7632700" y="4586288"/>
          <p14:tracePt t="36562" x="7646988" y="4586288"/>
          <p14:tracePt t="36563" x="7661275" y="4586288"/>
          <p14:tracePt t="36565" x="7675563" y="4586288"/>
          <p14:tracePt t="36566" x="7689850" y="4586288"/>
          <p14:tracePt t="36567" x="7704138" y="4586288"/>
          <p14:tracePt t="36569" x="7718425" y="4586288"/>
          <p14:tracePt t="36571" x="7747000" y="4600575"/>
          <p14:tracePt t="36573" x="7761288" y="4600575"/>
          <p14:tracePt t="36575" x="7775575" y="4600575"/>
          <p14:tracePt t="36576" x="7789863" y="4600575"/>
          <p14:tracePt t="36578" x="7804150" y="4600575"/>
          <p14:tracePt t="36580" x="7818438" y="4614863"/>
          <p14:tracePt t="36581" x="7832725" y="4614863"/>
          <p14:tracePt t="36582" x="7847013" y="4614863"/>
          <p14:tracePt t="36585" x="7861300" y="4614863"/>
          <p14:tracePt t="36586" x="7875588" y="4614863"/>
          <p14:tracePt t="36588" x="7889875" y="4614863"/>
          <p14:tracePt t="36590" x="7904163" y="4614863"/>
          <p14:tracePt t="36592" x="7918450" y="4614863"/>
          <p14:tracePt t="36594" x="7932738" y="4614863"/>
          <p14:tracePt t="36595" x="7947025" y="4614863"/>
          <p14:tracePt t="36598" x="7961313" y="4629150"/>
          <p14:tracePt t="36600" x="7975600" y="4629150"/>
          <p14:tracePt t="36603" x="7989888" y="4629150"/>
          <p14:tracePt t="36604" x="8004175" y="4629150"/>
          <p14:tracePt t="36608" x="8018463" y="4629150"/>
          <p14:tracePt t="36610" x="8032750" y="4629150"/>
          <p14:tracePt t="36615" x="8047038" y="4629150"/>
          <p14:tracePt t="36616" x="8061325" y="4629150"/>
          <p14:tracePt t="36622" x="8075613" y="4629150"/>
          <p14:tracePt t="36628" x="8089900" y="4629150"/>
          <p14:tracePt t="36635" x="8104188" y="4629150"/>
          <p14:tracePt t="36638" x="8118475" y="4629150"/>
          <p14:tracePt t="36646" x="8132763" y="4629150"/>
          <p14:tracePt t="36653" x="8147050" y="4629150"/>
          <p14:tracePt t="36658" x="8161338" y="4629150"/>
          <p14:tracePt t="36662" x="8175625" y="4629150"/>
          <p14:tracePt t="36667" x="8189913" y="4629150"/>
          <p14:tracePt t="36673" x="8204200" y="4629150"/>
          <p14:tracePt t="36678" x="8218488" y="4629150"/>
          <p14:tracePt t="36681" x="8232775" y="4629150"/>
          <p14:tracePt t="36688" x="8247063" y="4629150"/>
          <p14:tracePt t="36692" x="8247063" y="4614863"/>
          <p14:tracePt t="36694" x="8261350" y="4614863"/>
          <p14:tracePt t="36706" x="8275638" y="4614863"/>
          <p14:tracePt t="36719" x="8289925" y="4614863"/>
          <p14:tracePt t="36742" x="8304213" y="4614863"/>
          <p14:tracePt t="36758" x="8318500" y="4614863"/>
          <p14:tracePt t="36769" x="8332788" y="4600575"/>
          <p14:tracePt t="36778" x="8332788" y="4586288"/>
          <p14:tracePt t="36779" x="8347075" y="4586288"/>
          <p14:tracePt t="36781" x="8361363" y="4586288"/>
          <p14:tracePt t="36788" x="8375650" y="4586288"/>
          <p14:tracePt t="36794" x="8389938" y="4586288"/>
          <p14:tracePt t="36799" x="8404225" y="4586288"/>
          <p14:tracePt t="36800" x="8404225" y="4572000"/>
          <p14:tracePt t="36801" x="8418513" y="4572000"/>
          <p14:tracePt t="36806" x="8432800" y="4572000"/>
          <p14:tracePt t="36807" x="8432800" y="4557713"/>
          <p14:tracePt t="36811" x="8447088" y="4557713"/>
          <p14:tracePt t="36814" x="8461375" y="4557713"/>
          <p14:tracePt t="36817" x="8475663" y="4557713"/>
          <p14:tracePt t="36821" x="8489950" y="4543425"/>
          <p14:tracePt t="36823" x="8489950" y="4529138"/>
          <p14:tracePt t="36826" x="8504238" y="4529138"/>
          <p14:tracePt t="36832" x="8518525" y="4529138"/>
          <p14:tracePt t="36833" x="8518525" y="4514850"/>
          <p14:tracePt t="36834" x="8532813" y="4514850"/>
          <p14:tracePt t="36840" x="8547100" y="4514850"/>
          <p14:tracePt t="36843" x="8561388" y="4500563"/>
          <p14:tracePt t="36848" x="8575675" y="4500563"/>
          <p14:tracePt t="36850" x="8589963" y="4500563"/>
          <p14:tracePt t="36851" x="8589963" y="4486275"/>
          <p14:tracePt t="36854" x="8589963" y="4471988"/>
          <p14:tracePt t="36856" x="8604250" y="4471988"/>
          <p14:tracePt t="36862" x="8618538" y="4471988"/>
          <p14:tracePt t="36867" x="8618538" y="4457700"/>
          <p14:tracePt t="36869" x="8632825" y="4457700"/>
          <p14:tracePt t="36872" x="8647113" y="4457700"/>
          <p14:tracePt t="36879" x="8647113" y="4443413"/>
          <p14:tracePt t="36884" x="8661400" y="4443413"/>
          <p14:tracePt t="36897" x="8675688" y="4443413"/>
          <p14:tracePt t="36919" x="8675688" y="4429125"/>
          <p14:tracePt t="36920" x="8689975" y="4429125"/>
          <p14:tracePt t="36927" x="8704263" y="4429125"/>
          <p14:tracePt t="36934" x="8704263" y="4414838"/>
          <p14:tracePt t="37007" x="8718550" y="4414838"/>
          <p14:tracePt t="37016" x="8732838" y="4414838"/>
          <p14:tracePt t="37017" x="8732838" y="4400550"/>
          <p14:tracePt t="37026" x="8747125" y="4400550"/>
          <p14:tracePt t="37031" x="8747125" y="4386263"/>
          <p14:tracePt t="37033" x="8761413" y="4386263"/>
          <p14:tracePt t="37040" x="8775700" y="4386263"/>
          <p14:tracePt t="37042" x="8775700" y="4371975"/>
          <p14:tracePt t="37047" x="8789988" y="4371975"/>
          <p14:tracePt t="37415" x="8804275" y="4371975"/>
          <p14:tracePt t="37421" x="8804275" y="4357688"/>
          <p14:tracePt t="37438" x="8818563" y="4357688"/>
          <p14:tracePt t="37440" x="8818563" y="4343400"/>
          <p14:tracePt t="37621" x="8818563" y="4357688"/>
          <p14:tracePt t="37626" x="8804275" y="4357688"/>
          <p14:tracePt t="37636" x="8804275" y="4371975"/>
          <p14:tracePt t="37649" x="8789988" y="4371975"/>
          <p14:tracePt t="37911" x="8804275" y="4371975"/>
          <p14:tracePt t="37927" x="8804275" y="4357688"/>
          <p14:tracePt t="37935" x="8818563" y="4357688"/>
          <p14:tracePt t="37944" x="8818563" y="4343400"/>
          <p14:tracePt t="37966" x="8832850" y="4343400"/>
          <p14:tracePt t="38144" x="8818563" y="4343400"/>
          <p14:tracePt t="38147" x="8804275" y="4343400"/>
          <p14:tracePt t="38150" x="8789988" y="4343400"/>
          <p14:tracePt t="38154" x="8775700" y="4343400"/>
          <p14:tracePt t="38155" x="8761413" y="4343400"/>
          <p14:tracePt t="38157" x="8747125" y="4343400"/>
          <p14:tracePt t="38159" x="8732838" y="4343400"/>
          <p14:tracePt t="38160" x="8718550" y="4343400"/>
          <p14:tracePt t="38161" x="8704263" y="4357688"/>
          <p14:tracePt t="38163" x="8689975" y="4357688"/>
          <p14:tracePt t="38164" x="8675688" y="4357688"/>
          <p14:tracePt t="38166" x="8661400" y="4357688"/>
          <p14:tracePt t="38167" x="8647113" y="4357688"/>
          <p14:tracePt t="38169" x="8632825" y="4357688"/>
          <p14:tracePt t="38170" x="8618538" y="4357688"/>
          <p14:tracePt t="38171" x="8604250" y="4371975"/>
          <p14:tracePt t="38173" x="8575675" y="4371975"/>
          <p14:tracePt t="38175" x="8561388" y="4371975"/>
          <p14:tracePt t="38176" x="8547100" y="4371975"/>
          <p14:tracePt t="38177" x="8532813" y="4371975"/>
          <p14:tracePt t="38178" x="8518525" y="4371975"/>
          <p14:tracePt t="38179" x="8504238" y="4386263"/>
          <p14:tracePt t="38180" x="8489950" y="4386263"/>
          <p14:tracePt t="38181" x="8475663" y="4386263"/>
          <p14:tracePt t="38182" x="8461375" y="4400550"/>
          <p14:tracePt t="38183" x="8447088" y="4400550"/>
          <p14:tracePt t="38184" x="8432800" y="4400550"/>
          <p14:tracePt t="38185" x="8418513" y="4400550"/>
          <p14:tracePt t="38186" x="8404225" y="4400550"/>
          <p14:tracePt t="38187" x="8389938" y="4400550"/>
          <p14:tracePt t="38188" x="8375650" y="4414838"/>
          <p14:tracePt t="38189" x="8361363" y="4414838"/>
          <p14:tracePt t="38190" x="8347075" y="4429125"/>
          <p14:tracePt t="38191" x="8332788" y="4429125"/>
          <p14:tracePt t="38192" x="8304213" y="4429125"/>
          <p14:tracePt t="38194" x="8289925" y="4429125"/>
          <p14:tracePt t="38195" x="8261350" y="4443413"/>
          <p14:tracePt t="38197" x="8232775" y="4443413"/>
          <p14:tracePt t="38199" x="8218488" y="4443413"/>
          <p14:tracePt t="38200" x="8189913" y="4443413"/>
          <p14:tracePt t="38201" x="8175625" y="4457700"/>
          <p14:tracePt t="38202" x="8161338" y="4457700"/>
          <p14:tracePt t="38203" x="8161338" y="4471988"/>
          <p14:tracePt t="38204" x="8147050" y="4471988"/>
          <p14:tracePt t="38205" x="8118475" y="4471988"/>
          <p14:tracePt t="38206" x="8104188" y="4471988"/>
          <p14:tracePt t="38207" x="8089900" y="4486275"/>
          <p14:tracePt t="38208" x="8075613" y="4486275"/>
          <p14:tracePt t="38209" x="8061325" y="4500563"/>
          <p14:tracePt t="38210" x="8047038" y="4500563"/>
          <p14:tracePt t="38212" x="8018463" y="4500563"/>
          <p14:tracePt t="38213" x="8004175" y="4514850"/>
          <p14:tracePt t="38214" x="7989888" y="4514850"/>
          <p14:tracePt t="38215" x="7975600" y="4514850"/>
          <p14:tracePt t="38217" x="7947025" y="4529138"/>
          <p14:tracePt t="38219" x="7932738" y="4543425"/>
          <p14:tracePt t="38220" x="7918450" y="4543425"/>
          <p14:tracePt t="38221" x="7904163" y="4543425"/>
          <p14:tracePt t="38222" x="7889875" y="4543425"/>
          <p14:tracePt t="38223" x="7889875" y="4557713"/>
          <p14:tracePt t="38224" x="7875588" y="4557713"/>
          <p14:tracePt t="38225" x="7861300" y="4572000"/>
          <p14:tracePt t="38226" x="7847013" y="4572000"/>
          <p14:tracePt t="38228" x="7832725" y="4572000"/>
          <p14:tracePt t="38229" x="7818438" y="4586288"/>
          <p14:tracePt t="38230" x="7804150" y="4586288"/>
          <p14:tracePt t="38232" x="7789863" y="4600575"/>
          <p14:tracePt t="38233" x="7775575" y="4600575"/>
          <p14:tracePt t="38234" x="7761288" y="4600575"/>
          <p14:tracePt t="38236" x="7747000" y="4600575"/>
          <p14:tracePt t="38238" x="7747000" y="4614863"/>
          <p14:tracePt t="38239" x="7732713" y="4629150"/>
          <p14:tracePt t="38241" x="7718425" y="4629150"/>
          <p14:tracePt t="38242" x="7704138" y="4629150"/>
          <p14:tracePt t="38245" x="7689850" y="4629150"/>
          <p14:tracePt t="38247" x="7689850" y="4643438"/>
          <p14:tracePt t="38248" x="7675563" y="4643438"/>
          <p14:tracePt t="38252" x="7661275" y="4643438"/>
          <p14:tracePt t="38254" x="7646988" y="4643438"/>
          <p14:tracePt t="38255" x="7646988" y="4657725"/>
          <p14:tracePt t="38262" x="7632700" y="4657725"/>
          <p14:tracePt t="38273" x="7618413" y="4657725"/>
          <p14:tracePt t="38284" x="7604125" y="4657725"/>
          <p14:tracePt t="38287" x="7589838" y="4657725"/>
          <p14:tracePt t="38289" x="7589838" y="4672013"/>
          <p14:tracePt t="38293" x="7575550" y="4672013"/>
          <p14:tracePt t="38297" x="7561263" y="4672013"/>
          <p14:tracePt t="38298" x="7561263" y="4686300"/>
          <p14:tracePt t="38300" x="7546975" y="4686300"/>
          <p14:tracePt t="38302" x="7532688" y="4686300"/>
          <p14:tracePt t="38304" x="7518400" y="4686300"/>
          <p14:tracePt t="38306" x="7504113" y="4686300"/>
          <p14:tracePt t="38308" x="7489825" y="4686300"/>
          <p14:tracePt t="38309" x="7475538" y="4686300"/>
          <p14:tracePt t="38311" x="7461250" y="4686300"/>
          <p14:tracePt t="38313" x="7446963" y="4686300"/>
          <p14:tracePt t="38314" x="7432675" y="4686300"/>
          <p14:tracePt t="38315" x="7418388" y="4686300"/>
          <p14:tracePt t="38317" x="7404100" y="4686300"/>
          <p14:tracePt t="38318" x="7389813" y="4686300"/>
          <p14:tracePt t="38319" x="7375525" y="4686300"/>
          <p14:tracePt t="38320" x="7361238" y="4686300"/>
          <p14:tracePt t="38321" x="7346950" y="4686300"/>
          <p14:tracePt t="38322" x="7332663" y="4686300"/>
          <p14:tracePt t="38323" x="7318375" y="4686300"/>
          <p14:tracePt t="38324" x="7304088" y="4686300"/>
          <p14:tracePt t="38325" x="7289800" y="4686300"/>
          <p14:tracePt t="38326" x="7275513" y="4686300"/>
          <p14:tracePt t="38328" x="7246938" y="4686300"/>
          <p14:tracePt t="38329" x="7232650" y="4686300"/>
          <p14:tracePt t="38331" x="7204075" y="4686300"/>
          <p14:tracePt t="38332" x="7189788" y="4686300"/>
          <p14:tracePt t="38334" x="7161213" y="4686300"/>
          <p14:tracePt t="38335" x="7146925" y="4686300"/>
          <p14:tracePt t="38336" x="7132638" y="4686300"/>
          <p14:tracePt t="38337" x="7118350" y="4686300"/>
          <p14:tracePt t="38338" x="7104063" y="4686300"/>
          <p14:tracePt t="38339" x="7089775" y="4686300"/>
          <p14:tracePt t="38340" x="7075488" y="4686300"/>
          <p14:tracePt t="38341" x="7061200" y="4686300"/>
          <p14:tracePt t="38342" x="7046913" y="4686300"/>
          <p14:tracePt t="38343" x="7018338" y="4686300"/>
          <p14:tracePt t="38344" x="7004050" y="4686300"/>
          <p14:tracePt t="38345" x="6989763" y="4686300"/>
          <p14:tracePt t="38346" x="6975475" y="4686300"/>
          <p14:tracePt t="38347" x="6961188" y="4686300"/>
          <p14:tracePt t="38348" x="6946900" y="4672013"/>
          <p14:tracePt t="38349" x="6932613" y="4672013"/>
          <p14:tracePt t="38350" x="6918325" y="4672013"/>
          <p14:tracePt t="38351" x="6904038" y="4672013"/>
          <p14:tracePt t="38352" x="6875463" y="4672013"/>
          <p14:tracePt t="38354" x="6861175" y="4672013"/>
          <p14:tracePt t="38355" x="6846888" y="4672013"/>
          <p14:tracePt t="38356" x="6832600" y="4672013"/>
          <p14:tracePt t="38357" x="6804025" y="4672013"/>
          <p14:tracePt t="38359" x="6789738" y="4672013"/>
          <p14:tracePt t="38360" x="6775450" y="4672013"/>
          <p14:tracePt t="38362" x="6746875" y="4672013"/>
          <p14:tracePt t="38364" x="6732588" y="4657725"/>
          <p14:tracePt t="38366" x="6704013" y="4657725"/>
          <p14:tracePt t="38368" x="6689725" y="4657725"/>
          <p14:tracePt t="38369" x="6675438" y="4657725"/>
          <p14:tracePt t="38372" x="6646863" y="4657725"/>
          <p14:tracePt t="38375" x="6632575" y="4657725"/>
          <p14:tracePt t="38376" x="6618288" y="4643438"/>
          <p14:tracePt t="38378" x="6604000" y="4643438"/>
          <p14:tracePt t="38379" x="6589713" y="4643438"/>
          <p14:tracePt t="38381" x="6575425" y="4643438"/>
          <p14:tracePt t="38383" x="6561138" y="4643438"/>
          <p14:tracePt t="38385" x="6546850" y="4629150"/>
          <p14:tracePt t="38387" x="6532563" y="4629150"/>
          <p14:tracePt t="38389" x="6518275" y="4629150"/>
          <p14:tracePt t="38390" x="6503988" y="4629150"/>
          <p14:tracePt t="38393" x="6489700" y="4629150"/>
          <p14:tracePt t="38395" x="6475413" y="4629150"/>
          <p14:tracePt t="38397" x="6461125" y="4614863"/>
          <p14:tracePt t="38399" x="6446838" y="4614863"/>
          <p14:tracePt t="38402" x="6432550" y="4614863"/>
          <p14:tracePt t="38405" x="6418263" y="4614863"/>
          <p14:tracePt t="38407" x="6403975" y="4614863"/>
          <p14:tracePt t="38408" x="6403975" y="4600575"/>
          <p14:tracePt t="38409" x="6389688" y="4600575"/>
          <p14:tracePt t="38411" x="6375400" y="4600575"/>
          <p14:tracePt t="38412" x="6375400" y="4586288"/>
          <p14:tracePt t="38414" x="6346825" y="4586288"/>
          <p14:tracePt t="38417" x="6332538" y="4586288"/>
          <p14:tracePt t="38420" x="6318250" y="4586288"/>
          <p14:tracePt t="38422" x="6303963" y="4572000"/>
          <p14:tracePt t="38424" x="6289675" y="4572000"/>
          <p14:tracePt t="38426" x="6275388" y="4572000"/>
          <p14:tracePt t="38427" x="6275388" y="4557713"/>
          <p14:tracePt t="38428" x="6261100" y="4557713"/>
          <p14:tracePt t="38430" x="6246813" y="4557713"/>
          <p14:tracePt t="38431" x="6232525" y="4557713"/>
          <p14:tracePt t="38433" x="6218238" y="4557713"/>
          <p14:tracePt t="38436" x="6203950" y="4543425"/>
          <p14:tracePt t="38438" x="6189663" y="4543425"/>
          <p14:tracePt t="38439" x="6189663" y="4529138"/>
          <p14:tracePt t="38440" x="6175375" y="4529138"/>
          <p14:tracePt t="38442" x="6161088" y="4529138"/>
          <p14:tracePt t="38445" x="6146800" y="4529138"/>
          <p14:tracePt t="38449" x="6132513" y="4529138"/>
          <p14:tracePt t="38450" x="6118225" y="4529138"/>
          <p14:tracePt t="38453" x="6118225" y="4514850"/>
          <p14:tracePt t="38454" x="6103938" y="4514850"/>
          <p14:tracePt t="38459" x="6088063" y="4514850"/>
          <p14:tracePt t="38671" x="6103938" y="4514850"/>
          <p14:tracePt t="38674" x="6103938" y="4500563"/>
          <p14:tracePt t="38675" x="6118225" y="4500563"/>
          <p14:tracePt t="38676" x="6132513" y="4500563"/>
          <p14:tracePt t="38679" x="6146800" y="4500563"/>
          <p14:tracePt t="38683" x="6161088" y="4500563"/>
          <p14:tracePt t="38684" x="6161088" y="4486275"/>
          <p14:tracePt t="38686" x="6175375" y="4486275"/>
          <p14:tracePt t="38688" x="6189663" y="4486275"/>
          <p14:tracePt t="38691" x="6203950" y="4471988"/>
          <p14:tracePt t="38693" x="6218238" y="4471988"/>
          <p14:tracePt t="38694" x="6218238" y="4457700"/>
          <p14:tracePt t="38696" x="6232525" y="4457700"/>
          <p14:tracePt t="38697" x="6246813" y="4457700"/>
          <p14:tracePt t="38699" x="6261100" y="4457700"/>
          <p14:tracePt t="38702" x="6275388" y="4457700"/>
          <p14:tracePt t="38703" x="6275388" y="4443413"/>
          <p14:tracePt t="38704" x="6289675" y="4443413"/>
          <p14:tracePt t="38705" x="6303963" y="4443413"/>
          <p14:tracePt t="38707" x="6318250" y="4443413"/>
          <p14:tracePt t="38708" x="6332538" y="4443413"/>
          <p14:tracePt t="38710" x="6346825" y="4429125"/>
          <p14:tracePt t="38711" x="6361113" y="4429125"/>
          <p14:tracePt t="38713" x="6375400" y="4429125"/>
          <p14:tracePt t="38715" x="6403975" y="4429125"/>
          <p14:tracePt t="38717" x="6418263" y="4429125"/>
          <p14:tracePt t="38718" x="6432550" y="4429125"/>
          <p14:tracePt t="38720" x="6461125" y="4429125"/>
          <p14:tracePt t="38722" x="6475413" y="4429125"/>
          <p14:tracePt t="38723" x="6489700" y="4429125"/>
          <p14:tracePt t="38724" x="6503988" y="4429125"/>
          <p14:tracePt t="38725" x="6532563" y="4429125"/>
          <p14:tracePt t="38726" x="6546850" y="4429125"/>
          <p14:tracePt t="38728" x="6575425" y="4429125"/>
          <p14:tracePt t="38729" x="6604000" y="4429125"/>
          <p14:tracePt t="38731" x="6632575" y="4429125"/>
          <p14:tracePt t="38732" x="6646863" y="4429125"/>
          <p14:tracePt t="38733" x="6675438" y="4429125"/>
          <p14:tracePt t="38734" x="6704013" y="4429125"/>
          <p14:tracePt t="38735" x="6718300" y="4429125"/>
          <p14:tracePt t="38736" x="6732588" y="4429125"/>
          <p14:tracePt t="38737" x="6775450" y="4429125"/>
          <p14:tracePt t="38738" x="6804025" y="4429125"/>
          <p14:tracePt t="38740" x="6832600" y="4429125"/>
          <p14:tracePt t="38741" x="6846888" y="4429125"/>
          <p14:tracePt t="38742" x="6889750" y="4429125"/>
          <p14:tracePt t="38743" x="6918325" y="4429125"/>
          <p14:tracePt t="38744" x="6946900" y="4429125"/>
          <p14:tracePt t="38745" x="6975475" y="4429125"/>
          <p14:tracePt t="38746" x="7032625" y="4429125"/>
          <p14:tracePt t="38747" x="7061200" y="4429125"/>
          <p14:tracePt t="38748" x="7089775" y="4429125"/>
          <p14:tracePt t="38749" x="7132638" y="4429125"/>
          <p14:tracePt t="38750" x="7161213" y="4429125"/>
          <p14:tracePt t="38751" x="7204075" y="4443413"/>
          <p14:tracePt t="38752" x="7232650" y="4443413"/>
          <p14:tracePt t="38753" x="7261225" y="4443413"/>
          <p14:tracePt t="38754" x="7289800" y="4443413"/>
          <p14:tracePt t="38755" x="7318375" y="4443413"/>
          <p14:tracePt t="38756" x="7361238" y="4457700"/>
          <p14:tracePt t="38757" x="7404100" y="4457700"/>
          <p14:tracePt t="38758" x="7446963" y="4471988"/>
          <p14:tracePt t="38759" x="7475538" y="4471988"/>
          <p14:tracePt t="38760" x="7504113" y="4486275"/>
          <p14:tracePt t="38761" x="7546975" y="4486275"/>
          <p14:tracePt t="38762" x="7575550" y="4486275"/>
          <p14:tracePt t="38763" x="7604125" y="4486275"/>
          <p14:tracePt t="38764" x="7632700" y="4486275"/>
          <p14:tracePt t="38765" x="7675563" y="4500563"/>
          <p14:tracePt t="38766" x="7718425" y="4514850"/>
          <p14:tracePt t="38767" x="7747000" y="4514850"/>
          <p14:tracePt t="38768" x="7775575" y="4529138"/>
          <p14:tracePt t="38769" x="7804150" y="4529138"/>
          <p14:tracePt t="38770" x="7832725" y="4529138"/>
          <p14:tracePt t="38771" x="7875588" y="4529138"/>
          <p14:tracePt t="38772" x="7904163" y="4529138"/>
          <p14:tracePt t="38773" x="7932738" y="4543425"/>
          <p14:tracePt t="38774" x="7975600" y="4543425"/>
          <p14:tracePt t="38775" x="8004175" y="4557713"/>
          <p14:tracePt t="38776" x="8032750" y="4557713"/>
          <p14:tracePt t="38777" x="8061325" y="4572000"/>
          <p14:tracePt t="38778" x="8104188" y="4572000"/>
          <p14:tracePt t="38779" x="8132763" y="4572000"/>
          <p14:tracePt t="38780" x="8161338" y="4572000"/>
          <p14:tracePt t="38781" x="8189913" y="4586288"/>
          <p14:tracePt t="38782" x="8218488" y="4600575"/>
          <p14:tracePt t="38783" x="8247063" y="4600575"/>
          <p14:tracePt t="38784" x="8289925" y="4614863"/>
          <p14:tracePt t="38785" x="8304213" y="4614863"/>
          <p14:tracePt t="38786" x="8332788" y="4614863"/>
          <p14:tracePt t="38787" x="8361363" y="4614863"/>
          <p14:tracePt t="38788" x="8389938" y="4614863"/>
          <p14:tracePt t="38789" x="8418513" y="4629150"/>
          <p14:tracePt t="38790" x="8447088" y="4643438"/>
          <p14:tracePt t="38791" x="8475663" y="4643438"/>
          <p14:tracePt t="38792" x="8489950" y="4643438"/>
          <p14:tracePt t="38793" x="8518525" y="4643438"/>
          <p14:tracePt t="38794" x="8561388" y="4643438"/>
          <p14:tracePt t="38795" x="8575675" y="4643438"/>
          <p14:tracePt t="38796" x="8589963" y="4657725"/>
          <p14:tracePt t="38797" x="8618538" y="4672013"/>
          <p14:tracePt t="38798" x="8647113" y="4672013"/>
          <p14:tracePt t="38800" x="8675688" y="4672013"/>
          <p14:tracePt t="38801" x="8689975" y="4672013"/>
          <p14:tracePt t="38802" x="8718550" y="4686300"/>
          <p14:tracePt t="38803" x="8732838" y="4686300"/>
          <p14:tracePt t="38804" x="8747125" y="4686300"/>
          <p14:tracePt t="38805" x="8761413" y="4686300"/>
          <p14:tracePt t="38806" x="8775700" y="4686300"/>
          <p14:tracePt t="38808" x="8804275" y="4700588"/>
          <p14:tracePt t="38809" x="8818563" y="4700588"/>
          <p14:tracePt t="38811" x="8847138" y="4700588"/>
          <p14:tracePt t="38813" x="8861425" y="4700588"/>
          <p14:tracePt t="38815" x="8875713" y="4700588"/>
          <p14:tracePt t="38817" x="8890000" y="4700588"/>
          <p14:tracePt t="38818" x="8904288" y="4700588"/>
          <p14:tracePt t="38820" x="8918575" y="4700588"/>
          <p14:tracePt t="38823" x="8932863" y="4700588"/>
          <p14:tracePt t="38827" x="8947150" y="4700588"/>
          <p14:tracePt t="38829" x="8961438" y="4700588"/>
          <p14:tracePt t="38839" x="8975725" y="4700588"/>
          <p14:tracePt t="38852" x="8990013" y="4700588"/>
          <p14:tracePt t="38860" x="9004300" y="4700588"/>
          <p14:tracePt t="38863" x="9004300" y="4686300"/>
          <p14:tracePt t="38864" x="9018588" y="4686300"/>
          <p14:tracePt t="38871" x="9032875" y="4686300"/>
          <p14:tracePt t="38874" x="9032875" y="4672013"/>
          <p14:tracePt t="38878" x="9047163" y="4672013"/>
          <p14:tracePt t="38886" x="9061450" y="4657725"/>
          <p14:tracePt t="38896" x="9075738" y="4657725"/>
          <p14:tracePt t="38963" x="9090025" y="4657725"/>
          <p14:tracePt t="38967" x="9090025" y="4643438"/>
          <p14:tracePt t="38970" x="9104313" y="4643438"/>
          <p14:tracePt t="38976" x="9118600" y="4643438"/>
          <p14:tracePt t="38977" x="9118600" y="4629150"/>
          <p14:tracePt t="38982" x="9132888" y="4614863"/>
          <p14:tracePt t="38984" x="9147175" y="4614863"/>
          <p14:tracePt t="38989" x="9147175" y="4600575"/>
          <p14:tracePt t="38991" x="9161463" y="4600575"/>
          <p14:tracePt t="38996" x="9175750" y="4600575"/>
          <p14:tracePt t="38997" x="9175750" y="4586288"/>
          <p14:tracePt t="39001" x="9190038" y="4586288"/>
          <p14:tracePt t="39003" x="9204325" y="4586288"/>
          <p14:tracePt t="39005" x="9204325" y="4572000"/>
          <p14:tracePt t="39009" x="9218613" y="4572000"/>
          <p14:tracePt t="39012" x="9218613" y="4557713"/>
          <p14:tracePt t="39016" x="9232900" y="4557713"/>
          <p14:tracePt t="39019" x="9232900" y="4543425"/>
          <p14:tracePt t="39024" x="9247188" y="4543425"/>
          <p14:tracePt t="39029" x="9261475" y="4529138"/>
          <p14:tracePt t="39039" x="9275763" y="4529138"/>
          <p14:tracePt t="42699" x="9261475" y="4529138"/>
          <p14:tracePt t="42712" x="9247188" y="4529138"/>
          <p14:tracePt t="58723" x="9247188" y="4500563"/>
          <p14:tracePt t="58723" x="9247188" y="4471988"/>
          <p14:tracePt t="58723" x="9247188" y="4443413"/>
          <p14:tracePt t="58723" x="9247188" y="4414838"/>
          <p14:tracePt t="58723" x="9247188" y="4386263"/>
          <p14:tracePt t="58723" x="9247188" y="4343400"/>
          <p14:tracePt t="58723" x="9232900" y="4286250"/>
          <p14:tracePt t="58723" x="9218613" y="4229100"/>
          <p14:tracePt t="58723" x="9204325" y="4186238"/>
          <p14:tracePt t="58723" x="9204325" y="4157663"/>
          <p14:tracePt t="58723" x="9190038" y="4100513"/>
          <p14:tracePt t="58723" x="9175750" y="4029075"/>
          <p14:tracePt t="58723" x="9161463" y="3971925"/>
          <p14:tracePt t="58723" x="9147175" y="3886200"/>
          <p14:tracePt t="58723" x="9132888" y="3829050"/>
          <p14:tracePt t="58723" x="9118600" y="3771900"/>
          <p14:tracePt t="58723" x="9118600" y="3700463"/>
          <p14:tracePt t="58723" x="9090025" y="3629025"/>
          <p14:tracePt t="58723" x="9075738" y="3557588"/>
          <p14:tracePt t="58723" x="9047163" y="3457575"/>
          <p14:tracePt t="58723" x="9032875" y="3400425"/>
          <p14:tracePt t="58723" x="9032875" y="3371850"/>
          <p14:tracePt t="58723" x="9004300" y="3314700"/>
          <p14:tracePt t="58723" x="8990013" y="3243263"/>
          <p14:tracePt t="58723" x="8961438" y="3128963"/>
          <p14:tracePt t="58723" x="8932863" y="3057525"/>
          <p14:tracePt t="58723" x="8932863" y="3000375"/>
          <p14:tracePt t="58723" x="8904288" y="2943225"/>
          <p14:tracePt t="58723" x="8890000" y="2857500"/>
          <p14:tracePt t="58723" x="8861425" y="2814638"/>
          <p14:tracePt t="58723" x="8832850" y="2728913"/>
          <p14:tracePt t="58723" x="8804275" y="2643188"/>
          <p14:tracePt t="58723" x="8775700" y="2557463"/>
          <p14:tracePt t="58723" x="8761413" y="2486025"/>
          <p14:tracePt t="58723" x="8732838" y="2400300"/>
          <p14:tracePt t="58723" x="8704263" y="2300288"/>
          <p14:tracePt t="58723" x="8661400" y="2214563"/>
          <p14:tracePt t="58723" x="8618538" y="2128838"/>
          <p14:tracePt t="58723" x="8604250" y="2100263"/>
          <p14:tracePt t="58723" x="8575675" y="2014538"/>
          <p14:tracePt t="58723" x="8532813" y="1900238"/>
          <p14:tracePt t="58723" x="8489950" y="1814513"/>
          <p14:tracePt t="58723" x="8447088" y="1700213"/>
          <p14:tracePt t="58723" x="8418513" y="1600200"/>
          <p14:tracePt t="58723" x="8275638" y="1228725"/>
          <p14:tracePt t="58723" x="8232775" y="1128713"/>
          <p14:tracePt t="58723" x="8161338" y="957263"/>
          <p14:tracePt t="58723" x="8118475" y="828675"/>
          <p14:tracePt t="58723" x="8075613" y="714375"/>
          <p14:tracePt t="58723" x="8032750" y="614363"/>
          <p14:tracePt t="58723" x="7989888" y="485775"/>
          <p14:tracePt t="58723" x="7975600" y="471488"/>
          <p14:tracePt t="58723" x="7947025" y="357188"/>
          <p14:tracePt t="58723" x="7904163" y="242888"/>
          <p14:tracePt t="58723" x="7847013" y="42863"/>
          <p14:tracePt t="58723" x="7832725" y="285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F8DA-46CA-C1AB-6B80-2DCF31C3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Dijkstra Generation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5E70-DBE4-21B8-461A-035B3F56C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Generate the lengths of the shortest paths to each vertex from the starting vertex. </a:t>
            </a:r>
          </a:p>
          <a:p>
            <a:pPr marL="514350" indent="-514350">
              <a:buAutoNum type="arabicPeriod"/>
            </a:pPr>
            <a:r>
              <a:rPr lang="en-GB" dirty="0"/>
              <a:t>Insert vertices into the graph by connecting them based on their shortest distances. </a:t>
            </a:r>
          </a:p>
          <a:p>
            <a:pPr marL="514350" indent="-514350">
              <a:buAutoNum type="arabicPeriod"/>
            </a:pPr>
            <a:r>
              <a:rPr lang="en-GB" dirty="0"/>
              <a:t>Insert additional edges for edge relaxations, creating the final graph. 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2C7EF15-2942-70E0-6B71-F46416D71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47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53"/>
    </mc:Choice>
    <mc:Fallback>
      <p:transition spd="slow" advTm="26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3861-946F-5ACF-2066-EF2F0B6F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vertices, 3 edge relaxations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DC7D-49E6-C3B4-143D-35C139981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1.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165925B-36C2-175C-C42E-378320F6D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77395"/>
              </p:ext>
            </p:extLst>
          </p:nvPr>
        </p:nvGraphicFramePr>
        <p:xfrm>
          <a:off x="1646107" y="188573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19004877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9389919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388912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6493909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0369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1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78922"/>
                  </a:ext>
                </a:extLst>
              </a:tr>
            </a:tbl>
          </a:graphicData>
        </a:graphic>
      </p:graphicFrame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E9BB7EFC-F258-1ACE-78DD-5DAED1624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4698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96"/>
    </mc:Choice>
    <mc:Fallback>
      <p:transition spd="slow" advTm="32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45" x="12120563" y="4500563"/>
          <p14:tracePt t="8447" x="12049125" y="4514850"/>
          <p14:tracePt t="8447" x="12006263" y="4514850"/>
          <p14:tracePt t="8448" x="11949113" y="4529138"/>
          <p14:tracePt t="8449" x="11920538" y="4529138"/>
          <p14:tracePt t="8450" x="11863388" y="4543425"/>
          <p14:tracePt t="8451" x="11820525" y="4557713"/>
          <p14:tracePt t="8452" x="11749088" y="4572000"/>
          <p14:tracePt t="8453" x="11677650" y="4586288"/>
          <p14:tracePt t="8454" x="11634788" y="4586288"/>
          <p14:tracePt t="8455" x="11577638" y="4586288"/>
          <p14:tracePt t="8456" x="11534775" y="4600575"/>
          <p14:tracePt t="8457" x="11463338" y="4614863"/>
          <p14:tracePt t="8458" x="11420475" y="4629150"/>
          <p14:tracePt t="8460" x="11291888" y="4657725"/>
          <p14:tracePt t="8461" x="11234738" y="4657725"/>
          <p14:tracePt t="8461" x="11177588" y="4672013"/>
          <p14:tracePt t="8462" x="11106150" y="4686300"/>
          <p14:tracePt t="8463" x="11063288" y="4686300"/>
          <p14:tracePt t="8464" x="10991850" y="4700588"/>
          <p14:tracePt t="8465" x="10934700" y="4700588"/>
          <p14:tracePt t="8466" x="10891838" y="4714875"/>
          <p14:tracePt t="8468" x="10834688" y="4714875"/>
          <p14:tracePt t="8468" x="10791825" y="4729163"/>
          <p14:tracePt t="8469" x="10706100" y="4743450"/>
          <p14:tracePt t="8470" x="10648950" y="4757738"/>
          <p14:tracePt t="8471" x="10577513" y="4772025"/>
          <p14:tracePt t="8472" x="10534650" y="4772025"/>
          <p14:tracePt t="8474" x="10477500" y="4786313"/>
          <p14:tracePt t="8475" x="10448925" y="4786313"/>
          <p14:tracePt t="8475" x="10391775" y="4786313"/>
          <p14:tracePt t="8476" x="10348913" y="4800600"/>
          <p14:tracePt t="8477" x="10277475" y="4814888"/>
          <p14:tracePt t="8478" x="10234613" y="4829175"/>
          <p14:tracePt t="8479" x="10191750" y="4829175"/>
          <p14:tracePt t="8481" x="10133013" y="4843463"/>
          <p14:tracePt t="8481" x="10090150" y="4843463"/>
          <p14:tracePt t="8482" x="10075863" y="4843463"/>
          <p14:tracePt t="8483" x="10018713" y="4857750"/>
          <p14:tracePt t="8484" x="9975850" y="4857750"/>
          <p14:tracePt t="8485" x="9861550" y="4886325"/>
          <p14:tracePt t="8486" x="9832975" y="4886325"/>
          <p14:tracePt t="8488" x="9761538" y="4900613"/>
          <p14:tracePt t="8488" x="9718675" y="4914900"/>
          <p14:tracePt t="8489" x="9675813" y="4914900"/>
          <p14:tracePt t="8490" x="9661525" y="4914900"/>
          <p14:tracePt t="8491" x="9618663" y="4914900"/>
          <p14:tracePt t="8493" x="9575800" y="4914900"/>
          <p14:tracePt t="8493" x="9475788" y="4943475"/>
          <p14:tracePt t="8495" x="9447213" y="4943475"/>
          <p14:tracePt t="8495" x="9404350" y="4943475"/>
          <p14:tracePt t="8496" x="9361488" y="4957763"/>
          <p14:tracePt t="8497" x="9318625" y="4972050"/>
          <p14:tracePt t="8498" x="9232900" y="4972050"/>
          <p14:tracePt t="8499" x="9218613" y="4972050"/>
          <p14:tracePt t="8500" x="9147175" y="4972050"/>
          <p14:tracePt t="8502" x="9118600" y="4986338"/>
          <p14:tracePt t="8502" x="9090025" y="4986338"/>
          <p14:tracePt t="8503" x="9032875" y="5000625"/>
          <p14:tracePt t="8504" x="8990013" y="5000625"/>
          <p14:tracePt t="8505" x="8961438" y="5000625"/>
          <p14:tracePt t="8506" x="8904288" y="5014913"/>
          <p14:tracePt t="8507" x="8875713" y="5014913"/>
          <p14:tracePt t="8509" x="8847138" y="5029200"/>
          <p14:tracePt t="8509" x="8804275" y="5029200"/>
          <p14:tracePt t="8510" x="8761413" y="5029200"/>
          <p14:tracePt t="8511" x="8718550" y="5029200"/>
          <p14:tracePt t="8512" x="8689975" y="5029200"/>
          <p14:tracePt t="8513" x="8661400" y="5029200"/>
          <p14:tracePt t="8514" x="8632825" y="5029200"/>
          <p14:tracePt t="8516" x="8589963" y="5029200"/>
          <p14:tracePt t="8516" x="8561388" y="5029200"/>
          <p14:tracePt t="8517" x="8461375" y="5029200"/>
          <p14:tracePt t="8518" x="8432800" y="5029200"/>
          <p14:tracePt t="8519" x="8389938" y="5029200"/>
          <p14:tracePt t="8520" x="8361363" y="5029200"/>
          <p14:tracePt t="8521" x="8332788" y="5029200"/>
          <p14:tracePt t="8522" x="8289925" y="5029200"/>
          <p14:tracePt t="8523" x="8275638" y="5029200"/>
          <p14:tracePt t="8524" x="8247063" y="5029200"/>
          <p14:tracePt t="8525" x="8204200" y="5029200"/>
          <p14:tracePt t="8526" x="8175625" y="5029200"/>
          <p14:tracePt t="8527" x="8132763" y="5029200"/>
          <p14:tracePt t="8528" x="8089900" y="5029200"/>
          <p14:tracePt t="8529" x="8061325" y="5029200"/>
          <p14:tracePt t="8530" x="8032750" y="5029200"/>
          <p14:tracePt t="8531" x="8004175" y="5029200"/>
          <p14:tracePt t="8532" x="7932738" y="5029200"/>
          <p14:tracePt t="8533" x="7904163" y="5029200"/>
          <p14:tracePt t="8534" x="7861300" y="5029200"/>
          <p14:tracePt t="8535" x="7832725" y="5029200"/>
          <p14:tracePt t="8537" x="7789863" y="5014913"/>
          <p14:tracePt t="8537" x="7761288" y="5014913"/>
          <p14:tracePt t="8538" x="7732713" y="5000625"/>
          <p14:tracePt t="8539" x="7704138" y="5000625"/>
          <p14:tracePt t="8540" x="7675563" y="4986338"/>
          <p14:tracePt t="8541" x="7632700" y="4986338"/>
          <p14:tracePt t="8542" x="7589838" y="4986338"/>
          <p14:tracePt t="8544" x="7561263" y="4972050"/>
          <p14:tracePt t="8545" x="7532688" y="4957763"/>
          <p14:tracePt t="8546" x="7489825" y="4957763"/>
          <p14:tracePt t="8547" x="7446963" y="4943475"/>
          <p14:tracePt t="8548" x="7418388" y="4943475"/>
          <p14:tracePt t="8549" x="7389813" y="4929188"/>
          <p14:tracePt t="8551" x="7361238" y="4914900"/>
          <p14:tracePt t="8551" x="7318375" y="4914900"/>
          <p14:tracePt t="8552" x="7289800" y="4900613"/>
          <p14:tracePt t="8553" x="7204075" y="4872038"/>
          <p14:tracePt t="8554" x="7175500" y="4857750"/>
          <p14:tracePt t="8555" x="7146925" y="4857750"/>
          <p14:tracePt t="8556" x="7104063" y="4857750"/>
          <p14:tracePt t="8558" x="7075488" y="4843463"/>
          <p14:tracePt t="8558" x="7032625" y="4814888"/>
          <p14:tracePt t="8559" x="6989763" y="4814888"/>
          <p14:tracePt t="8560" x="6961188" y="4814888"/>
          <p14:tracePt t="8561" x="6932613" y="4786313"/>
          <p14:tracePt t="8562" x="6904038" y="4772025"/>
          <p14:tracePt t="8563" x="6861175" y="4772025"/>
          <p14:tracePt t="8565" x="6832600" y="4757738"/>
          <p14:tracePt t="8565" x="6789738" y="4743450"/>
          <p14:tracePt t="8566" x="6746875" y="4729163"/>
          <p14:tracePt t="8567" x="6704013" y="4729163"/>
          <p14:tracePt t="8568" x="6675438" y="4714875"/>
          <p14:tracePt t="8569" x="6646863" y="4700588"/>
          <p14:tracePt t="8571" x="6604000" y="4686300"/>
          <p14:tracePt t="8571" x="6575425" y="4686300"/>
          <p14:tracePt t="8573" x="6532563" y="4672013"/>
          <p14:tracePt t="8573" x="6489700" y="4657725"/>
          <p14:tracePt t="8574" x="6418263" y="4629150"/>
          <p14:tracePt t="8575" x="6389688" y="4629150"/>
          <p14:tracePt t="8576" x="6346825" y="4614863"/>
          <p14:tracePt t="8577" x="6318250" y="4600575"/>
          <p14:tracePt t="8579" x="6275388" y="4586288"/>
          <p14:tracePt t="8579" x="6232525" y="4586288"/>
          <p14:tracePt t="8580" x="6189663" y="4557713"/>
          <p14:tracePt t="8581" x="6146800" y="4557713"/>
          <p14:tracePt t="8582" x="6132513" y="4543425"/>
          <p14:tracePt t="8583" x="6103938" y="4543425"/>
          <p14:tracePt t="8584" x="6059488" y="4529138"/>
          <p14:tracePt t="8586" x="6002338" y="4514850"/>
          <p14:tracePt t="8586" x="5973763" y="4500563"/>
          <p14:tracePt t="8587" x="5930900" y="4500563"/>
          <p14:tracePt t="8588" x="5873750" y="4471988"/>
          <p14:tracePt t="8589" x="5830888" y="4457700"/>
          <p14:tracePt t="8590" x="5788025" y="4443413"/>
          <p14:tracePt t="8591" x="5759450" y="4443413"/>
          <p14:tracePt t="8593" x="5730875" y="4429125"/>
          <p14:tracePt t="8593" x="5702300" y="4429125"/>
          <p14:tracePt t="8594" x="5659438" y="4400550"/>
          <p14:tracePt t="8595" x="5616575" y="4386263"/>
          <p14:tracePt t="8596" x="5588000" y="4386263"/>
          <p14:tracePt t="8598" x="5559425" y="4386263"/>
          <p14:tracePt t="8600" x="5516563" y="4371975"/>
          <p14:tracePt t="8600" x="5487988" y="4357688"/>
          <p14:tracePt t="8601" x="5445125" y="4357688"/>
          <p14:tracePt t="8602" x="5416550" y="4357688"/>
          <p14:tracePt t="8603" x="5402263" y="4329113"/>
          <p14:tracePt t="8604" x="5359400" y="4329113"/>
          <p14:tracePt t="8606" x="5330825" y="4314825"/>
          <p14:tracePt t="8606" x="5302250" y="4314825"/>
          <p14:tracePt t="8607" x="5273675" y="4300538"/>
          <p14:tracePt t="8608" x="5245100" y="4300538"/>
          <p14:tracePt t="8609" x="5230813" y="4286250"/>
          <p14:tracePt t="8610" x="5187950" y="4286250"/>
          <p14:tracePt t="8611" x="5173663" y="4286250"/>
          <p14:tracePt t="8613" x="5145088" y="4271963"/>
          <p14:tracePt t="8613" x="5130800" y="4271963"/>
          <p14:tracePt t="8614" x="5102225" y="4257675"/>
          <p14:tracePt t="8615" x="5073650" y="4243388"/>
          <p14:tracePt t="8616" x="5059363" y="4243388"/>
          <p14:tracePt t="8617" x="5030788" y="4243388"/>
          <p14:tracePt t="8618" x="5002213" y="4229100"/>
          <p14:tracePt t="8620" x="4987925" y="4214813"/>
          <p14:tracePt t="8620" x="4959350" y="4214813"/>
          <p14:tracePt t="8621" x="4945063" y="4214813"/>
          <p14:tracePt t="8622" x="4916488" y="4214813"/>
          <p14:tracePt t="8623" x="4916488" y="4200525"/>
          <p14:tracePt t="8624" x="4887913" y="4200525"/>
          <p14:tracePt t="8625" x="4873625" y="4200525"/>
          <p14:tracePt t="8627" x="4859338" y="4186238"/>
          <p14:tracePt t="8627" x="4845050" y="4186238"/>
          <p14:tracePt t="8628" x="4830763" y="4171950"/>
          <p14:tracePt t="8629" x="4816475" y="4171950"/>
          <p14:tracePt t="8630" x="4802188" y="4171950"/>
          <p14:tracePt t="8631" x="4787900" y="4157663"/>
          <p14:tracePt t="8632" x="4773613" y="4157663"/>
          <p14:tracePt t="8634" x="4759325" y="4143375"/>
          <p14:tracePt t="8634" x="4745038" y="4143375"/>
          <p14:tracePt t="8635" x="4730750" y="4143375"/>
          <p14:tracePt t="8636" x="4716463" y="4129088"/>
          <p14:tracePt t="8637" x="4702175" y="4129088"/>
          <p14:tracePt t="8639" x="4673600" y="4129088"/>
          <p14:tracePt t="8641" x="4673600" y="4114800"/>
          <p14:tracePt t="8641" x="4659313" y="4100513"/>
          <p14:tracePt t="8643" x="4645025" y="4100513"/>
          <p14:tracePt t="8644" x="4630738" y="4100513"/>
          <p14:tracePt t="8645" x="4616450" y="4086225"/>
          <p14:tracePt t="8648" x="4602163" y="4086225"/>
          <p14:tracePt t="8649" x="4587875" y="4071938"/>
          <p14:tracePt t="8650" x="4573588" y="4071938"/>
          <p14:tracePt t="8652" x="4559300" y="4057650"/>
          <p14:tracePt t="8655" x="4530725" y="4043363"/>
          <p14:tracePt t="8658" x="4516438" y="4043363"/>
          <p14:tracePt t="8659" x="4516438" y="4029075"/>
          <p14:tracePt t="8660" x="4502150" y="4029075"/>
          <p14:tracePt t="8662" x="4487863" y="4029075"/>
          <p14:tracePt t="8663" x="4487863" y="4014788"/>
          <p14:tracePt t="8664" x="4473575" y="4014788"/>
          <p14:tracePt t="8666" x="4459288" y="4014788"/>
          <p14:tracePt t="8667" x="4459288" y="4000500"/>
          <p14:tracePt t="8669" x="4445000" y="3986213"/>
          <p14:tracePt t="8672" x="4430713" y="3986213"/>
          <p14:tracePt t="8673" x="4416425" y="3971925"/>
          <p14:tracePt t="8676" x="4402138" y="3957638"/>
          <p14:tracePt t="8678" x="4387850" y="3957638"/>
          <p14:tracePt t="8680" x="4373563" y="3943350"/>
          <p14:tracePt t="8681" x="4359275" y="3929063"/>
          <p14:tracePt t="8684" x="4344988" y="3929063"/>
          <p14:tracePt t="8685" x="4344988" y="3914775"/>
          <p14:tracePt t="8686" x="4330700" y="3914775"/>
          <p14:tracePt t="8688" x="4302125" y="3900488"/>
          <p14:tracePt t="8690" x="4302125" y="3886200"/>
          <p14:tracePt t="8691" x="4287838" y="3886200"/>
          <p14:tracePt t="8692" x="4287838" y="3871913"/>
          <p14:tracePt t="8693" x="4273550" y="3871913"/>
          <p14:tracePt t="8695" x="4259263" y="3857625"/>
          <p14:tracePt t="8697" x="4244975" y="3857625"/>
          <p14:tracePt t="8697" x="4230688" y="3843338"/>
          <p14:tracePt t="8698" x="4230688" y="3829050"/>
          <p14:tracePt t="8699" x="4216400" y="3829050"/>
          <p14:tracePt t="8700" x="4202113" y="3829050"/>
          <p14:tracePt t="8701" x="4202113" y="3814763"/>
          <p14:tracePt t="8702" x="4187825" y="3814763"/>
          <p14:tracePt t="8703" x="4187825" y="3800475"/>
          <p14:tracePt t="8704" x="4173538" y="3800475"/>
          <p14:tracePt t="8705" x="4159250" y="3786188"/>
          <p14:tracePt t="8706" x="4144963" y="3786188"/>
          <p14:tracePt t="8707" x="4130675" y="3771900"/>
          <p14:tracePt t="8708" x="4116388" y="3771900"/>
          <p14:tracePt t="8709" x="4116388" y="3757613"/>
          <p14:tracePt t="8711" x="4102100" y="3757613"/>
          <p14:tracePt t="8711" x="4087813" y="3757613"/>
          <p14:tracePt t="8712" x="4073525" y="3729038"/>
          <p14:tracePt t="8713" x="4059238" y="3729038"/>
          <p14:tracePt t="8714" x="4044950" y="3729038"/>
          <p14:tracePt t="8715" x="4030663" y="3714750"/>
          <p14:tracePt t="8717" x="4016375" y="3700463"/>
          <p14:tracePt t="8718" x="4002088" y="3686175"/>
          <p14:tracePt t="8720" x="3973513" y="3686175"/>
          <p14:tracePt t="8721" x="3959225" y="3671888"/>
          <p14:tracePt t="8722" x="3944938" y="3657600"/>
          <p14:tracePt t="8723" x="3930650" y="3657600"/>
          <p14:tracePt t="8725" x="3930650" y="3643313"/>
          <p14:tracePt t="8725" x="3916363" y="3643313"/>
          <p14:tracePt t="8726" x="3902075" y="3643313"/>
          <p14:tracePt t="8727" x="3887788" y="3629025"/>
          <p14:tracePt t="8729" x="3859213" y="3614738"/>
          <p14:tracePt t="8731" x="3830638" y="3600450"/>
          <p14:tracePt t="8733" x="3816350" y="3586163"/>
          <p14:tracePt t="8734" x="3802063" y="3571875"/>
          <p14:tracePt t="8736" x="3773488" y="3571875"/>
          <p14:tracePt t="8738" x="3759200" y="3557588"/>
          <p14:tracePt t="8741" x="3730625" y="3557588"/>
          <p14:tracePt t="8742" x="3730625" y="3543300"/>
          <p14:tracePt t="8743" x="3716338" y="3543300"/>
          <p14:tracePt t="8745" x="3702050" y="3529013"/>
          <p14:tracePt t="8746" x="3702050" y="3514725"/>
          <p14:tracePt t="8747" x="3687763" y="3514725"/>
          <p14:tracePt t="8748" x="3673475" y="3514725"/>
          <p14:tracePt t="8750" x="3659188" y="3500438"/>
          <p14:tracePt t="8752" x="3644900" y="3500438"/>
          <p14:tracePt t="8754" x="3630613" y="3486150"/>
          <p14:tracePt t="8755" x="3616325" y="3486150"/>
          <p14:tracePt t="8759" x="3602038" y="3471863"/>
          <p14:tracePt t="8760" x="3587750" y="3457575"/>
          <p14:tracePt t="8763" x="3573463" y="3457575"/>
          <p14:tracePt t="8764" x="3559175" y="3457575"/>
          <p14:tracePt t="8766" x="3559175" y="3443288"/>
          <p14:tracePt t="8767" x="3544888" y="3443288"/>
          <p14:tracePt t="8769" x="3530600" y="3429000"/>
          <p14:tracePt t="8770" x="3516313" y="3429000"/>
          <p14:tracePt t="8773" x="3502025" y="3429000"/>
          <p14:tracePt t="8775" x="3502025" y="3414713"/>
          <p14:tracePt t="8778" x="3487738" y="3400425"/>
          <p14:tracePt t="8781" x="3473450" y="3400425"/>
          <p14:tracePt t="8782" x="3459163" y="3400425"/>
          <p14:tracePt t="8785" x="3459163" y="3386138"/>
          <p14:tracePt t="8786" x="3444875" y="3386138"/>
          <p14:tracePt t="8790" x="3430588" y="3371850"/>
          <p14:tracePt t="8793" x="3416300" y="3371850"/>
          <p14:tracePt t="8795" x="3402013" y="3371850"/>
          <p14:tracePt t="8798" x="3387725" y="3357563"/>
          <p14:tracePt t="8800" x="3387725" y="3343275"/>
          <p14:tracePt t="8802" x="3373438" y="3343275"/>
          <p14:tracePt t="8805" x="3359150" y="3343275"/>
          <p14:tracePt t="8806" x="3359150" y="3328988"/>
          <p14:tracePt t="8809" x="3344863" y="3328988"/>
          <p14:tracePt t="8811" x="3330575" y="3314700"/>
          <p14:tracePt t="8813" x="3316288" y="3300413"/>
          <p14:tracePt t="8815" x="3302000" y="3300413"/>
          <p14:tracePt t="8817" x="3287713" y="3300413"/>
          <p14:tracePt t="8818" x="3287713" y="3286125"/>
          <p14:tracePt t="8819" x="3273425" y="3286125"/>
          <p14:tracePt t="8821" x="3259138" y="3286125"/>
          <p14:tracePt t="8822" x="3259138" y="3271838"/>
          <p14:tracePt t="8823" x="3244850" y="3271838"/>
          <p14:tracePt t="8824" x="3230563" y="3271838"/>
          <p14:tracePt t="8826" x="3216275" y="3257550"/>
          <p14:tracePt t="8827" x="3216275" y="3243263"/>
          <p14:tracePt t="8828" x="3201988" y="3243263"/>
          <p14:tracePt t="8830" x="3187700" y="3243263"/>
          <p14:tracePt t="8831" x="3173413" y="3228975"/>
          <p14:tracePt t="8834" x="3144838" y="3214688"/>
          <p14:tracePt t="8836" x="3130550" y="3214688"/>
          <p14:tracePt t="8837" x="3116263" y="3200400"/>
          <p14:tracePt t="8839" x="3101975" y="3200400"/>
          <p14:tracePt t="8840" x="3087688" y="3186113"/>
          <p14:tracePt t="8842" x="3073400" y="3186113"/>
          <p14:tracePt t="8843" x="3059113" y="3186113"/>
          <p14:tracePt t="8844" x="3059113" y="3171825"/>
          <p14:tracePt t="8845" x="3044825" y="3171825"/>
          <p14:tracePt t="8847" x="3016250" y="3157538"/>
          <p14:tracePt t="8850" x="3001963" y="3143250"/>
          <p14:tracePt t="8851" x="2987675" y="3143250"/>
          <p14:tracePt t="8852" x="2973388" y="3143250"/>
          <p14:tracePt t="8853" x="2959100" y="3128963"/>
          <p14:tracePt t="8856" x="2944813" y="3128963"/>
          <p14:tracePt t="8860" x="2930525" y="3114675"/>
          <p14:tracePt t="8861" x="2916238" y="3114675"/>
          <p14:tracePt t="8864" x="2916238" y="3100388"/>
          <p14:tracePt t="8866" x="2901950" y="3100388"/>
          <p14:tracePt t="8871" x="2887663" y="3100388"/>
          <p14:tracePt t="8959" x="2873375" y="3100388"/>
          <p14:tracePt t="8960" x="2859088" y="3100388"/>
          <p14:tracePt t="8961" x="2859088" y="3086100"/>
          <p14:tracePt t="8967" x="2844800" y="3086100"/>
          <p14:tracePt t="8972" x="2830513" y="3086100"/>
          <p14:tracePt t="8974" x="2830513" y="3071813"/>
          <p14:tracePt t="8976" x="2816225" y="3071813"/>
          <p14:tracePt t="8979" x="2801938" y="3071813"/>
          <p14:tracePt t="8984" x="2787650" y="3071813"/>
          <p14:tracePt t="8988" x="2787650" y="3057525"/>
          <p14:tracePt t="8990" x="2773363" y="3057525"/>
          <p14:tracePt t="8995" x="2759075" y="3043238"/>
          <p14:tracePt t="9000" x="2744788" y="3043238"/>
          <p14:tracePt t="9004" x="2730500" y="3043238"/>
          <p14:tracePt t="9009" x="2716213" y="3043238"/>
          <p14:tracePt t="9016" x="2701925" y="3028950"/>
          <p14:tracePt t="9017" x="2687638" y="3028950"/>
          <p14:tracePt t="9023" x="2673350" y="3028950"/>
          <p14:tracePt t="9026" x="2659063" y="3028950"/>
          <p14:tracePt t="9032" x="2644775" y="3014663"/>
          <p14:tracePt t="9034" x="2630488" y="3014663"/>
          <p14:tracePt t="9041" x="2616200" y="3014663"/>
          <p14:tracePt t="9047" x="2601913" y="3014663"/>
          <p14:tracePt t="9051" x="2601913" y="3000375"/>
          <p14:tracePt t="9056" x="2587625" y="3000375"/>
          <p14:tracePt t="9068" x="2573338" y="3000375"/>
          <p14:tracePt t="9093" x="2559050" y="3000375"/>
          <p14:tracePt t="9094" x="2559050" y="2986088"/>
          <p14:tracePt t="9102" x="2544763" y="2986088"/>
          <p14:tracePt t="9107" x="2530475" y="2986088"/>
          <p14:tracePt t="9110" x="2516188" y="2986088"/>
          <p14:tracePt t="9115" x="2501900" y="2986088"/>
          <p14:tracePt t="9116" x="2501900" y="2971800"/>
          <p14:tracePt t="9121" x="2487613" y="2971800"/>
          <p14:tracePt t="9127" x="2473325" y="2971800"/>
          <p14:tracePt t="9133" x="2459038" y="2971800"/>
          <p14:tracePt t="9135" x="2444750" y="2971800"/>
          <p14:tracePt t="9138" x="2444750" y="2957513"/>
          <p14:tracePt t="9142" x="2430463" y="2957513"/>
          <p14:tracePt t="9153" x="2416175" y="2957513"/>
          <p14:tracePt t="9185" x="2401888" y="2957513"/>
          <p14:tracePt t="9345" x="2387600" y="2957513"/>
          <p14:tracePt t="9358" x="2373313" y="2957513"/>
          <p14:tracePt t="9372" x="2359025" y="2957513"/>
          <p14:tracePt t="9387" x="2359025" y="2943225"/>
          <p14:tracePt t="9389" x="2344738" y="2943225"/>
          <p14:tracePt t="9397" x="2330450" y="2943225"/>
          <p14:tracePt t="9401" x="2330450" y="2928938"/>
          <p14:tracePt t="9433" x="2316163" y="2928938"/>
          <p14:tracePt t="9455" x="2301875" y="2928938"/>
          <p14:tracePt t="9797" x="2301875" y="2943225"/>
          <p14:tracePt t="9805" x="2301875" y="2957513"/>
          <p14:tracePt t="9811" x="2301875" y="2971800"/>
          <p14:tracePt t="9816" x="2287588" y="2971800"/>
          <p14:tracePt t="9817" x="2287588" y="2986088"/>
          <p14:tracePt t="9821" x="2287588" y="3000375"/>
          <p14:tracePt t="9827" x="2287588" y="3014663"/>
          <p14:tracePt t="9833" x="2287588" y="3028950"/>
          <p14:tracePt t="9837" x="2287588" y="3043238"/>
          <p14:tracePt t="9839" x="2287588" y="3057525"/>
          <p14:tracePt t="9844" x="2287588" y="3071813"/>
          <p14:tracePt t="9847" x="2287588" y="3086100"/>
          <p14:tracePt t="9851" x="2287588" y="3100388"/>
          <p14:tracePt t="9853" x="2287588" y="3114675"/>
          <p14:tracePt t="9857" x="2287588" y="3128963"/>
          <p14:tracePt t="9860" x="2301875" y="3128963"/>
          <p14:tracePt t="9861" x="2301875" y="3143250"/>
          <p14:tracePt t="9868" x="2301875" y="3157538"/>
          <p14:tracePt t="9872" x="2301875" y="3171825"/>
          <p14:tracePt t="10292" x="2316163" y="3171825"/>
          <p14:tracePt t="10292" x="2316163" y="3186113"/>
          <p14:tracePt t="10300" x="2316163" y="3200400"/>
          <p14:tracePt t="10304" x="2330450" y="3200400"/>
          <p14:tracePt t="10308" x="2344738" y="3200400"/>
          <p14:tracePt t="10311" x="2344738" y="3214688"/>
          <p14:tracePt t="10314" x="2344738" y="3228975"/>
          <p14:tracePt t="10315" x="2359025" y="3228975"/>
          <p14:tracePt t="10322" x="2373313" y="3228975"/>
          <p14:tracePt t="10323" x="2373313" y="3243263"/>
          <p14:tracePt t="10332" x="2373313" y="3257550"/>
          <p14:tracePt t="10333" x="2387600" y="3257550"/>
          <p14:tracePt t="10341" x="2401888" y="3257550"/>
          <p14:tracePt t="10360" x="2401888" y="3271838"/>
          <p14:tracePt t="10488" x="2401888" y="3286125"/>
          <p14:tracePt t="10489" x="2416175" y="3286125"/>
          <p14:tracePt t="10497" x="2430463" y="3300413"/>
          <p14:tracePt t="10501" x="2430463" y="3314700"/>
          <p14:tracePt t="10502" x="2444750" y="3314700"/>
          <p14:tracePt t="10504" x="2459038" y="3314700"/>
          <p14:tracePt t="10505" x="2459038" y="3328988"/>
          <p14:tracePt t="10507" x="2459038" y="3343275"/>
          <p14:tracePt t="10509" x="2473325" y="3343275"/>
          <p14:tracePt t="10510" x="2473325" y="3357563"/>
          <p14:tracePt t="10512" x="2487613" y="3357563"/>
          <p14:tracePt t="10513" x="2487613" y="3371850"/>
          <p14:tracePt t="10516" x="2501900" y="3371850"/>
          <p14:tracePt t="10517" x="2501900" y="3386138"/>
          <p14:tracePt t="10518" x="2516188" y="3386138"/>
          <p14:tracePt t="10519" x="2530475" y="3400425"/>
          <p14:tracePt t="10520" x="2530475" y="3414713"/>
          <p14:tracePt t="10522" x="2544763" y="3429000"/>
          <p14:tracePt t="10524" x="2544763" y="3443288"/>
          <p14:tracePt t="10525" x="2559050" y="3443288"/>
          <p14:tracePt t="10526" x="2559050" y="3457575"/>
          <p14:tracePt t="10527" x="2573338" y="3471863"/>
          <p14:tracePt t="10528" x="2587625" y="3471863"/>
          <p14:tracePt t="10529" x="2587625" y="3486150"/>
          <p14:tracePt t="10531" x="2601913" y="3500438"/>
          <p14:tracePt t="10532" x="2601913" y="3514725"/>
          <p14:tracePt t="10533" x="2616200" y="3514725"/>
          <p14:tracePt t="10534" x="2630488" y="3529013"/>
          <p14:tracePt t="10535" x="2630488" y="3543300"/>
          <p14:tracePt t="10536" x="2644775" y="3557588"/>
          <p14:tracePt t="10537" x="2644775" y="3571875"/>
          <p14:tracePt t="10538" x="2659063" y="3571875"/>
          <p14:tracePt t="10539" x="2659063" y="3586163"/>
          <p14:tracePt t="10541" x="2673350" y="3600450"/>
          <p14:tracePt t="10542" x="2687638" y="3614738"/>
          <p14:tracePt t="10544" x="2687638" y="3629025"/>
          <p14:tracePt t="10545" x="2701925" y="3629025"/>
          <p14:tracePt t="10546" x="2701925" y="3643313"/>
          <p14:tracePt t="10547" x="2716213" y="3657600"/>
          <p14:tracePt t="10548" x="2730500" y="3657600"/>
          <p14:tracePt t="10549" x="2730500" y="3671888"/>
          <p14:tracePt t="10551" x="2744788" y="3686175"/>
          <p14:tracePt t="10554" x="2744788" y="3700463"/>
          <p14:tracePt t="10556" x="2759075" y="3714750"/>
          <p14:tracePt t="10559" x="2759075" y="3729038"/>
          <p14:tracePt t="10561" x="2773363" y="3729038"/>
          <p14:tracePt t="10563" x="2773363" y="3743325"/>
          <p14:tracePt t="10564" x="2787650" y="3743325"/>
          <p14:tracePt t="10565" x="2787650" y="3757613"/>
          <p14:tracePt t="10566" x="2801938" y="3771900"/>
          <p14:tracePt t="10568" x="2816225" y="3786188"/>
          <p14:tracePt t="10571" x="2816225" y="3800475"/>
          <p14:tracePt t="10572" x="2830513" y="3800475"/>
          <p14:tracePt t="10575" x="2830513" y="3814763"/>
          <p14:tracePt t="10576" x="2844800" y="3829050"/>
          <p14:tracePt t="10580" x="2859088" y="3829050"/>
          <p14:tracePt t="10581" x="2859088" y="3843338"/>
          <p14:tracePt t="10585" x="2873375" y="3843338"/>
          <p14:tracePt t="10589" x="2887663" y="3857625"/>
          <p14:tracePt t="10596" x="2901950" y="3857625"/>
          <p14:tracePt t="10600" x="2916238" y="3857625"/>
          <p14:tracePt t="10603" x="2916238" y="3871913"/>
          <p14:tracePt t="10604" x="2930525" y="3871913"/>
          <p14:tracePt t="10609" x="2944813" y="3886200"/>
          <p14:tracePt t="10613" x="2959100" y="3886200"/>
          <p14:tracePt t="10614" x="2973388" y="3886200"/>
          <p14:tracePt t="10618" x="2987675" y="3886200"/>
          <p14:tracePt t="10620" x="3001963" y="3886200"/>
          <p14:tracePt t="10624" x="3016250" y="3886200"/>
          <p14:tracePt t="10625" x="3030538" y="3900488"/>
          <p14:tracePt t="10629" x="3044825" y="3900488"/>
          <p14:tracePt t="10631" x="3059113" y="3900488"/>
          <p14:tracePt t="10634" x="3073400" y="3900488"/>
          <p14:tracePt t="10635" x="3087688" y="3900488"/>
          <p14:tracePt t="10638" x="3101975" y="3900488"/>
          <p14:tracePt t="10641" x="3116263" y="3900488"/>
          <p14:tracePt t="10642" x="3130550" y="3900488"/>
          <p14:tracePt t="10643" x="3144838" y="3900488"/>
          <p14:tracePt t="10644" x="3144838" y="3914775"/>
          <p14:tracePt t="10645" x="3159125" y="3914775"/>
          <p14:tracePt t="10649" x="3173413" y="3914775"/>
          <p14:tracePt t="10651" x="3187700" y="3914775"/>
          <p14:tracePt t="10652" x="3201988" y="3914775"/>
          <p14:tracePt t="10655" x="3216275" y="3914775"/>
          <p14:tracePt t="10658" x="3230563" y="3914775"/>
          <p14:tracePt t="10662" x="3244850" y="3914775"/>
          <p14:tracePt t="10663" x="3259138" y="3914775"/>
          <p14:tracePt t="10665" x="3273425" y="3914775"/>
          <p14:tracePt t="10667" x="3287713" y="3914775"/>
          <p14:tracePt t="10668" x="3287713" y="3929063"/>
          <p14:tracePt t="10670" x="3302000" y="3929063"/>
          <p14:tracePt t="10673" x="3316288" y="3929063"/>
          <p14:tracePt t="10674" x="3330575" y="3929063"/>
          <p14:tracePt t="10677" x="3344863" y="3929063"/>
          <p14:tracePt t="10681" x="3359150" y="3929063"/>
          <p14:tracePt t="10685" x="3373438" y="3929063"/>
          <p14:tracePt t="10688" x="3387725" y="3929063"/>
          <p14:tracePt t="10692" x="3402013" y="3929063"/>
          <p14:tracePt t="10695" x="3416300" y="3929063"/>
          <p14:tracePt t="10700" x="3444875" y="3914775"/>
          <p14:tracePt t="10702" x="3459163" y="3914775"/>
          <p14:tracePt t="10706" x="3473450" y="3914775"/>
          <p14:tracePt t="10707" x="3487738" y="3900488"/>
          <p14:tracePt t="10708" x="3487738" y="3886200"/>
          <p14:tracePt t="10711" x="3502025" y="3886200"/>
          <p14:tracePt t="10713" x="3516313" y="3886200"/>
          <p14:tracePt t="10714" x="3516313" y="3871913"/>
          <p14:tracePt t="10716" x="3530600" y="3871913"/>
          <p14:tracePt t="10717" x="3544888" y="3871913"/>
          <p14:tracePt t="10718" x="3544888" y="3857625"/>
          <p14:tracePt t="10720" x="3559175" y="3857625"/>
          <p14:tracePt t="10721" x="3559175" y="3843338"/>
          <p14:tracePt t="10722" x="3573463" y="3829050"/>
          <p14:tracePt t="10724" x="3602038" y="3829050"/>
          <p14:tracePt t="10725" x="3602038" y="3814763"/>
          <p14:tracePt t="10727" x="3616325" y="3814763"/>
          <p14:tracePt t="10728" x="3616325" y="3800475"/>
          <p14:tracePt t="10730" x="3630613" y="3800475"/>
          <p14:tracePt t="10731" x="3644900" y="3786188"/>
          <p14:tracePt t="10734" x="3659188" y="3771900"/>
          <p14:tracePt t="10736" x="3673475" y="3771900"/>
          <p14:tracePt t="10738" x="3673475" y="3757613"/>
          <p14:tracePt t="10739" x="3702050" y="3757613"/>
          <p14:tracePt t="10740" x="3702050" y="3743325"/>
          <p14:tracePt t="10741" x="3716338" y="3743325"/>
          <p14:tracePt t="10743" x="3716338" y="3729038"/>
          <p14:tracePt t="10745" x="3730625" y="3714750"/>
          <p14:tracePt t="10747" x="3744913" y="3714750"/>
          <p14:tracePt t="10748" x="3759200" y="3700463"/>
          <p14:tracePt t="10752" x="3773488" y="3686175"/>
          <p14:tracePt t="10753" x="3773488" y="3671888"/>
          <p14:tracePt t="10754" x="3802063" y="3671888"/>
          <p14:tracePt t="10755" x="3802063" y="3657600"/>
          <p14:tracePt t="10757" x="3816350" y="3643313"/>
          <p14:tracePt t="10759" x="3830638" y="3629025"/>
          <p14:tracePt t="10762" x="3844925" y="3614738"/>
          <p14:tracePt t="10763" x="3859213" y="3600450"/>
          <p14:tracePt t="10766" x="3859213" y="3586163"/>
          <p14:tracePt t="10766" x="3873500" y="3586163"/>
          <p14:tracePt t="10767" x="3873500" y="3571875"/>
          <p14:tracePt t="10768" x="3873500" y="3557588"/>
          <p14:tracePt t="10769" x="3887788" y="3557588"/>
          <p14:tracePt t="10770" x="3902075" y="3543300"/>
          <p14:tracePt t="10772" x="3902075" y="3529013"/>
          <p14:tracePt t="10773" x="3916363" y="3529013"/>
          <p14:tracePt t="10774" x="3916363" y="3514725"/>
          <p14:tracePt t="10775" x="3930650" y="3500438"/>
          <p14:tracePt t="10778" x="3930650" y="3486150"/>
          <p14:tracePt t="10780" x="3944938" y="3486150"/>
          <p14:tracePt t="10781" x="3944938" y="3471863"/>
          <p14:tracePt t="10782" x="3959225" y="3457575"/>
          <p14:tracePt t="10783" x="3959225" y="3443288"/>
          <p14:tracePt t="10785" x="3959225" y="3429000"/>
          <p14:tracePt t="10786" x="3973513" y="3429000"/>
          <p14:tracePt t="10788" x="3973513" y="3400425"/>
          <p14:tracePt t="10789" x="3987800" y="3400425"/>
          <p14:tracePt t="10790" x="3987800" y="3386138"/>
          <p14:tracePt t="10793" x="4002088" y="3371850"/>
          <p14:tracePt t="10794" x="4002088" y="3357563"/>
          <p14:tracePt t="10795" x="4016375" y="3343275"/>
          <p14:tracePt t="10796" x="4016375" y="3328988"/>
          <p14:tracePt t="10798" x="4016375" y="3314700"/>
          <p14:tracePt t="10799" x="4030663" y="3314700"/>
          <p14:tracePt t="10800" x="4030663" y="3300413"/>
          <p14:tracePt t="10802" x="4030663" y="3286125"/>
          <p14:tracePt t="10805" x="4030663" y="3271838"/>
          <p14:tracePt t="10807" x="4030663" y="3257550"/>
          <p14:tracePt t="10808" x="4044950" y="3257550"/>
          <p14:tracePt t="10810" x="4044950" y="3243263"/>
          <p14:tracePt t="10812" x="4044950" y="3228975"/>
          <p14:tracePt t="10813" x="4059238" y="3214688"/>
          <p14:tracePt t="10818" x="4059238" y="3200400"/>
          <p14:tracePt t="10822" x="4059238" y="3186113"/>
          <p14:tracePt t="10828" x="4059238" y="3171825"/>
          <p14:tracePt t="10832" x="4059238" y="3157538"/>
          <p14:tracePt t="10846" x="4059238" y="3143250"/>
          <p14:tracePt t="10863" x="4059238" y="3128963"/>
          <p14:tracePt t="10876" x="4059238" y="3114675"/>
          <p14:tracePt t="10882" x="4044950" y="3114675"/>
          <p14:tracePt t="10891" x="4044950" y="3100388"/>
          <p14:tracePt t="10895" x="4030663" y="3100388"/>
          <p14:tracePt t="10898" x="4030663" y="3086100"/>
          <p14:tracePt t="10980" x="4030663" y="3071813"/>
          <p14:tracePt t="10990" x="4030663" y="3057525"/>
          <p14:tracePt t="10998" x="4030663" y="3043238"/>
          <p14:tracePt t="11002" x="4030663" y="3028950"/>
          <p14:tracePt t="11010" x="4030663" y="3014663"/>
          <p14:tracePt t="11017" x="4030663" y="3000375"/>
          <p14:tracePt t="11684" x="4030663" y="3014663"/>
          <p14:tracePt t="11688" x="4030663" y="3028950"/>
          <p14:tracePt t="11690" x="4030663" y="3043238"/>
          <p14:tracePt t="11692" x="4044950" y="3057525"/>
          <p14:tracePt t="11695" x="4059238" y="3071813"/>
          <p14:tracePt t="11698" x="4059238" y="3086100"/>
          <p14:tracePt t="11699" x="4059238" y="3100388"/>
          <p14:tracePt t="11702" x="4073525" y="3100388"/>
          <p14:tracePt t="11703" x="4073525" y="3114675"/>
          <p14:tracePt t="11705" x="4087813" y="3114675"/>
          <p14:tracePt t="11706" x="4087813" y="3128963"/>
          <p14:tracePt t="11708" x="4087813" y="3143250"/>
          <p14:tracePt t="11711" x="4102100" y="3143250"/>
          <p14:tracePt t="11712" x="4102100" y="3157538"/>
          <p14:tracePt t="11713" x="4102100" y="3171825"/>
          <p14:tracePt t="11716" x="4116388" y="3186113"/>
          <p14:tracePt t="11717" x="4130675" y="3186113"/>
          <p14:tracePt t="11718" x="4130675" y="3200400"/>
          <p14:tracePt t="11720" x="4144963" y="3214688"/>
          <p14:tracePt t="11721" x="4144963" y="3228975"/>
          <p14:tracePt t="11723" x="4159250" y="3243263"/>
          <p14:tracePt t="11725" x="4173538" y="3257550"/>
          <p14:tracePt t="11726" x="4187825" y="3271838"/>
          <p14:tracePt t="11729" x="4187825" y="3286125"/>
          <p14:tracePt t="11731" x="4202113" y="3300413"/>
          <p14:tracePt t="11732" x="4216400" y="3314700"/>
          <p14:tracePt t="11735" x="4216400" y="3328988"/>
          <p14:tracePt t="11736" x="4230688" y="3328988"/>
          <p14:tracePt t="11737" x="4230688" y="3343275"/>
          <p14:tracePt t="11738" x="4244975" y="3343275"/>
          <p14:tracePt t="11740" x="4244975" y="3357563"/>
          <p14:tracePt t="11741" x="4259263" y="3371850"/>
          <p14:tracePt t="11742" x="4273550" y="3371850"/>
          <p14:tracePt t="11745" x="4273550" y="3386138"/>
          <p14:tracePt t="11745" x="4287838" y="3386138"/>
          <p14:tracePt t="11746" x="4287838" y="3400425"/>
          <p14:tracePt t="11749" x="4302125" y="3400425"/>
          <p14:tracePt t="11750" x="4302125" y="3414713"/>
          <p14:tracePt t="11753" x="4316413" y="3414713"/>
          <p14:tracePt t="11754" x="4316413" y="3429000"/>
          <p14:tracePt t="11755" x="4330700" y="3429000"/>
          <p14:tracePt t="11756" x="4330700" y="3443288"/>
          <p14:tracePt t="11759" x="4344988" y="3443288"/>
          <p14:tracePt t="11759" x="4344988" y="3457575"/>
          <p14:tracePt t="11761" x="4359275" y="3457575"/>
          <p14:tracePt t="11763" x="4359275" y="3471863"/>
          <p14:tracePt t="11766" x="4373563" y="3471863"/>
          <p14:tracePt t="11766" x="4387850" y="3471863"/>
          <p14:tracePt t="11767" x="4387850" y="3486150"/>
          <p14:tracePt t="11768" x="4402138" y="3486150"/>
          <p14:tracePt t="11769" x="4402138" y="3500438"/>
          <p14:tracePt t="11772" x="4416425" y="3500438"/>
          <p14:tracePt t="11773" x="4416425" y="3514725"/>
          <p14:tracePt t="11775" x="4430713" y="3514725"/>
          <p14:tracePt t="11776" x="4445000" y="3514725"/>
          <p14:tracePt t="11777" x="4445000" y="3529013"/>
          <p14:tracePt t="11780" x="4459288" y="3529013"/>
          <p14:tracePt t="11782" x="4473575" y="3543300"/>
          <p14:tracePt t="11785" x="4473575" y="3557588"/>
          <p14:tracePt t="11786" x="4487863" y="3557588"/>
          <p14:tracePt t="11787" x="4502150" y="3557588"/>
          <p14:tracePt t="11790" x="4502150" y="3571875"/>
          <p14:tracePt t="11791" x="4516438" y="3571875"/>
          <p14:tracePt t="11795" x="4530725" y="3571875"/>
          <p14:tracePt t="11796" x="4530725" y="3586163"/>
          <p14:tracePt t="11798" x="4545013" y="3586163"/>
          <p14:tracePt t="11801" x="4559300" y="3600450"/>
          <p14:tracePt t="11804" x="4573588" y="3600450"/>
          <p14:tracePt t="11805" x="4573588" y="3614738"/>
          <p14:tracePt t="11806" x="4587875" y="3614738"/>
          <p14:tracePt t="11811" x="4602163" y="3614738"/>
          <p14:tracePt t="11814" x="4602163" y="3629025"/>
          <p14:tracePt t="11815" x="4616450" y="3629025"/>
          <p14:tracePt t="11817" x="4630738" y="3629025"/>
          <p14:tracePt t="11819" x="4645025" y="3629025"/>
          <p14:tracePt t="11823" x="4659313" y="3629025"/>
          <p14:tracePt t="11824" x="4659313" y="3643313"/>
          <p14:tracePt t="11827" x="4673600" y="3643313"/>
          <p14:tracePt t="11828" x="4687888" y="3643313"/>
          <p14:tracePt t="11832" x="4702175" y="3643313"/>
          <p14:tracePt t="11834" x="4716463" y="3643313"/>
          <p14:tracePt t="11838" x="4730750" y="3643313"/>
          <p14:tracePt t="11839" x="4745038" y="3643313"/>
          <p14:tracePt t="11843" x="4759325" y="3643313"/>
          <p14:tracePt t="11846" x="4773613" y="3643313"/>
          <p14:tracePt t="11848" x="4787900" y="3643313"/>
          <p14:tracePt t="11850" x="4802188" y="3643313"/>
          <p14:tracePt t="11852" x="4816475" y="3643313"/>
          <p14:tracePt t="11854" x="4830763" y="3643313"/>
          <p14:tracePt t="11856" x="4845050" y="3643313"/>
          <p14:tracePt t="11857" x="4859338" y="3643313"/>
          <p14:tracePt t="11858" x="4873625" y="3643313"/>
          <p14:tracePt t="11861" x="4887913" y="3643313"/>
          <p14:tracePt t="11863" x="4902200" y="3643313"/>
          <p14:tracePt t="11863" x="4902200" y="3629025"/>
          <p14:tracePt t="11864" x="4916488" y="3629025"/>
          <p14:tracePt t="11866" x="4930775" y="3614738"/>
          <p14:tracePt t="11868" x="4945063" y="3614738"/>
          <p14:tracePt t="11870" x="4959350" y="3600450"/>
          <p14:tracePt t="11870" x="4973638" y="3600450"/>
          <p14:tracePt t="11872" x="5002213" y="3586163"/>
          <p14:tracePt t="11874" x="5016500" y="3586163"/>
          <p14:tracePt t="11875" x="5030788" y="3586163"/>
          <p14:tracePt t="11877" x="5045075" y="3586163"/>
          <p14:tracePt t="11878" x="5059363" y="3571875"/>
          <p14:tracePt t="11879" x="5073650" y="3557588"/>
          <p14:tracePt t="11881" x="5087938" y="3557588"/>
          <p14:tracePt t="11882" x="5102225" y="3557588"/>
          <p14:tracePt t="11883" x="5116513" y="3557588"/>
          <p14:tracePt t="11884" x="5116513" y="3543300"/>
          <p14:tracePt t="11885" x="5145088" y="3543300"/>
          <p14:tracePt t="11887" x="5159375" y="3543300"/>
          <p14:tracePt t="11888" x="5159375" y="3529013"/>
          <p14:tracePt t="11889" x="5187950" y="3529013"/>
          <p14:tracePt t="11890" x="5187950" y="3514725"/>
          <p14:tracePt t="11891" x="5202238" y="3514725"/>
          <p14:tracePt t="11892" x="5216525" y="3514725"/>
          <p14:tracePt t="11893" x="5230813" y="3514725"/>
          <p14:tracePt t="11895" x="5245100" y="3500438"/>
          <p14:tracePt t="11896" x="5259388" y="3500438"/>
          <p14:tracePt t="11897" x="5273675" y="3500438"/>
          <p14:tracePt t="11898" x="5287963" y="3500438"/>
          <p14:tracePt t="11899" x="5287963" y="3486150"/>
          <p14:tracePt t="11900" x="5302250" y="3486150"/>
          <p14:tracePt t="11902" x="5330825" y="3471863"/>
          <p14:tracePt t="11903" x="5345113" y="3471863"/>
          <p14:tracePt t="11904" x="5359400" y="3471863"/>
          <p14:tracePt t="11906" x="5373688" y="3457575"/>
          <p14:tracePt t="11908" x="5387975" y="3457575"/>
          <p14:tracePt t="11909" x="5402263" y="3457575"/>
          <p14:tracePt t="11912" x="5416550" y="3457575"/>
          <p14:tracePt t="11914" x="5430838" y="3443288"/>
          <p14:tracePt t="11915" x="5445125" y="3443288"/>
          <p14:tracePt t="11916" x="5459413" y="3443288"/>
          <p14:tracePt t="11917" x="5459413" y="3429000"/>
          <p14:tracePt t="11920" x="5473700" y="3429000"/>
          <p14:tracePt t="11921" x="5473700" y="3414713"/>
          <p14:tracePt t="11922" x="5487988" y="3414713"/>
          <p14:tracePt t="11924" x="5502275" y="3414713"/>
          <p14:tracePt t="11925" x="5516563" y="3414713"/>
          <p14:tracePt t="11927" x="5516563" y="3400425"/>
          <p14:tracePt t="11928" x="5530850" y="3400425"/>
          <p14:tracePt t="11931" x="5545138" y="3400425"/>
          <p14:tracePt t="11933" x="5559425" y="3386138"/>
          <p14:tracePt t="11934" x="5573713" y="3386138"/>
          <p14:tracePt t="11937" x="5588000" y="3386138"/>
          <p14:tracePt t="11938" x="5588000" y="3371850"/>
          <p14:tracePt t="11940" x="5602288" y="3371850"/>
          <p14:tracePt t="11941" x="5602288" y="3357563"/>
          <p14:tracePt t="11943" x="5616575" y="3357563"/>
          <p14:tracePt t="11944" x="5630863" y="3357563"/>
          <p14:tracePt t="11946" x="5630863" y="3343275"/>
          <p14:tracePt t="11947" x="5645150" y="3343275"/>
          <p14:tracePt t="11949" x="5659438" y="3343275"/>
          <p14:tracePt t="11950" x="5659438" y="3328988"/>
          <p14:tracePt t="11951" x="5688013" y="3314700"/>
          <p14:tracePt t="11956" x="5688013" y="3300413"/>
          <p14:tracePt t="11957" x="5702300" y="3300413"/>
          <p14:tracePt t="11960" x="5716588" y="3286125"/>
          <p14:tracePt t="11961" x="5730875" y="3286125"/>
          <p14:tracePt t="11963" x="5730875" y="3271838"/>
          <p14:tracePt t="11964" x="5745163" y="3271838"/>
          <p14:tracePt t="11965" x="5745163" y="3257550"/>
          <p14:tracePt t="11966" x="5759450" y="3257550"/>
          <p14:tracePt t="11968" x="5759450" y="3243263"/>
          <p14:tracePt t="11969" x="5773738" y="3243263"/>
          <p14:tracePt t="11970" x="5788025" y="3243263"/>
          <p14:tracePt t="11971" x="5788025" y="3228975"/>
          <p14:tracePt t="11973" x="5788025" y="3214688"/>
          <p14:tracePt t="11974" x="5802313" y="3214688"/>
          <p14:tracePt t="11975" x="5802313" y="3200400"/>
          <p14:tracePt t="11976" x="5816600" y="3200400"/>
          <p14:tracePt t="11977" x="5816600" y="3186113"/>
          <p14:tracePt t="11979" x="5830888" y="3171825"/>
          <p14:tracePt t="11980" x="5845175" y="3171825"/>
          <p14:tracePt t="11982" x="5845175" y="3157538"/>
          <p14:tracePt t="11983" x="5859463" y="3157538"/>
          <p14:tracePt t="11984" x="5859463" y="3143250"/>
          <p14:tracePt t="11987" x="5873750" y="3128963"/>
          <p14:tracePt t="11992" x="5888038" y="3114675"/>
          <p14:tracePt t="11995" x="5902325" y="3114675"/>
          <p14:tracePt t="11995" x="5902325" y="3100388"/>
          <p14:tracePt t="11998" x="5916613" y="3100388"/>
          <p14:tracePt t="11999" x="5916613" y="3086100"/>
          <p14:tracePt t="12000" x="5916613" y="3071813"/>
          <p14:tracePt t="12004" x="5930900" y="3071813"/>
          <p14:tracePt t="12008" x="5930900" y="3057525"/>
          <p14:tracePt t="12009" x="5945188" y="3057525"/>
          <p14:tracePt t="12011" x="5959475" y="3057525"/>
          <p14:tracePt t="12012" x="5959475" y="3043238"/>
          <p14:tracePt t="12017" x="5973763" y="3043238"/>
          <p14:tracePt t="12020" x="5973763" y="3028950"/>
          <p14:tracePt t="12024" x="5988050" y="3014663"/>
          <p14:tracePt t="12031" x="6002338" y="3014663"/>
          <p14:tracePt t="12032" x="6002338" y="3000375"/>
          <p14:tracePt t="12039" x="6016625" y="3000375"/>
          <p14:tracePt t="12043" x="6016625" y="2986088"/>
          <p14:tracePt t="12044" x="6030913" y="2986088"/>
          <p14:tracePt t="12053" x="6045200" y="2986088"/>
          <p14:tracePt t="12054" x="6045200" y="2971800"/>
          <p14:tracePt t="12066" x="6045200" y="2957513"/>
          <p14:tracePt t="12078" x="6059488" y="2957513"/>
          <p14:tracePt t="12241" x="6059488" y="2943225"/>
          <p14:tracePt t="12770" x="6045200" y="2943225"/>
          <p14:tracePt t="12772" x="6030913" y="2957513"/>
          <p14:tracePt t="12774" x="6016625" y="2957513"/>
          <p14:tracePt t="12775" x="6016625" y="2971800"/>
          <p14:tracePt t="12776" x="6002338" y="2971800"/>
          <p14:tracePt t="12777" x="6002338" y="2986088"/>
          <p14:tracePt t="12778" x="5988050" y="2986088"/>
          <p14:tracePt t="12779" x="5973763" y="2986088"/>
          <p14:tracePt t="12780" x="5959475" y="3000375"/>
          <p14:tracePt t="12782" x="5945188" y="3014663"/>
          <p14:tracePt t="12783" x="5930900" y="3028950"/>
          <p14:tracePt t="12784" x="5916613" y="3043238"/>
          <p14:tracePt t="12785" x="5902325" y="3043238"/>
          <p14:tracePt t="12787" x="5873750" y="3071813"/>
          <p14:tracePt t="12789" x="5859463" y="3086100"/>
          <p14:tracePt t="12790" x="5845175" y="3100388"/>
          <p14:tracePt t="12791" x="5830888" y="3100388"/>
          <p14:tracePt t="12792" x="5830888" y="3114675"/>
          <p14:tracePt t="12793" x="5802313" y="3114675"/>
          <p14:tracePt t="12794" x="5788025" y="3128963"/>
          <p14:tracePt t="12795" x="5773738" y="3143250"/>
          <p14:tracePt t="12796" x="5759450" y="3157538"/>
          <p14:tracePt t="12797" x="5745163" y="3171825"/>
          <p14:tracePt t="12798" x="5730875" y="3171825"/>
          <p14:tracePt t="12799" x="5716588" y="3186113"/>
          <p14:tracePt t="12800" x="5688013" y="3214688"/>
          <p14:tracePt t="12801" x="5673725" y="3214688"/>
          <p14:tracePt t="12802" x="5659438" y="3228975"/>
          <p14:tracePt t="12803" x="5645150" y="3243263"/>
          <p14:tracePt t="12804" x="5630863" y="3257550"/>
          <p14:tracePt t="12805" x="5616575" y="3257550"/>
          <p14:tracePt t="12806" x="5602288" y="3271838"/>
          <p14:tracePt t="12807" x="5573713" y="3286125"/>
          <p14:tracePt t="12808" x="5559425" y="3300413"/>
          <p14:tracePt t="12809" x="5530850" y="3314700"/>
          <p14:tracePt t="12810" x="5516563" y="3328988"/>
          <p14:tracePt t="12811" x="5502275" y="3343275"/>
          <p14:tracePt t="12812" x="5473700" y="3343275"/>
          <p14:tracePt t="12813" x="5459413" y="3357563"/>
          <p14:tracePt t="12814" x="5445125" y="3386138"/>
          <p14:tracePt t="12815" x="5402263" y="3386138"/>
          <p14:tracePt t="12816" x="5387975" y="3400425"/>
          <p14:tracePt t="12817" x="5373688" y="3414713"/>
          <p14:tracePt t="12818" x="5345113" y="3429000"/>
          <p14:tracePt t="12819" x="5316538" y="3443288"/>
          <p14:tracePt t="12820" x="5302250" y="3457575"/>
          <p14:tracePt t="12821" x="5259388" y="3471863"/>
          <p14:tracePt t="12822" x="5245100" y="3486150"/>
          <p14:tracePt t="12823" x="5216525" y="3486150"/>
          <p14:tracePt t="12824" x="5187950" y="3500438"/>
          <p14:tracePt t="12825" x="5159375" y="3514725"/>
          <p14:tracePt t="12826" x="5130800" y="3514725"/>
          <p14:tracePt t="12827" x="5116513" y="3543300"/>
          <p14:tracePt t="12828" x="5087938" y="3557588"/>
          <p14:tracePt t="12829" x="5059363" y="3557588"/>
          <p14:tracePt t="12830" x="5030788" y="3557588"/>
          <p14:tracePt t="12831" x="5016500" y="3571875"/>
          <p14:tracePt t="12832" x="4973638" y="3586163"/>
          <p14:tracePt t="12833" x="4959350" y="3586163"/>
          <p14:tracePt t="12834" x="4930775" y="3614738"/>
          <p14:tracePt t="12835" x="4887913" y="3629025"/>
          <p14:tracePt t="12836" x="4859338" y="3629025"/>
          <p14:tracePt t="12837" x="4816475" y="3643313"/>
          <p14:tracePt t="12838" x="4802188" y="3657600"/>
          <p14:tracePt t="12839" x="4773613" y="3671888"/>
          <p14:tracePt t="12840" x="4745038" y="3671888"/>
          <p14:tracePt t="12841" x="4702175" y="3686175"/>
          <p14:tracePt t="12842" x="4687888" y="3700463"/>
          <p14:tracePt t="12843" x="4659313" y="3700463"/>
          <p14:tracePt t="12844" x="4630738" y="3714750"/>
          <p14:tracePt t="12845" x="4602163" y="3714750"/>
          <p14:tracePt t="12846" x="4530725" y="3729038"/>
          <p14:tracePt t="12847" x="4502150" y="3743325"/>
          <p14:tracePt t="12848" x="4487863" y="3743325"/>
          <p14:tracePt t="12849" x="4459288" y="3743325"/>
          <p14:tracePt t="12850" x="4430713" y="3757613"/>
          <p14:tracePt t="12851" x="4402138" y="3771900"/>
          <p14:tracePt t="12852" x="4373563" y="3786188"/>
          <p14:tracePt t="12853" x="4344988" y="3786188"/>
          <p14:tracePt t="12854" x="4330700" y="3786188"/>
          <p14:tracePt t="12855" x="4302125" y="3786188"/>
          <p14:tracePt t="12856" x="4287838" y="3800475"/>
          <p14:tracePt t="12857" x="4259263" y="3814763"/>
          <p14:tracePt t="12858" x="4230688" y="3814763"/>
          <p14:tracePt t="12859" x="4187825" y="3814763"/>
          <p14:tracePt t="12860" x="4159250" y="3814763"/>
          <p14:tracePt t="12861" x="4130675" y="3829050"/>
          <p14:tracePt t="12862" x="4116388" y="3829050"/>
          <p14:tracePt t="12863" x="4087813" y="3843338"/>
          <p14:tracePt t="12864" x="4059238" y="3843338"/>
          <p14:tracePt t="12865" x="4044950" y="3857625"/>
          <p14:tracePt t="12866" x="4002088" y="3857625"/>
          <p14:tracePt t="12867" x="3987800" y="3857625"/>
          <p14:tracePt t="12868" x="3944938" y="3857625"/>
          <p14:tracePt t="12870" x="3916363" y="3857625"/>
          <p14:tracePt t="12870" x="3916363" y="3871913"/>
          <p14:tracePt t="12871" x="3887788" y="3871913"/>
          <p14:tracePt t="12872" x="3873500" y="3886200"/>
          <p14:tracePt t="12873" x="3844925" y="3886200"/>
          <p14:tracePt t="12874" x="3830638" y="3886200"/>
          <p14:tracePt t="12875" x="3802063" y="3886200"/>
          <p14:tracePt t="12877" x="3787775" y="3886200"/>
          <p14:tracePt t="12877" x="3773488" y="3886200"/>
          <p14:tracePt t="12878" x="3759200" y="3886200"/>
          <p14:tracePt t="12879" x="3730625" y="3886200"/>
          <p14:tracePt t="12880" x="3716338" y="3886200"/>
          <p14:tracePt t="12881" x="3702050" y="3886200"/>
          <p14:tracePt t="12882" x="3687763" y="3886200"/>
          <p14:tracePt t="12883" x="3659188" y="3886200"/>
          <p14:tracePt t="12884" x="3644900" y="3886200"/>
          <p14:tracePt t="12885" x="3630613" y="3886200"/>
          <p14:tracePt t="12886" x="3616325" y="3886200"/>
          <p14:tracePt t="12887" x="3602038" y="3886200"/>
          <p14:tracePt t="12888" x="3587750" y="3886200"/>
          <p14:tracePt t="12889" x="3573463" y="3886200"/>
          <p14:tracePt t="12890" x="3559175" y="3886200"/>
          <p14:tracePt t="12891" x="3544888" y="3886200"/>
          <p14:tracePt t="12892" x="3516313" y="3886200"/>
          <p14:tracePt t="12893" x="3487738" y="3886200"/>
          <p14:tracePt t="12896" x="3473450" y="3886200"/>
          <p14:tracePt t="12897" x="3430588" y="3886200"/>
          <p14:tracePt t="12898" x="3416300" y="3886200"/>
          <p14:tracePt t="12900" x="3402013" y="3886200"/>
          <p14:tracePt t="12901" x="3387725" y="3886200"/>
          <p14:tracePt t="12902" x="3373438" y="3886200"/>
          <p14:tracePt t="12903" x="3359150" y="3886200"/>
          <p14:tracePt t="12904" x="3344863" y="3886200"/>
          <p14:tracePt t="12905" x="3330575" y="3886200"/>
          <p14:tracePt t="12906" x="3316288" y="3886200"/>
          <p14:tracePt t="12907" x="3302000" y="3886200"/>
          <p14:tracePt t="12908" x="3287713" y="3886200"/>
          <p14:tracePt t="12909" x="3273425" y="3886200"/>
          <p14:tracePt t="12910" x="3259138" y="3886200"/>
          <p14:tracePt t="12911" x="3244850" y="3886200"/>
          <p14:tracePt t="12913" x="3216275" y="3886200"/>
          <p14:tracePt t="12915" x="3201988" y="3886200"/>
          <p14:tracePt t="12916" x="3173413" y="3886200"/>
          <p14:tracePt t="12917" x="3159125" y="3886200"/>
          <p14:tracePt t="12918" x="3144838" y="3886200"/>
          <p14:tracePt t="12919" x="3130550" y="3886200"/>
          <p14:tracePt t="12921" x="3116263" y="3886200"/>
          <p14:tracePt t="12922" x="3101975" y="3886200"/>
          <p14:tracePt t="12923" x="3087688" y="3886200"/>
          <p14:tracePt t="12924" x="3073400" y="3886200"/>
          <p14:tracePt t="12925" x="3059113" y="3886200"/>
          <p14:tracePt t="12926" x="3044825" y="3886200"/>
          <p14:tracePt t="12928" x="3030538" y="3886200"/>
          <p14:tracePt t="12929" x="3016250" y="3886200"/>
          <p14:tracePt t="12930" x="3001963" y="3886200"/>
          <p14:tracePt t="12931" x="2987675" y="3886200"/>
          <p14:tracePt t="12933" x="2973388" y="3886200"/>
          <p14:tracePt t="12934" x="2959100" y="3871913"/>
          <p14:tracePt t="12935" x="2944813" y="3871913"/>
          <p14:tracePt t="12937" x="2916238" y="3871913"/>
          <p14:tracePt t="12939" x="2901950" y="3857625"/>
          <p14:tracePt t="12941" x="2873375" y="3857625"/>
          <p14:tracePt t="12943" x="2859088" y="3857625"/>
          <p14:tracePt t="12944" x="2844800" y="3843338"/>
          <p14:tracePt t="12945" x="2830513" y="3829050"/>
          <p14:tracePt t="12947" x="2816225" y="3829050"/>
          <p14:tracePt t="12948" x="2801938" y="3829050"/>
          <p14:tracePt t="12949" x="2787650" y="3814763"/>
          <p14:tracePt t="12951" x="2773363" y="3800475"/>
          <p14:tracePt t="12953" x="2744788" y="3800475"/>
          <p14:tracePt t="12954" x="2744788" y="3786188"/>
          <p14:tracePt t="12955" x="2730500" y="3786188"/>
          <p14:tracePt t="12957" x="2716213" y="3771900"/>
          <p14:tracePt t="12958" x="2701925" y="3771900"/>
          <p14:tracePt t="12959" x="2673350" y="3757613"/>
          <p14:tracePt t="12960" x="2673350" y="3743325"/>
          <p14:tracePt t="12962" x="2659063" y="3743325"/>
          <p14:tracePt t="12963" x="2644775" y="3729038"/>
          <p14:tracePt t="12964" x="2630488" y="3729038"/>
          <p14:tracePt t="12965" x="2616200" y="3714750"/>
          <p14:tracePt t="12966" x="2616200" y="3700463"/>
          <p14:tracePt t="12967" x="2601913" y="3700463"/>
          <p14:tracePt t="12968" x="2587625" y="3686175"/>
          <p14:tracePt t="12969" x="2573338" y="3686175"/>
          <p14:tracePt t="12970" x="2573338" y="3671888"/>
          <p14:tracePt t="12971" x="2544763" y="3657600"/>
          <p14:tracePt t="12973" x="2530475" y="3643313"/>
          <p14:tracePt t="12974" x="2516188" y="3629025"/>
          <p14:tracePt t="12975" x="2516188" y="3614738"/>
          <p14:tracePt t="12976" x="2501900" y="3614738"/>
          <p14:tracePt t="12977" x="2487613" y="3600450"/>
          <p14:tracePt t="12978" x="2473325" y="3600450"/>
          <p14:tracePt t="12979" x="2459038" y="3571875"/>
          <p14:tracePt t="12981" x="2444750" y="3557588"/>
          <p14:tracePt t="12982" x="2430463" y="3543300"/>
          <p14:tracePt t="12983" x="2416175" y="3543300"/>
          <p14:tracePt t="12984" x="2401888" y="3529013"/>
          <p14:tracePt t="12985" x="2401888" y="3514725"/>
          <p14:tracePt t="12988" x="2387600" y="3500438"/>
          <p14:tracePt t="12990" x="2373313" y="3486150"/>
          <p14:tracePt t="12992" x="2359025" y="3471863"/>
          <p14:tracePt t="12993" x="2359025" y="3457575"/>
          <p14:tracePt t="12995" x="2344738" y="3457575"/>
          <p14:tracePt t="12995" x="2344738" y="3443288"/>
          <p14:tracePt t="12997" x="2330450" y="3429000"/>
          <p14:tracePt t="12999" x="2316163" y="3429000"/>
          <p14:tracePt t="13000" x="2316163" y="3414713"/>
          <p14:tracePt t="13002" x="2316163" y="3400425"/>
          <p14:tracePt t="13003" x="2301875" y="3386138"/>
          <p14:tracePt t="13004" x="2287588" y="3386138"/>
          <p14:tracePt t="13005" x="2287588" y="3371850"/>
          <p14:tracePt t="13009" x="2273300" y="3357563"/>
          <p14:tracePt t="13009" x="2273300" y="3343275"/>
          <p14:tracePt t="13011" x="2259013" y="3328988"/>
          <p14:tracePt t="13013" x="2259013" y="3314700"/>
          <p14:tracePt t="13015" x="2244725" y="3300413"/>
          <p14:tracePt t="13016" x="2244725" y="3286125"/>
          <p14:tracePt t="13017" x="2230438" y="3286125"/>
          <p14:tracePt t="13018" x="2230438" y="3271838"/>
          <p14:tracePt t="13020" x="2216150" y="3271838"/>
          <p14:tracePt t="13021" x="2216150" y="3257550"/>
          <p14:tracePt t="13022" x="2216150" y="3243263"/>
          <p14:tracePt t="13023" x="2201863" y="3228975"/>
          <p14:tracePt t="13024" x="2201863" y="3214688"/>
          <p14:tracePt t="13027" x="2187575" y="3200400"/>
          <p14:tracePt t="13028" x="2173288" y="3186113"/>
          <p14:tracePt t="13031" x="2173288" y="3171825"/>
          <p14:tracePt t="13033" x="2159000" y="3157538"/>
          <p14:tracePt t="13035" x="2159000" y="3143250"/>
          <p14:tracePt t="13036" x="2144713" y="3128963"/>
          <p14:tracePt t="13038" x="2144713" y="3114675"/>
          <p14:tracePt t="13039" x="2130425" y="3114675"/>
          <p14:tracePt t="13040" x="2116138" y="3114675"/>
          <p14:tracePt t="13041" x="2116138" y="3086100"/>
          <p14:tracePt t="13042" x="2101850" y="3086100"/>
          <p14:tracePt t="13043" x="2101850" y="3071813"/>
          <p14:tracePt t="13044" x="2087563" y="3057525"/>
          <p14:tracePt t="13046" x="2073275" y="3043238"/>
          <p14:tracePt t="13048" x="2058988" y="3028950"/>
          <p14:tracePt t="13050" x="2058988" y="3014663"/>
          <p14:tracePt t="13051" x="2044700" y="3000375"/>
          <p14:tracePt t="13053" x="2028825" y="2986088"/>
          <p14:tracePt t="13054" x="2014538" y="2986088"/>
          <p14:tracePt t="13055" x="2014538" y="2971800"/>
          <p14:tracePt t="13056" x="2000250" y="2957513"/>
          <p14:tracePt t="13057" x="2000250" y="2943225"/>
          <p14:tracePt t="13058" x="1985963" y="2943225"/>
          <p14:tracePt t="13059" x="1971675" y="2928938"/>
          <p14:tracePt t="13061" x="1957388" y="2914650"/>
          <p14:tracePt t="13062" x="1957388" y="2900363"/>
          <p14:tracePt t="13063" x="1943100" y="2900363"/>
          <p14:tracePt t="13064" x="1943100" y="2886075"/>
          <p14:tracePt t="13065" x="1928813" y="2871788"/>
          <p14:tracePt t="13066" x="1914525" y="2857500"/>
          <p14:tracePt t="13068" x="1900238" y="2828925"/>
          <p14:tracePt t="13070" x="1885950" y="2828925"/>
          <p14:tracePt t="13071" x="1871663" y="2814638"/>
          <p14:tracePt t="13073" x="1857375" y="2800350"/>
          <p14:tracePt t="13075" x="1843088" y="2786063"/>
          <p14:tracePt t="13077" x="1814513" y="2771775"/>
          <p14:tracePt t="13078" x="1814513" y="2757488"/>
          <p14:tracePt t="13079" x="1785938" y="2728913"/>
          <p14:tracePt t="13081" x="1771650" y="2714625"/>
          <p14:tracePt t="13082" x="1757363" y="2700338"/>
          <p14:tracePt t="13084" x="1743075" y="2686050"/>
          <p14:tracePt t="13086" x="1743075" y="2671763"/>
          <p14:tracePt t="13087" x="1728788" y="2657475"/>
          <p14:tracePt t="13089" x="1714500" y="2643188"/>
          <p14:tracePt t="13090" x="1700213" y="2643188"/>
          <p14:tracePt t="13091" x="1700213" y="2628900"/>
          <p14:tracePt t="13093" x="1685925" y="2614613"/>
          <p14:tracePt t="13095" x="1671638" y="2600325"/>
          <p14:tracePt t="13096" x="1671638" y="2586038"/>
          <p14:tracePt t="13098" x="1657350" y="2586038"/>
          <p14:tracePt t="13099" x="1657350" y="2571750"/>
          <p14:tracePt t="13100" x="1643063" y="2571750"/>
          <p14:tracePt t="13101" x="1643063" y="2557463"/>
          <p14:tracePt t="13103" x="1643063" y="2543175"/>
          <p14:tracePt t="13104" x="1628775" y="2528888"/>
          <p14:tracePt t="13107" x="1628775" y="2514600"/>
          <p14:tracePt t="13109" x="1614488" y="2500313"/>
          <p14:tracePt t="13112" x="1614488" y="2486025"/>
          <p14:tracePt t="13114" x="1600200" y="2471738"/>
          <p14:tracePt t="13116" x="1600200" y="2457450"/>
          <p14:tracePt t="13120" x="1585913" y="2457450"/>
          <p14:tracePt t="13121" x="1585913" y="2443163"/>
          <p14:tracePt t="13123" x="1585913" y="2428875"/>
          <p14:tracePt t="13127" x="1585913" y="2414588"/>
          <p14:tracePt t="13129" x="1585913" y="2400300"/>
          <p14:tracePt t="13134" x="1571625" y="2386013"/>
          <p14:tracePt t="13137" x="1571625" y="2371725"/>
          <p14:tracePt t="13140" x="1571625" y="2357438"/>
          <p14:tracePt t="13144" x="1571625" y="2343150"/>
          <p14:tracePt t="13146" x="1571625" y="2328863"/>
          <p14:tracePt t="13150" x="1571625" y="2314575"/>
          <p14:tracePt t="13151" x="1571625" y="2300288"/>
          <p14:tracePt t="13154" x="1571625" y="2286000"/>
          <p14:tracePt t="13156" x="1571625" y="2271713"/>
          <p14:tracePt t="13159" x="1571625" y="2257425"/>
          <p14:tracePt t="13160" x="1571625" y="2243138"/>
          <p14:tracePt t="13162" x="1571625" y="2228850"/>
          <p14:tracePt t="13165" x="1571625" y="2214563"/>
          <p14:tracePt t="13168" x="1571625" y="2200275"/>
          <p14:tracePt t="13169" x="1571625" y="2185988"/>
          <p14:tracePt t="13172" x="1571625" y="2171700"/>
          <p14:tracePt t="13174" x="1571625" y="2157413"/>
          <p14:tracePt t="13176" x="1571625" y="2143125"/>
          <p14:tracePt t="13178" x="1585913" y="2143125"/>
          <p14:tracePt t="13181" x="1585913" y="2128838"/>
          <p14:tracePt t="13183" x="1585913" y="2114550"/>
          <p14:tracePt t="13184" x="1585913" y="2100263"/>
          <p14:tracePt t="13185" x="1600200" y="2100263"/>
          <p14:tracePt t="13186" x="1600200" y="2085975"/>
          <p14:tracePt t="13190" x="1600200" y="2071688"/>
          <p14:tracePt t="13191" x="1600200" y="2057400"/>
          <p14:tracePt t="13194" x="1600200" y="2043113"/>
          <p14:tracePt t="13196" x="1600200" y="2028825"/>
          <p14:tracePt t="13199" x="1614488" y="2028825"/>
          <p14:tracePt t="13202" x="1614488" y="2014538"/>
          <p14:tracePt t="13203" x="1614488" y="2000250"/>
          <p14:tracePt t="13208" x="1614488" y="1985963"/>
          <p14:tracePt t="13211" x="1614488" y="1971675"/>
          <p14:tracePt t="13213" x="1628775" y="1971675"/>
          <p14:tracePt t="13218" x="1628775" y="1957388"/>
          <p14:tracePt t="13222" x="1628775" y="1943100"/>
          <p14:tracePt t="13289" x="1643063" y="1943100"/>
          <p14:tracePt t="13295" x="1643063" y="1928813"/>
          <p14:tracePt t="13296" x="1657350" y="1928813"/>
          <p14:tracePt t="13305" x="1671638" y="1928813"/>
          <p14:tracePt t="13306" x="1671638" y="1914525"/>
          <p14:tracePt t="13314" x="1685925" y="1900238"/>
          <p14:tracePt t="13318" x="1685925" y="1885950"/>
          <p14:tracePt t="13324" x="1700213" y="1885950"/>
          <p14:tracePt t="13328" x="1714500" y="1885950"/>
          <p14:tracePt t="13331" x="1714500" y="1871663"/>
          <p14:tracePt t="13337" x="1728788" y="1871663"/>
          <p14:tracePt t="13343" x="1728788" y="1857375"/>
          <p14:tracePt t="13352" x="1743075" y="1857375"/>
          <p14:tracePt t="13365" x="1743075" y="1843088"/>
          <p14:tracePt t="13368" x="1757363" y="1843088"/>
          <p14:tracePt t="13393" x="1757363" y="1828800"/>
          <p14:tracePt t="13400" x="1771650" y="1828800"/>
          <p14:tracePt t="13406" x="1785938" y="1828800"/>
          <p14:tracePt t="13416" x="1800225" y="1828800"/>
          <p14:tracePt t="13424" x="1814513" y="1828800"/>
          <p14:tracePt t="13426" x="1814513" y="1814513"/>
          <p14:tracePt t="13429" x="1828800" y="1814513"/>
          <p14:tracePt t="13433" x="1843088" y="1814513"/>
          <p14:tracePt t="13437" x="1857375" y="1814513"/>
          <p14:tracePt t="13438" x="1857375" y="1800225"/>
          <p14:tracePt t="13440" x="1871663" y="1800225"/>
          <p14:tracePt t="13444" x="1885950" y="1800225"/>
          <p14:tracePt t="13446" x="1900238" y="1800225"/>
          <p14:tracePt t="13447" x="1900238" y="1785938"/>
          <p14:tracePt t="13449" x="1914525" y="1785938"/>
          <p14:tracePt t="13451" x="1914525" y="1771650"/>
          <p14:tracePt t="13452" x="1928813" y="1771650"/>
          <p14:tracePt t="13455" x="1943100" y="1771650"/>
          <p14:tracePt t="13456" x="1957388" y="1771650"/>
          <p14:tracePt t="13457" x="1957388" y="1757363"/>
          <p14:tracePt t="13459" x="1971675" y="1757363"/>
          <p14:tracePt t="13462" x="1985963" y="1757363"/>
          <p14:tracePt t="13465" x="1985963" y="1743075"/>
          <p14:tracePt t="13466" x="2000250" y="1743075"/>
          <p14:tracePt t="13467" x="2014538" y="1743075"/>
          <p14:tracePt t="13471" x="2028825" y="1743075"/>
          <p14:tracePt t="13474" x="2028825" y="1728788"/>
          <p14:tracePt t="13475" x="2044700" y="1728788"/>
          <p14:tracePt t="13479" x="2058988" y="1714500"/>
          <p14:tracePt t="13481" x="2073275" y="1714500"/>
          <p14:tracePt t="13487" x="2087563" y="1714500"/>
          <p14:tracePt t="13493" x="2101850" y="1714500"/>
          <p14:tracePt t="13494" x="2101850" y="1700213"/>
          <p14:tracePt t="13498" x="2116138" y="1700213"/>
          <p14:tracePt t="13502" x="2130425" y="1700213"/>
          <p14:tracePt t="13509" x="2144713" y="1700213"/>
          <p14:tracePt t="13517" x="2159000" y="1700213"/>
          <p14:tracePt t="13530" x="2173288" y="1700213"/>
          <p14:tracePt t="13537" x="2187575" y="1700213"/>
          <p14:tracePt t="13545" x="2201863" y="1700213"/>
          <p14:tracePt t="13550" x="2201863" y="1714500"/>
          <p14:tracePt t="13552" x="2216150" y="1728788"/>
          <p14:tracePt t="13555" x="2216150" y="1743075"/>
          <p14:tracePt t="13556" x="2230438" y="1743075"/>
          <p14:tracePt t="13557" x="2230438" y="1757363"/>
          <p14:tracePt t="13559" x="2244725" y="1771650"/>
          <p14:tracePt t="13560" x="2244725" y="1785938"/>
          <p14:tracePt t="13562" x="2259013" y="1800225"/>
          <p14:tracePt t="13564" x="2273300" y="1814513"/>
          <p14:tracePt t="13567" x="2273300" y="1828800"/>
          <p14:tracePt t="13568" x="2273300" y="1843088"/>
          <p14:tracePt t="13569" x="2273300" y="1857375"/>
          <p14:tracePt t="13570" x="2301875" y="1857375"/>
          <p14:tracePt t="13571" x="2301875" y="1871663"/>
          <p14:tracePt t="13572" x="2301875" y="1885950"/>
          <p14:tracePt t="13573" x="2301875" y="1900238"/>
          <p14:tracePt t="13574" x="2316163" y="1900238"/>
          <p14:tracePt t="13575" x="2330450" y="1928813"/>
          <p14:tracePt t="13577" x="2330450" y="1943100"/>
          <p14:tracePt t="13578" x="2344738" y="1957388"/>
          <p14:tracePt t="13579" x="2344738" y="1971675"/>
          <p14:tracePt t="13580" x="2344738" y="2000250"/>
          <p14:tracePt t="13581" x="2359025" y="2000250"/>
          <p14:tracePt t="13582" x="2373313" y="2014538"/>
          <p14:tracePt t="13583" x="2373313" y="2043113"/>
          <p14:tracePt t="13585" x="2387600" y="2071688"/>
          <p14:tracePt t="13586" x="2401888" y="2085975"/>
          <p14:tracePt t="13587" x="2401888" y="2100263"/>
          <p14:tracePt t="13588" x="2401888" y="2114550"/>
          <p14:tracePt t="13589" x="2416175" y="2128838"/>
          <p14:tracePt t="13590" x="2416175" y="2143125"/>
          <p14:tracePt t="13591" x="2416175" y="2157413"/>
          <p14:tracePt t="13592" x="2416175" y="2171700"/>
          <p14:tracePt t="13593" x="2430463" y="2200275"/>
          <p14:tracePt t="13594" x="2444750" y="2214563"/>
          <p14:tracePt t="13595" x="2444750" y="2228850"/>
          <p14:tracePt t="13596" x="2444750" y="2243138"/>
          <p14:tracePt t="13597" x="2459038" y="2257425"/>
          <p14:tracePt t="13598" x="2459038" y="2271713"/>
          <p14:tracePt t="13599" x="2473325" y="2286000"/>
          <p14:tracePt t="13600" x="2473325" y="2300288"/>
          <p14:tracePt t="13601" x="2473325" y="2314575"/>
          <p14:tracePt t="13602" x="2473325" y="2328863"/>
          <p14:tracePt t="13603" x="2473325" y="2343150"/>
          <p14:tracePt t="13604" x="2487613" y="2357438"/>
          <p14:tracePt t="13605" x="2501900" y="2371725"/>
          <p14:tracePt t="13606" x="2501900" y="2386013"/>
          <p14:tracePt t="13607" x="2501900" y="2400300"/>
          <p14:tracePt t="13608" x="2501900" y="2414588"/>
          <p14:tracePt t="13609" x="2501900" y="2428875"/>
          <p14:tracePt t="13610" x="2501900" y="2443163"/>
          <p14:tracePt t="13611" x="2516188" y="2457450"/>
          <p14:tracePt t="13612" x="2530475" y="2471738"/>
          <p14:tracePt t="13613" x="2530475" y="2486025"/>
          <p14:tracePt t="13615" x="2530475" y="2500313"/>
          <p14:tracePt t="13616" x="2530475" y="2514600"/>
          <p14:tracePt t="13617" x="2530475" y="2528888"/>
          <p14:tracePt t="13618" x="2530475" y="2543175"/>
          <p14:tracePt t="13619" x="2544763" y="2543175"/>
          <p14:tracePt t="13620" x="2544763" y="2571750"/>
          <p14:tracePt t="13622" x="2544763" y="2586038"/>
          <p14:tracePt t="13624" x="2544763" y="2600325"/>
          <p14:tracePt t="13625" x="2544763" y="2614613"/>
          <p14:tracePt t="13626" x="2544763" y="2628900"/>
          <p14:tracePt t="13628" x="2544763" y="2643188"/>
          <p14:tracePt t="13630" x="2544763" y="2657475"/>
          <p14:tracePt t="13632" x="2544763" y="2671763"/>
          <p14:tracePt t="13633" x="2544763" y="2686050"/>
          <p14:tracePt t="13635" x="2544763" y="2700338"/>
          <p14:tracePt t="13637" x="2544763" y="2714625"/>
          <p14:tracePt t="13639" x="2544763" y="2728913"/>
          <p14:tracePt t="13640" x="2544763" y="2743200"/>
          <p14:tracePt t="13643" x="2544763" y="2757488"/>
          <p14:tracePt t="13645" x="2544763" y="2771775"/>
          <p14:tracePt t="13648" x="2544763" y="2786063"/>
          <p14:tracePt t="13649" x="2544763" y="2800350"/>
          <p14:tracePt t="13650" x="2530475" y="2800350"/>
          <p14:tracePt t="13651" x="2516188" y="2800350"/>
          <p14:tracePt t="13652" x="2516188" y="2814638"/>
          <p14:tracePt t="13654" x="2516188" y="2828925"/>
          <p14:tracePt t="13655" x="2501900" y="2828925"/>
          <p14:tracePt t="13658" x="2487613" y="2843213"/>
          <p14:tracePt t="13659" x="2487613" y="2857500"/>
          <p14:tracePt t="13660" x="2473325" y="2857500"/>
          <p14:tracePt t="13662" x="2459038" y="2871788"/>
          <p14:tracePt t="13664" x="2444750" y="2871788"/>
          <p14:tracePt t="13666" x="2430463" y="2886075"/>
          <p14:tracePt t="13668" x="2416175" y="2886075"/>
          <p14:tracePt t="13669" x="2401888" y="2900363"/>
          <p14:tracePt t="13672" x="2387600" y="2900363"/>
          <p14:tracePt t="13674" x="2373313" y="2914650"/>
          <p14:tracePt t="13676" x="2359025" y="2928938"/>
          <p14:tracePt t="13677" x="2344738" y="2928938"/>
          <p14:tracePt t="13679" x="2330450" y="2928938"/>
          <p14:tracePt t="13681" x="2316163" y="2928938"/>
          <p14:tracePt t="13682" x="2316163" y="2943225"/>
          <p14:tracePt t="13683" x="2301875" y="2943225"/>
          <p14:tracePt t="13684" x="2287588" y="2943225"/>
          <p14:tracePt t="13686" x="2273300" y="2943225"/>
          <p14:tracePt t="13688" x="2259013" y="2943225"/>
          <p14:tracePt t="13690" x="2244725" y="2957513"/>
          <p14:tracePt t="13691" x="2230438" y="2957513"/>
          <p14:tracePt t="13692" x="2216150" y="2957513"/>
          <p14:tracePt t="13693" x="2201863" y="2957513"/>
          <p14:tracePt t="13694" x="2187575" y="2957513"/>
          <p14:tracePt t="13696" x="2173288" y="2957513"/>
          <p14:tracePt t="13699" x="2159000" y="2957513"/>
          <p14:tracePt t="13701" x="2130425" y="2957513"/>
          <p14:tracePt t="13703" x="2116138" y="2957513"/>
          <p14:tracePt t="13705" x="2101850" y="2957513"/>
          <p14:tracePt t="13707" x="2087563" y="2957513"/>
          <p14:tracePt t="13708" x="2073275" y="2957513"/>
          <p14:tracePt t="13709" x="2058988" y="2957513"/>
          <p14:tracePt t="13711" x="2044700" y="2957513"/>
          <p14:tracePt t="13712" x="2028825" y="2957513"/>
          <p14:tracePt t="13714" x="2014538" y="2957513"/>
          <p14:tracePt t="13716" x="2000250" y="2957513"/>
          <p14:tracePt t="13718" x="1985963" y="2957513"/>
          <p14:tracePt t="13719" x="1971675" y="2957513"/>
          <p14:tracePt t="13721" x="1957388" y="2957513"/>
          <p14:tracePt t="13724" x="1943100" y="2957513"/>
          <p14:tracePt t="13726" x="1928813" y="2957513"/>
          <p14:tracePt t="13727" x="1914525" y="2957513"/>
          <p14:tracePt t="13730" x="1900238" y="2957513"/>
          <p14:tracePt t="13732" x="1885950" y="2957513"/>
          <p14:tracePt t="13734" x="1871663" y="2957513"/>
          <p14:tracePt t="13736" x="1857375" y="2957513"/>
          <p14:tracePt t="13737" x="1857375" y="2943225"/>
          <p14:tracePt t="13738" x="1843088" y="2943225"/>
          <p14:tracePt t="13741" x="1828800" y="2928938"/>
          <p14:tracePt t="13743" x="1814513" y="2928938"/>
          <p14:tracePt t="13744" x="1814513" y="2914650"/>
          <p14:tracePt t="13745" x="1800225" y="2914650"/>
          <p14:tracePt t="13747" x="1785938" y="2900363"/>
          <p14:tracePt t="13750" x="1771650" y="2900363"/>
          <p14:tracePt t="13752" x="1771650" y="2886075"/>
          <p14:tracePt t="13753" x="1757363" y="2886075"/>
          <p14:tracePt t="13755" x="1743075" y="2886075"/>
          <p14:tracePt t="13756" x="1743075" y="2871788"/>
          <p14:tracePt t="13759" x="1728788" y="2871788"/>
          <p14:tracePt t="13759" x="1728788" y="2857500"/>
          <p14:tracePt t="13760" x="1714500" y="2843213"/>
          <p14:tracePt t="13763" x="1700213" y="2828925"/>
          <p14:tracePt t="13765" x="1685925" y="2828925"/>
          <p14:tracePt t="13766" x="1685925" y="2814638"/>
          <p14:tracePt t="13768" x="1671638" y="2814638"/>
          <p14:tracePt t="13769" x="1671638" y="2800350"/>
          <p14:tracePt t="13770" x="1671638" y="2786063"/>
          <p14:tracePt t="13771" x="1657350" y="2786063"/>
          <p14:tracePt t="13772" x="1657350" y="2771775"/>
          <p14:tracePt t="13774" x="1643063" y="2757488"/>
          <p14:tracePt t="13776" x="1643063" y="2743200"/>
          <p14:tracePt t="13777" x="1628775" y="2743200"/>
          <p14:tracePt t="13778" x="1628775" y="2728913"/>
          <p14:tracePt t="13779" x="1614488" y="2714625"/>
          <p14:tracePt t="13782" x="1600200" y="2686050"/>
          <p14:tracePt t="13785" x="1600200" y="2671763"/>
          <p14:tracePt t="13786" x="1585913" y="2657475"/>
          <p14:tracePt t="13787" x="1571625" y="2657475"/>
          <p14:tracePt t="13788" x="1571625" y="2643188"/>
          <p14:tracePt t="13790" x="1571625" y="2628900"/>
          <p14:tracePt t="13791" x="1557338" y="2628900"/>
          <p14:tracePt t="13792" x="1557338" y="2614613"/>
          <p14:tracePt t="13794" x="1557338" y="2600325"/>
          <p14:tracePt t="13795" x="1557338" y="2586038"/>
          <p14:tracePt t="13796" x="1543050" y="2586038"/>
          <p14:tracePt t="13797" x="1543050" y="2571750"/>
          <p14:tracePt t="13800" x="1528763" y="2557463"/>
          <p14:tracePt t="13802" x="1528763" y="2543175"/>
          <p14:tracePt t="13804" x="1528763" y="2528888"/>
          <p14:tracePt t="13805" x="1514475" y="2528888"/>
          <p14:tracePt t="13806" x="1514475" y="2514600"/>
          <p14:tracePt t="13809" x="1514475" y="2500313"/>
          <p14:tracePt t="13812" x="1514475" y="2486025"/>
          <p14:tracePt t="13813" x="1500188" y="2471738"/>
          <p14:tracePt t="13816" x="1500188" y="2457450"/>
          <p14:tracePt t="13818" x="1500188" y="2443163"/>
          <p14:tracePt t="13822" x="1500188" y="2428875"/>
          <p14:tracePt t="13823" x="1500188" y="2414588"/>
          <p14:tracePt t="13825" x="1500188" y="2400300"/>
          <p14:tracePt t="13828" x="1500188" y="2386013"/>
          <p14:tracePt t="13830" x="1500188" y="2371725"/>
          <p14:tracePt t="13832" x="1500188" y="2357438"/>
          <p14:tracePt t="13834" x="1500188" y="2343150"/>
          <p14:tracePt t="13836" x="1500188" y="2328863"/>
          <p14:tracePt t="13839" x="1500188" y="2314575"/>
          <p14:tracePt t="13840" x="1500188" y="2300288"/>
          <p14:tracePt t="13842" x="1500188" y="2286000"/>
          <p14:tracePt t="13844" x="1500188" y="2271713"/>
          <p14:tracePt t="13847" x="1500188" y="2257425"/>
          <p14:tracePt t="13848" x="1500188" y="2243138"/>
          <p14:tracePt t="13851" x="1500188" y="2228850"/>
          <p14:tracePt t="13854" x="1500188" y="2214563"/>
          <p14:tracePt t="13857" x="1500188" y="2200275"/>
          <p14:tracePt t="13859" x="1500188" y="2185988"/>
          <p14:tracePt t="13863" x="1500188" y="2171700"/>
          <p14:tracePt t="13867" x="1500188" y="2157413"/>
          <p14:tracePt t="13871" x="1500188" y="2143125"/>
          <p14:tracePt t="13874" x="1500188" y="2128838"/>
          <p14:tracePt t="13877" x="1514475" y="2128838"/>
          <p14:tracePt t="13877" x="1514475" y="2114550"/>
          <p14:tracePt t="13884" x="1514475" y="2100263"/>
          <p14:tracePt t="13885" x="1528763" y="2100263"/>
          <p14:tracePt t="13889" x="1528763" y="2085975"/>
          <p14:tracePt t="13892" x="1528763" y="2071688"/>
          <p14:tracePt t="13901" x="1528763" y="2057400"/>
          <p14:tracePt t="13902" x="1543050" y="2057400"/>
          <p14:tracePt t="13912" x="1543050" y="2043113"/>
          <p14:tracePt t="13916" x="1557338" y="2043113"/>
          <p14:tracePt t="13919" x="1557338" y="2028825"/>
          <p14:tracePt t="13927" x="1571625" y="2028825"/>
          <p14:tracePt t="13928" x="1571625" y="2014538"/>
          <p14:tracePt t="13931" x="1571625" y="2000250"/>
          <p14:tracePt t="13937" x="1585913" y="2000250"/>
          <p14:tracePt t="13940" x="1585913" y="1985963"/>
          <p14:tracePt t="13941" x="1600200" y="1985963"/>
          <p14:tracePt t="13947" x="1600200" y="1971675"/>
          <p14:tracePt t="13948" x="1614488" y="1971675"/>
          <p14:tracePt t="13953" x="1614488" y="1957388"/>
          <p14:tracePt t="13954" x="1628775" y="1957388"/>
          <p14:tracePt t="13955" x="1628775" y="1943100"/>
          <p14:tracePt t="13960" x="1643063" y="1943100"/>
          <p14:tracePt t="13961" x="1643063" y="1928813"/>
          <p14:tracePt t="13962" x="1657350" y="1928813"/>
          <p14:tracePt t="13965" x="1671638" y="1914525"/>
          <p14:tracePt t="13968" x="1685925" y="1900238"/>
          <p14:tracePt t="13969" x="1685925" y="1885950"/>
          <p14:tracePt t="13972" x="1700213" y="1885950"/>
          <p14:tracePt t="13973" x="1714500" y="1885950"/>
          <p14:tracePt t="13975" x="1714500" y="1871663"/>
          <p14:tracePt t="13977" x="1728788" y="1871663"/>
          <p14:tracePt t="13979" x="1743075" y="1857375"/>
          <p14:tracePt t="13983" x="1757363" y="1843088"/>
          <p14:tracePt t="13984" x="1771650" y="1843088"/>
          <p14:tracePt t="13987" x="1771650" y="1828800"/>
          <p14:tracePt t="13988" x="1785938" y="1828800"/>
          <p14:tracePt t="13991" x="1800225" y="1828800"/>
          <p14:tracePt t="13992" x="1800225" y="1814513"/>
          <p14:tracePt t="13994" x="1814513" y="1814513"/>
          <p14:tracePt t="13995" x="1828800" y="1814513"/>
          <p14:tracePt t="13997" x="1828800" y="1800225"/>
          <p14:tracePt t="13998" x="1843088" y="1800225"/>
          <p14:tracePt t="14002" x="1857375" y="1785938"/>
          <p14:tracePt t="14003" x="1871663" y="1785938"/>
          <p14:tracePt t="14004" x="1885950" y="1771650"/>
          <p14:tracePt t="14006" x="1900238" y="1771650"/>
          <p14:tracePt t="14009" x="1914525" y="1771650"/>
          <p14:tracePt t="14010" x="1928813" y="1757363"/>
          <p14:tracePt t="14012" x="1943100" y="1757363"/>
          <p14:tracePt t="14014" x="1957388" y="1757363"/>
          <p14:tracePt t="14016" x="1971675" y="1757363"/>
          <p14:tracePt t="14019" x="1985963" y="1757363"/>
          <p14:tracePt t="14020" x="2000250" y="1757363"/>
          <p14:tracePt t="14021" x="2000250" y="1743075"/>
          <p14:tracePt t="14023" x="2014538" y="1743075"/>
          <p14:tracePt t="14025" x="2028825" y="1743075"/>
          <p14:tracePt t="14026" x="2044700" y="1743075"/>
          <p14:tracePt t="14028" x="2058988" y="1743075"/>
          <p14:tracePt t="14029" x="2058988" y="1728788"/>
          <p14:tracePt t="14031" x="2073275" y="1728788"/>
          <p14:tracePt t="14033" x="2087563" y="1728788"/>
          <p14:tracePt t="14034" x="2087563" y="1714500"/>
          <p14:tracePt t="14035" x="2101850" y="1714500"/>
          <p14:tracePt t="14037" x="2116138" y="1714500"/>
          <p14:tracePt t="14041" x="2130425" y="1714500"/>
          <p14:tracePt t="14044" x="2144713" y="1714500"/>
          <p14:tracePt t="14048" x="2159000" y="1714500"/>
          <p14:tracePt t="14049" x="2173288" y="1714500"/>
          <p14:tracePt t="14055" x="2187575" y="1714500"/>
          <p14:tracePt t="14060" x="2201863" y="1714500"/>
          <p14:tracePt t="14065" x="2216150" y="1714500"/>
          <p14:tracePt t="14067" x="2230438" y="1714500"/>
          <p14:tracePt t="14073" x="2244725" y="1714500"/>
          <p14:tracePt t="14078" x="2259013" y="1714500"/>
          <p14:tracePt t="14083" x="2273300" y="1714500"/>
          <p14:tracePt t="14084" x="2287588" y="1714500"/>
          <p14:tracePt t="14088" x="2301875" y="1714500"/>
          <p14:tracePt t="14091" x="2316163" y="1714500"/>
          <p14:tracePt t="14094" x="2316163" y="1728788"/>
          <p14:tracePt t="14095" x="2330450" y="1728788"/>
          <p14:tracePt t="14096" x="2344738" y="1728788"/>
          <p14:tracePt t="14100" x="2344738" y="1743075"/>
          <p14:tracePt t="14101" x="2359025" y="1743075"/>
          <p14:tracePt t="14104" x="2373313" y="1743075"/>
          <p14:tracePt t="14107" x="2373313" y="1757363"/>
          <p14:tracePt t="14108" x="2387600" y="1757363"/>
          <p14:tracePt t="14110" x="2401888" y="1757363"/>
          <p14:tracePt t="14113" x="2401888" y="1771650"/>
          <p14:tracePt t="14114" x="2416175" y="1771650"/>
          <p14:tracePt t="14116" x="2416175" y="1785938"/>
          <p14:tracePt t="14117" x="2430463" y="1785938"/>
          <p14:tracePt t="14122" x="2444750" y="1800225"/>
          <p14:tracePt t="14123" x="2459038" y="1800225"/>
          <p14:tracePt t="14127" x="2459038" y="1814513"/>
          <p14:tracePt t="14128" x="2473325" y="1814513"/>
          <p14:tracePt t="14133" x="2487613" y="1814513"/>
          <p14:tracePt t="14134" x="2487613" y="1828800"/>
          <p14:tracePt t="14136" x="2501900" y="1828800"/>
          <p14:tracePt t="14140" x="2516188" y="1843088"/>
          <p14:tracePt t="14141" x="2516188" y="1857375"/>
          <p14:tracePt t="14146" x="2530475" y="1857375"/>
          <p14:tracePt t="14149" x="2530475" y="1871663"/>
          <p14:tracePt t="14155" x="2530475" y="1885950"/>
          <p14:tracePt t="14158" x="2544763" y="1885950"/>
          <p14:tracePt t="14162" x="2544763" y="1900238"/>
          <p14:tracePt t="14165" x="2544763" y="1914525"/>
          <p14:tracePt t="14172" x="2544763" y="1928813"/>
          <p14:tracePt t="14176" x="2544763" y="1943100"/>
          <p14:tracePt t="14177" x="2559050" y="1943100"/>
          <p14:tracePt t="14180" x="2559050" y="1957388"/>
          <p14:tracePt t="14181" x="2559050" y="1971675"/>
          <p14:tracePt t="14186" x="2559050" y="1985963"/>
          <p14:tracePt t="14189" x="2559050" y="2000250"/>
          <p14:tracePt t="14193" x="2559050" y="2014538"/>
          <p14:tracePt t="14195" x="2559050" y="2028825"/>
          <p14:tracePt t="14199" x="2559050" y="2043113"/>
          <p14:tracePt t="14202" x="2559050" y="2057400"/>
          <p14:tracePt t="14205" x="2559050" y="2071688"/>
          <p14:tracePt t="14207" x="2559050" y="2085975"/>
          <p14:tracePt t="14208" x="2544763" y="2085975"/>
          <p14:tracePt t="14211" x="2544763" y="2100263"/>
          <p14:tracePt t="14215" x="2530475" y="2114550"/>
          <p14:tracePt t="14217" x="2530475" y="2128838"/>
          <p14:tracePt t="14220" x="2530475" y="2143125"/>
          <p14:tracePt t="14221" x="2516188" y="2143125"/>
          <p14:tracePt t="14222" x="2501900" y="2143125"/>
          <p14:tracePt t="14223" x="2501900" y="2157413"/>
          <p14:tracePt t="14228" x="2487613" y="2171700"/>
          <p14:tracePt t="14231" x="2473325" y="2171700"/>
          <p14:tracePt t="14232" x="2473325" y="2185988"/>
          <p14:tracePt t="14235" x="2473325" y="2200275"/>
          <p14:tracePt t="14236" x="2459038" y="2200275"/>
          <p14:tracePt t="14237" x="2444750" y="2200275"/>
          <p14:tracePt t="14240" x="2444750" y="2214563"/>
          <p14:tracePt t="14241" x="2430463" y="2214563"/>
          <p14:tracePt t="14243" x="2416175" y="2214563"/>
          <p14:tracePt t="14246" x="2416175" y="2228850"/>
          <p14:tracePt t="14247" x="2401888" y="2228850"/>
          <p14:tracePt t="14249" x="2387600" y="2228850"/>
          <p14:tracePt t="14252" x="2373313" y="2228850"/>
          <p14:tracePt t="14254" x="2359025" y="2243138"/>
          <p14:tracePt t="14256" x="2344738" y="2243138"/>
          <p14:tracePt t="14257" x="2330450" y="2257425"/>
          <p14:tracePt t="14258" x="2316163" y="2257425"/>
          <p14:tracePt t="14261" x="2301875" y="2257425"/>
          <p14:tracePt t="14263" x="2287588" y="2257425"/>
          <p14:tracePt t="14264" x="2273300" y="2257425"/>
          <p14:tracePt t="14266" x="2259013" y="2257425"/>
          <p14:tracePt t="14267" x="2244725" y="2257425"/>
          <p14:tracePt t="14268" x="2230438" y="2257425"/>
          <p14:tracePt t="14270" x="2216150" y="2257425"/>
          <p14:tracePt t="14271" x="2201863" y="2257425"/>
          <p14:tracePt t="14273" x="2173288" y="2257425"/>
          <p14:tracePt t="14275" x="2159000" y="2257425"/>
          <p14:tracePt t="14276" x="2144713" y="2257425"/>
          <p14:tracePt t="14277" x="2130425" y="2257425"/>
          <p14:tracePt t="14278" x="2116138" y="2257425"/>
          <p14:tracePt t="14279" x="2101850" y="2257425"/>
          <p14:tracePt t="14280" x="2087563" y="2257425"/>
          <p14:tracePt t="14281" x="2073275" y="2257425"/>
          <p14:tracePt t="14283" x="2058988" y="2257425"/>
          <p14:tracePt t="14284" x="2044700" y="2257425"/>
          <p14:tracePt t="14285" x="2028825" y="2257425"/>
          <p14:tracePt t="14286" x="2014538" y="2257425"/>
          <p14:tracePt t="14287" x="2000250" y="2257425"/>
          <p14:tracePt t="14288" x="1985963" y="2257425"/>
          <p14:tracePt t="14290" x="1957388" y="2257425"/>
          <p14:tracePt t="14292" x="1943100" y="2257425"/>
          <p14:tracePt t="14294" x="1914525" y="2257425"/>
          <p14:tracePt t="14296" x="1900238" y="2257425"/>
          <p14:tracePt t="14297" x="1885950" y="2243138"/>
          <p14:tracePt t="14299" x="1857375" y="2243138"/>
          <p14:tracePt t="14301" x="1828800" y="2243138"/>
          <p14:tracePt t="14302" x="1828800" y="2228850"/>
          <p14:tracePt t="14304" x="1814513" y="2214563"/>
          <p14:tracePt t="14305" x="1800225" y="2214563"/>
          <p14:tracePt t="14307" x="1771650" y="2214563"/>
          <p14:tracePt t="14309" x="1757363" y="2200275"/>
          <p14:tracePt t="14311" x="1743075" y="2200275"/>
          <p14:tracePt t="14312" x="1728788" y="2185988"/>
          <p14:tracePt t="14314" x="1714500" y="2185988"/>
          <p14:tracePt t="14316" x="1700213" y="2185988"/>
          <p14:tracePt t="14317" x="1700213" y="2171700"/>
          <p14:tracePt t="14318" x="1700213" y="2157413"/>
          <p14:tracePt t="14319" x="1685925" y="2157413"/>
          <p14:tracePt t="14321" x="1671638" y="2157413"/>
          <p14:tracePt t="14322" x="1657350" y="2143125"/>
          <p14:tracePt t="14325" x="1643063" y="2143125"/>
          <p14:tracePt t="14327" x="1643063" y="2128838"/>
          <p14:tracePt t="14329" x="1628775" y="2128838"/>
          <p14:tracePt t="14330" x="1628775" y="2114550"/>
          <p14:tracePt t="14332" x="1628775" y="2100263"/>
          <p14:tracePt t="14333" x="1614488" y="2100263"/>
          <p14:tracePt t="14335" x="1614488" y="2085975"/>
          <p14:tracePt t="14336" x="1600200" y="2085975"/>
          <p14:tracePt t="14339" x="1600200" y="2071688"/>
          <p14:tracePt t="14342" x="1585913" y="2071688"/>
          <p14:tracePt t="14343" x="1585913" y="2057400"/>
          <p14:tracePt t="14347" x="1585913" y="2043113"/>
          <p14:tracePt t="14348" x="1585913" y="2028825"/>
          <p14:tracePt t="14352" x="1585913" y="2014538"/>
          <p14:tracePt t="14355" x="1585913" y="2000250"/>
          <p14:tracePt t="14357" x="1571625" y="1985963"/>
          <p14:tracePt t="14361" x="1571625" y="1971675"/>
          <p14:tracePt t="14363" x="1571625" y="1957388"/>
          <p14:tracePt t="14369" x="1571625" y="1943100"/>
          <p14:tracePt t="14370" x="1571625" y="1928813"/>
          <p14:tracePt t="14378" x="1571625" y="1914525"/>
          <p14:tracePt t="14386" x="1571625" y="1900238"/>
          <p14:tracePt t="14401" x="1571625" y="1885950"/>
          <p14:tracePt t="14412" x="1571625" y="1871663"/>
          <p14:tracePt t="14422" x="1585913" y="1871663"/>
          <p14:tracePt t="14426" x="1585913" y="1857375"/>
          <p14:tracePt t="14431" x="1600200" y="1857375"/>
          <p14:tracePt t="14437" x="1600200" y="1843088"/>
          <p14:tracePt t="14439" x="1614488" y="1843088"/>
          <p14:tracePt t="14441" x="1628775" y="1843088"/>
          <p14:tracePt t="14445" x="1628775" y="1828800"/>
          <p14:tracePt t="14449" x="1643063" y="1828800"/>
          <p14:tracePt t="14450" x="1643063" y="1814513"/>
          <p14:tracePt t="14454" x="1657350" y="1814513"/>
          <p14:tracePt t="14458" x="1657350" y="1800225"/>
          <p14:tracePt t="14459" x="1671638" y="1800225"/>
          <p14:tracePt t="14461" x="1685925" y="1800225"/>
          <p14:tracePt t="14466" x="1700213" y="1800225"/>
          <p14:tracePt t="14471" x="1700213" y="1785938"/>
          <p14:tracePt t="14473" x="1714500" y="1785938"/>
          <p14:tracePt t="14478" x="1728788" y="1785938"/>
          <p14:tracePt t="14483" x="1743075" y="1785938"/>
          <p14:tracePt t="14484" x="1743075" y="1771650"/>
          <p14:tracePt t="14491" x="1757363" y="1771650"/>
          <p14:tracePt t="14503" x="1757363" y="1757363"/>
          <p14:tracePt t="14504" x="1771650" y="1757363"/>
          <p14:tracePt t="14516" x="1785938" y="1757363"/>
          <p14:tracePt t="14526" x="1800225" y="1757363"/>
          <p14:tracePt t="14535" x="1814513" y="1757363"/>
          <p14:tracePt t="14545" x="1828800" y="1757363"/>
          <p14:tracePt t="14554" x="1843088" y="1757363"/>
          <p14:tracePt t="14556" x="1857375" y="1757363"/>
          <p14:tracePt t="14566" x="1871663" y="1757363"/>
          <p14:tracePt t="14573" x="1885950" y="1757363"/>
          <p14:tracePt t="14587" x="1900238" y="1757363"/>
          <p14:tracePt t="14596" x="1914525" y="1757363"/>
          <p14:tracePt t="14623" x="1914525" y="1771650"/>
          <p14:tracePt t="14651" x="1928813" y="1771650"/>
          <p14:tracePt t="14660" x="1943100" y="1771650"/>
          <p14:tracePt t="14665" x="1957388" y="1771650"/>
          <p14:tracePt t="14672" x="1971675" y="1771650"/>
          <p14:tracePt t="14673" x="1985963" y="1771650"/>
          <p14:tracePt t="14679" x="2000250" y="1771650"/>
          <p14:tracePt t="14682" x="2014538" y="1771650"/>
          <p14:tracePt t="14686" x="2028825" y="1771650"/>
          <p14:tracePt t="14687" x="2044700" y="1771650"/>
          <p14:tracePt t="14691" x="2058988" y="1771650"/>
          <p14:tracePt t="14696" x="2073275" y="1771650"/>
          <p14:tracePt t="14700" x="2087563" y="1771650"/>
          <p14:tracePt t="14703" x="2101850" y="1771650"/>
          <p14:tracePt t="14708" x="2116138" y="1771650"/>
          <p14:tracePt t="14714" x="2130425" y="1757363"/>
          <p14:tracePt t="14723" x="2144713" y="1757363"/>
          <p14:tracePt t="14727" x="2159000" y="1757363"/>
          <p14:tracePt t="14737" x="2173288" y="1757363"/>
          <p14:tracePt t="14744" x="2173288" y="1743075"/>
          <p14:tracePt t="14751" x="2187575" y="1743075"/>
          <p14:tracePt t="14862" x="2173288" y="1743075"/>
          <p14:tracePt t="14868" x="2159000" y="1743075"/>
          <p14:tracePt t="14871" x="2144713" y="1743075"/>
          <p14:tracePt t="14875" x="2130425" y="1743075"/>
          <p14:tracePt t="14878" x="2116138" y="1743075"/>
          <p14:tracePt t="14882" x="2101850" y="1743075"/>
          <p14:tracePt t="14883" x="2087563" y="1743075"/>
          <p14:tracePt t="14887" x="2073275" y="1743075"/>
          <p14:tracePt t="14889" x="2058988" y="1743075"/>
          <p14:tracePt t="14892" x="2044700" y="1743075"/>
          <p14:tracePt t="14894" x="2028825" y="1743075"/>
          <p14:tracePt t="14896" x="2014538" y="1743075"/>
          <p14:tracePt t="14899" x="2000250" y="1743075"/>
          <p14:tracePt t="14901" x="1985963" y="1743075"/>
          <p14:tracePt t="14903" x="1971675" y="1743075"/>
          <p14:tracePt t="14905" x="1957388" y="1743075"/>
          <p14:tracePt t="14908" x="1943100" y="1743075"/>
          <p14:tracePt t="14910" x="1928813" y="1743075"/>
          <p14:tracePt t="14914" x="1914525" y="1743075"/>
          <p14:tracePt t="14916" x="1900238" y="1743075"/>
          <p14:tracePt t="14920" x="1885950" y="1743075"/>
          <p14:tracePt t="14925" x="1871663" y="1743075"/>
          <p14:tracePt t="14933" x="1857375" y="1743075"/>
          <p14:tracePt t="14947" x="1843088" y="1743075"/>
          <p14:tracePt t="15022" x="1828800" y="1743075"/>
          <p14:tracePt t="15029" x="1814513" y="1743075"/>
          <p14:tracePt t="15036" x="1800225" y="1743075"/>
          <p14:tracePt t="15042" x="1785938" y="1743075"/>
          <p14:tracePt t="15299" x="1800225" y="1743075"/>
          <p14:tracePt t="15319" x="1814513" y="1743075"/>
          <p14:tracePt t="15340" x="1828800" y="1743075"/>
          <p14:tracePt t="15350" x="1843088" y="1743075"/>
          <p14:tracePt t="15354" x="1857375" y="1743075"/>
          <p14:tracePt t="15360" x="1871663" y="1743075"/>
          <p14:tracePt t="15366" x="1885950" y="1743075"/>
          <p14:tracePt t="15371" x="1900238" y="1743075"/>
          <p14:tracePt t="15374" x="1914525" y="1743075"/>
          <p14:tracePt t="15379" x="1928813" y="1743075"/>
          <p14:tracePt t="15384" x="1943100" y="1743075"/>
          <p14:tracePt t="15391" x="1957388" y="1743075"/>
          <p14:tracePt t="15398" x="1971675" y="1743075"/>
          <p14:tracePt t="15399" x="1985963" y="1743075"/>
          <p14:tracePt t="15408" x="2000250" y="1743075"/>
          <p14:tracePt t="15416" x="2014538" y="1743075"/>
          <p14:tracePt t="15425" x="2028825" y="1743075"/>
          <p14:tracePt t="15428" x="2044700" y="1743075"/>
          <p14:tracePt t="15434" x="2058988" y="1743075"/>
          <p14:tracePt t="15438" x="2073275" y="1743075"/>
          <p14:tracePt t="15441" x="2073275" y="1757363"/>
          <p14:tracePt t="15442" x="2087563" y="1757363"/>
          <p14:tracePt t="15443" x="2101850" y="1757363"/>
          <p14:tracePt t="15446" x="2116138" y="1771650"/>
          <p14:tracePt t="15449" x="2130425" y="1771650"/>
          <p14:tracePt t="15452" x="2144713" y="1771650"/>
          <p14:tracePt t="15453" x="2159000" y="1771650"/>
          <p14:tracePt t="15455" x="2173288" y="1785938"/>
          <p14:tracePt t="15457" x="2187575" y="1785938"/>
          <p14:tracePt t="15459" x="2201863" y="1785938"/>
          <p14:tracePt t="15460" x="2216150" y="1785938"/>
          <p14:tracePt t="15462" x="2230438" y="1785938"/>
          <p14:tracePt t="15464" x="2244725" y="1785938"/>
          <p14:tracePt t="15465" x="2244725" y="1800225"/>
          <p14:tracePt t="15466" x="2259013" y="1800225"/>
          <p14:tracePt t="15467" x="2273300" y="1800225"/>
          <p14:tracePt t="15468" x="2287588" y="1800225"/>
          <p14:tracePt t="15470" x="2301875" y="1800225"/>
          <p14:tracePt t="15472" x="2330450" y="1800225"/>
          <p14:tracePt t="15474" x="2344738" y="1814513"/>
          <p14:tracePt t="15476" x="2359025" y="1814513"/>
          <p14:tracePt t="15477" x="2373313" y="1814513"/>
          <p14:tracePt t="15478" x="2387600" y="1814513"/>
          <p14:tracePt t="15480" x="2401888" y="1814513"/>
          <p14:tracePt t="15481" x="2416175" y="1814513"/>
          <p14:tracePt t="15482" x="2430463" y="1814513"/>
          <p14:tracePt t="15484" x="2444750" y="1814513"/>
          <p14:tracePt t="15485" x="2459038" y="1828800"/>
          <p14:tracePt t="15486" x="2473325" y="1828800"/>
          <p14:tracePt t="15487" x="2487613" y="1828800"/>
          <p14:tracePt t="15489" x="2501900" y="1828800"/>
          <p14:tracePt t="15491" x="2516188" y="1828800"/>
          <p14:tracePt t="15492" x="2530475" y="1828800"/>
          <p14:tracePt t="15493" x="2559050" y="1828800"/>
          <p14:tracePt t="15495" x="2573338" y="1828800"/>
          <p14:tracePt t="15497" x="2601913" y="1828800"/>
          <p14:tracePt t="15499" x="2616200" y="1828800"/>
          <p14:tracePt t="15500" x="2630488" y="1828800"/>
          <p14:tracePt t="15501" x="2644775" y="1828800"/>
          <p14:tracePt t="15503" x="2659063" y="1828800"/>
          <p14:tracePt t="15505" x="2687638" y="1828800"/>
          <p14:tracePt t="15507" x="2701925" y="1828800"/>
          <p14:tracePt t="15509" x="2716213" y="1828800"/>
          <p14:tracePt t="15510" x="2730500" y="1828800"/>
          <p14:tracePt t="15511" x="2744788" y="1828800"/>
          <p14:tracePt t="15513" x="2759075" y="1828800"/>
          <p14:tracePt t="15515" x="2773363" y="1828800"/>
          <p14:tracePt t="15516" x="2787650" y="1828800"/>
          <p14:tracePt t="15517" x="2801938" y="1828800"/>
          <p14:tracePt t="15519" x="2816225" y="1828800"/>
          <p14:tracePt t="15520" x="2830513" y="1828800"/>
          <p14:tracePt t="15521" x="2844800" y="1828800"/>
          <p14:tracePt t="15523" x="2859088" y="1828800"/>
          <p14:tracePt t="15525" x="2873375" y="1828800"/>
          <p14:tracePt t="15526" x="2887663" y="1828800"/>
          <p14:tracePt t="15527" x="2901950" y="1828800"/>
          <p14:tracePt t="15529" x="2916238" y="1828800"/>
          <p14:tracePt t="15531" x="2930525" y="1828800"/>
          <p14:tracePt t="15532" x="2944813" y="1828800"/>
          <p14:tracePt t="15533" x="2959100" y="1828800"/>
          <p14:tracePt t="15535" x="2973388" y="1843088"/>
          <p14:tracePt t="15536" x="2987675" y="1843088"/>
          <p14:tracePt t="15537" x="3001963" y="1843088"/>
          <p14:tracePt t="15539" x="3016250" y="1843088"/>
          <p14:tracePt t="15541" x="3030538" y="1843088"/>
          <p14:tracePt t="15542" x="3044825" y="1843088"/>
          <p14:tracePt t="15543" x="3059113" y="1843088"/>
          <p14:tracePt t="15544" x="3073400" y="1843088"/>
          <p14:tracePt t="15545" x="3087688" y="1843088"/>
          <p14:tracePt t="15546" x="3101975" y="1843088"/>
          <p14:tracePt t="15547" x="3116263" y="1843088"/>
          <p14:tracePt t="15549" x="3144838" y="1843088"/>
          <p14:tracePt t="15551" x="3159125" y="1843088"/>
          <p14:tracePt t="15552" x="3173413" y="1843088"/>
          <p14:tracePt t="15553" x="3187700" y="1843088"/>
          <p14:tracePt t="15554" x="3201988" y="1843088"/>
          <p14:tracePt t="15555" x="3216275" y="1843088"/>
          <p14:tracePt t="15556" x="3230563" y="1843088"/>
          <p14:tracePt t="15557" x="3244850" y="1843088"/>
          <p14:tracePt t="15558" x="3273425" y="1843088"/>
          <p14:tracePt t="15560" x="3302000" y="1843088"/>
          <p14:tracePt t="15561" x="3330575" y="1843088"/>
          <p14:tracePt t="15562" x="3344863" y="1843088"/>
          <p14:tracePt t="15563" x="3359150" y="1843088"/>
          <p14:tracePt t="15564" x="3373438" y="1843088"/>
          <p14:tracePt t="15565" x="3402013" y="1843088"/>
          <p14:tracePt t="15566" x="3416300" y="1843088"/>
          <p14:tracePt t="15567" x="3430588" y="1843088"/>
          <p14:tracePt t="15568" x="3459163" y="1843088"/>
          <p14:tracePt t="15570" x="3487738" y="1843088"/>
          <p14:tracePt t="15571" x="3516313" y="1843088"/>
          <p14:tracePt t="15572" x="3530600" y="1843088"/>
          <p14:tracePt t="15573" x="3544888" y="1843088"/>
          <p14:tracePt t="15574" x="3573463" y="1843088"/>
          <p14:tracePt t="15575" x="3602038" y="1843088"/>
          <p14:tracePt t="15576" x="3616325" y="1843088"/>
          <p14:tracePt t="15577" x="3659188" y="1843088"/>
          <p14:tracePt t="15578" x="3673475" y="1843088"/>
          <p14:tracePt t="15579" x="3687763" y="1843088"/>
          <p14:tracePt t="15580" x="3702050" y="1843088"/>
          <p14:tracePt t="15581" x="3716338" y="1843088"/>
          <p14:tracePt t="15582" x="3744913" y="1843088"/>
          <p14:tracePt t="15583" x="3773488" y="1843088"/>
          <p14:tracePt t="15584" x="3787775" y="1843088"/>
          <p14:tracePt t="15585" x="3802063" y="1843088"/>
          <p14:tracePt t="15586" x="3830638" y="1843088"/>
          <p14:tracePt t="15587" x="3844925" y="1843088"/>
          <p14:tracePt t="15588" x="3859213" y="1843088"/>
          <p14:tracePt t="15589" x="3887788" y="1843088"/>
          <p14:tracePt t="15590" x="3902075" y="1843088"/>
          <p14:tracePt t="15591" x="3916363" y="1843088"/>
          <p14:tracePt t="15592" x="3930650" y="1843088"/>
          <p14:tracePt t="15593" x="3959225" y="1843088"/>
          <p14:tracePt t="15594" x="3987800" y="1843088"/>
          <p14:tracePt t="15595" x="4002088" y="1843088"/>
          <p14:tracePt t="15596" x="4016375" y="1843088"/>
          <p14:tracePt t="15597" x="4044950" y="1843088"/>
          <p14:tracePt t="15598" x="4059238" y="1843088"/>
          <p14:tracePt t="15599" x="4073525" y="1843088"/>
          <p14:tracePt t="15600" x="4102100" y="1843088"/>
          <p14:tracePt t="15601" x="4116388" y="1843088"/>
          <p14:tracePt t="15602" x="4130675" y="1828800"/>
          <p14:tracePt t="15603" x="4144963" y="1828800"/>
          <p14:tracePt t="15604" x="4187825" y="1828800"/>
          <p14:tracePt t="15605" x="4202113" y="1828800"/>
          <p14:tracePt t="15607" x="4230688" y="1828800"/>
          <p14:tracePt t="15608" x="4259263" y="1828800"/>
          <p14:tracePt t="15609" x="4273550" y="1828800"/>
          <p14:tracePt t="15610" x="4287838" y="1828800"/>
          <p14:tracePt t="15611" x="4316413" y="1828800"/>
          <p14:tracePt t="15612" x="4344988" y="1828800"/>
          <p14:tracePt t="15613" x="4359275" y="1814513"/>
          <p14:tracePt t="15614" x="4373563" y="1814513"/>
          <p14:tracePt t="15615" x="4402138" y="1814513"/>
          <p14:tracePt t="15616" x="4430713" y="1814513"/>
          <p14:tracePt t="15617" x="4445000" y="1814513"/>
          <p14:tracePt t="15618" x="4473575" y="1814513"/>
          <p14:tracePt t="15619" x="4487863" y="1814513"/>
          <p14:tracePt t="15620" x="4516438" y="1814513"/>
          <p14:tracePt t="15621" x="4545013" y="1814513"/>
          <p14:tracePt t="15622" x="4573588" y="1814513"/>
          <p14:tracePt t="15623" x="4587875" y="1814513"/>
          <p14:tracePt t="15624" x="4616450" y="1814513"/>
          <p14:tracePt t="15625" x="4645025" y="1814513"/>
          <p14:tracePt t="15626" x="4673600" y="1814513"/>
          <p14:tracePt t="15627" x="4702175" y="1814513"/>
          <p14:tracePt t="15628" x="4716463" y="1814513"/>
          <p14:tracePt t="15629" x="4745038" y="1814513"/>
          <p14:tracePt t="15630" x="4787900" y="1814513"/>
          <p14:tracePt t="15631" x="4816475" y="1814513"/>
          <p14:tracePt t="15632" x="4845050" y="1814513"/>
          <p14:tracePt t="15634" x="4873625" y="1814513"/>
          <p14:tracePt t="15634" x="4902200" y="1814513"/>
          <p14:tracePt t="15635" x="4930775" y="1814513"/>
          <p14:tracePt t="15636" x="4959350" y="1814513"/>
          <p14:tracePt t="15637" x="5016500" y="1814513"/>
          <p14:tracePt t="15638" x="5045075" y="1814513"/>
          <p14:tracePt t="15639" x="5087938" y="1814513"/>
          <p14:tracePt t="15640" x="5130800" y="1814513"/>
          <p14:tracePt t="15641" x="5159375" y="1814513"/>
          <p14:tracePt t="15642" x="5202238" y="1814513"/>
          <p14:tracePt t="15643" x="5230813" y="1814513"/>
          <p14:tracePt t="15644" x="5259388" y="1814513"/>
          <p14:tracePt t="15645" x="5287963" y="1814513"/>
          <p14:tracePt t="15646" x="5330825" y="1814513"/>
          <p14:tracePt t="15647" x="5387975" y="1814513"/>
          <p14:tracePt t="15648" x="5416550" y="1814513"/>
          <p14:tracePt t="15649" x="5459413" y="1814513"/>
          <p14:tracePt t="15650" x="5502275" y="1814513"/>
          <p14:tracePt t="15651" x="5573713" y="1828800"/>
          <p14:tracePt t="15652" x="5602288" y="1828800"/>
          <p14:tracePt t="15653" x="5659438" y="1828800"/>
          <p14:tracePt t="15654" x="5688013" y="1828800"/>
          <p14:tracePt t="15655" x="5745163" y="1828800"/>
          <p14:tracePt t="15656" x="5788025" y="1828800"/>
          <p14:tracePt t="15657" x="5845175" y="1828800"/>
          <p14:tracePt t="15658" x="5888038" y="1828800"/>
          <p14:tracePt t="15659" x="5945188" y="1828800"/>
          <p14:tracePt t="15660" x="5988050" y="1828800"/>
          <p14:tracePt t="15661" x="6030913" y="1843088"/>
          <p14:tracePt t="15662" x="6088063" y="1843088"/>
          <p14:tracePt t="15663" x="6132513" y="1843088"/>
          <p14:tracePt t="15664" x="6161088" y="1843088"/>
          <p14:tracePt t="15665" x="6203950" y="1857375"/>
          <p14:tracePt t="15666" x="6275388" y="1857375"/>
          <p14:tracePt t="15667" x="6318250" y="1857375"/>
          <p14:tracePt t="15668" x="6418263" y="1871663"/>
          <p14:tracePt t="15669" x="6461125" y="1871663"/>
          <p14:tracePt t="15670" x="6503988" y="1871663"/>
          <p14:tracePt t="15671" x="6561138" y="1871663"/>
          <p14:tracePt t="15672" x="6604000" y="1871663"/>
          <p14:tracePt t="15673" x="6661150" y="1871663"/>
          <p14:tracePt t="15674" x="6689725" y="1871663"/>
          <p14:tracePt t="15675" x="6746875" y="1871663"/>
          <p14:tracePt t="15676" x="6761163" y="1871663"/>
          <p14:tracePt t="15677" x="6804025" y="1871663"/>
          <p14:tracePt t="15678" x="6861175" y="1871663"/>
          <p14:tracePt t="15679" x="6904038" y="1885950"/>
          <p14:tracePt t="15680" x="6961188" y="1885950"/>
          <p14:tracePt t="15681" x="7004050" y="1885950"/>
          <p14:tracePt t="15682" x="7046913" y="1885950"/>
          <p14:tracePt t="15683" x="7089775" y="1885950"/>
          <p14:tracePt t="15684" x="7132638" y="1885950"/>
          <p14:tracePt t="15685" x="7175500" y="1885950"/>
          <p14:tracePt t="15686" x="7218363" y="1885950"/>
          <p14:tracePt t="15687" x="7261225" y="1885950"/>
          <p14:tracePt t="15688" x="7332663" y="1885950"/>
          <p14:tracePt t="15689" x="7375525" y="1885950"/>
          <p14:tracePt t="15690" x="7418388" y="1885950"/>
          <p14:tracePt t="15691" x="7446963" y="1885950"/>
          <p14:tracePt t="15692" x="7489825" y="1885950"/>
          <p14:tracePt t="15693" x="7518400" y="1885950"/>
          <p14:tracePt t="15694" x="7546975" y="1885950"/>
          <p14:tracePt t="15695" x="7575550" y="1885950"/>
          <p14:tracePt t="15696" x="7604125" y="1885950"/>
          <p14:tracePt t="15697" x="7646988" y="1885950"/>
          <p14:tracePt t="15698" x="7675563" y="1885950"/>
          <p14:tracePt t="15699" x="7718425" y="1885950"/>
          <p14:tracePt t="15700" x="7747000" y="1900238"/>
          <p14:tracePt t="15701" x="7789863" y="1900238"/>
          <p14:tracePt t="15702" x="7818438" y="1900238"/>
          <p14:tracePt t="15703" x="7847013" y="1900238"/>
          <p14:tracePt t="15704" x="7861300" y="1900238"/>
          <p14:tracePt t="15705" x="7889875" y="1900238"/>
          <p14:tracePt t="15706" x="7932738" y="1914525"/>
          <p14:tracePt t="15707" x="7961313" y="1914525"/>
          <p14:tracePt t="15708" x="7989888" y="1914525"/>
          <p14:tracePt t="15709" x="8018463" y="1928813"/>
          <p14:tracePt t="15710" x="8061325" y="1928813"/>
          <p14:tracePt t="15711" x="8089900" y="1928813"/>
          <p14:tracePt t="15712" x="8104188" y="1928813"/>
          <p14:tracePt t="15713" x="8147050" y="1928813"/>
          <p14:tracePt t="15714" x="8175625" y="1928813"/>
          <p14:tracePt t="15715" x="8204200" y="1928813"/>
          <p14:tracePt t="15716" x="8218488" y="1928813"/>
          <p14:tracePt t="15717" x="8247063" y="1943100"/>
          <p14:tracePt t="15718" x="8289925" y="1943100"/>
          <p14:tracePt t="15719" x="8304213" y="1943100"/>
          <p14:tracePt t="15720" x="8318500" y="1943100"/>
          <p14:tracePt t="15721" x="8347075" y="1957388"/>
          <p14:tracePt t="15722" x="8375650" y="1957388"/>
          <p14:tracePt t="15723" x="8404225" y="1957388"/>
          <p14:tracePt t="15724" x="8432800" y="1957388"/>
          <p14:tracePt t="15725" x="8447088" y="1957388"/>
          <p14:tracePt t="15726" x="8475663" y="1971675"/>
          <p14:tracePt t="15727" x="8489950" y="1971675"/>
          <p14:tracePt t="15728" x="8518525" y="1971675"/>
          <p14:tracePt t="15729" x="8532813" y="1971675"/>
          <p14:tracePt t="15730" x="8547100" y="1971675"/>
          <p14:tracePt t="15731" x="8575675" y="1971675"/>
          <p14:tracePt t="15733" x="8589963" y="1971675"/>
          <p14:tracePt t="15734" x="8604250" y="1985963"/>
          <p14:tracePt t="15735" x="8618538" y="1985963"/>
          <p14:tracePt t="15736" x="8632825" y="1985963"/>
          <p14:tracePt t="15737" x="8647113" y="1985963"/>
          <p14:tracePt t="15738" x="8661400" y="1985963"/>
          <p14:tracePt t="15739" x="8675688" y="1985963"/>
          <p14:tracePt t="15740" x="8689975" y="1985963"/>
          <p14:tracePt t="15741" x="8704263" y="2000250"/>
          <p14:tracePt t="15743" x="8732838" y="2000250"/>
          <p14:tracePt t="15745" x="8747125" y="2000250"/>
          <p14:tracePt t="15747" x="8761413" y="2000250"/>
          <p14:tracePt t="15748" x="8775700" y="2000250"/>
          <p14:tracePt t="15749" x="8789988" y="2000250"/>
          <p14:tracePt t="15751" x="8804275" y="2000250"/>
          <p14:tracePt t="15753" x="8818563" y="2000250"/>
          <p14:tracePt t="15754" x="8832850" y="2000250"/>
          <p14:tracePt t="15756" x="8847138" y="2000250"/>
          <p14:tracePt t="15759" x="8861425" y="2000250"/>
          <p14:tracePt t="15761" x="8875713" y="2000250"/>
          <p14:tracePt t="15763" x="8890000" y="2000250"/>
          <p14:tracePt t="15764" x="8904288" y="2000250"/>
          <p14:tracePt t="15767" x="8918575" y="2000250"/>
          <p14:tracePt t="15770" x="8932863" y="2000250"/>
          <p14:tracePt t="15774" x="8947150" y="2000250"/>
          <p14:tracePt t="15776" x="8961438" y="2000250"/>
          <p14:tracePt t="15780" x="8975725" y="2000250"/>
          <p14:tracePt t="15785" x="8990013" y="2000250"/>
          <p14:tracePt t="15787" x="8990013" y="1985963"/>
          <p14:tracePt t="15792" x="9004300" y="1985963"/>
          <p14:tracePt t="15794" x="9018588" y="1985963"/>
          <p14:tracePt t="15796" x="9018588" y="1971675"/>
          <p14:tracePt t="15803" x="9032875" y="1971675"/>
          <p14:tracePt t="15809" x="9047163" y="1971675"/>
          <p14:tracePt t="15815" x="9047163" y="1957388"/>
          <p14:tracePt t="15817" x="9061450" y="1957388"/>
          <p14:tracePt t="15820" x="9075738" y="1957388"/>
          <p14:tracePt t="15824" x="9075738" y="1943100"/>
          <p14:tracePt t="15825" x="9090025" y="1943100"/>
          <p14:tracePt t="15829" x="9104313" y="1943100"/>
          <p14:tracePt t="15832" x="9118600" y="1943100"/>
          <p14:tracePt t="15834" x="9132888" y="1943100"/>
          <p14:tracePt t="15836" x="9147175" y="1943100"/>
          <p14:tracePt t="15838" x="9161463" y="1943100"/>
          <p14:tracePt t="15840" x="9175750" y="1943100"/>
          <p14:tracePt t="15841" x="9190038" y="1943100"/>
          <p14:tracePt t="15843" x="9204325" y="1943100"/>
          <p14:tracePt t="15845" x="9218613" y="1943100"/>
          <p14:tracePt t="15848" x="9247188" y="1943100"/>
          <p14:tracePt t="15851" x="9261475" y="1943100"/>
          <p14:tracePt t="15852" x="9275763" y="1943100"/>
          <p14:tracePt t="15853" x="9290050" y="1943100"/>
          <p14:tracePt t="15855" x="9304338" y="1943100"/>
          <p14:tracePt t="15857" x="9318625" y="1943100"/>
          <p14:tracePt t="15859" x="9347200" y="1943100"/>
          <p14:tracePt t="15861" x="9361488" y="1943100"/>
          <p14:tracePt t="15862" x="9375775" y="1943100"/>
          <p14:tracePt t="15864" x="9390063" y="1943100"/>
          <p14:tracePt t="15865" x="9404350" y="1943100"/>
          <p14:tracePt t="15867" x="9418638" y="1943100"/>
          <p14:tracePt t="15868" x="9432925" y="1943100"/>
          <p14:tracePt t="15870" x="9447213" y="1943100"/>
          <p14:tracePt t="15872" x="9461500" y="1943100"/>
          <p14:tracePt t="15873" x="9475788" y="1943100"/>
          <p14:tracePt t="15875" x="9490075" y="1943100"/>
          <p14:tracePt t="15877" x="9504363" y="1943100"/>
          <p14:tracePt t="15879" x="9518650" y="1943100"/>
          <p14:tracePt t="15882" x="9532938" y="1943100"/>
          <p14:tracePt t="15884" x="9547225" y="1943100"/>
          <p14:tracePt t="15885" x="9561513" y="1943100"/>
          <p14:tracePt t="15888" x="9575800" y="1943100"/>
          <p14:tracePt t="15891" x="9590088" y="1943100"/>
          <p14:tracePt t="15893" x="9604375" y="1928813"/>
          <p14:tracePt t="15897" x="9618663" y="1928813"/>
          <p14:tracePt t="15905" x="9632950" y="1928813"/>
          <p14:tracePt t="16288" x="9632950" y="1914525"/>
          <p14:tracePt t="16289" x="9618663" y="1914525"/>
          <p14:tracePt t="16291" x="9604375" y="1914525"/>
          <p14:tracePt t="16292" x="9590088" y="1914525"/>
          <p14:tracePt t="16293" x="9590088" y="1900238"/>
          <p14:tracePt t="16294" x="9575800" y="1900238"/>
          <p14:tracePt t="16295" x="9547225" y="1885950"/>
          <p14:tracePt t="16297" x="9532938" y="1885950"/>
          <p14:tracePt t="16298" x="9518650" y="1885950"/>
          <p14:tracePt t="16299" x="9504363" y="1871663"/>
          <p14:tracePt t="16300" x="9475788" y="1871663"/>
          <p14:tracePt t="16301" x="9461500" y="1857375"/>
          <p14:tracePt t="16302" x="9447213" y="1857375"/>
          <p14:tracePt t="16303" x="9432925" y="1857375"/>
          <p14:tracePt t="16304" x="9404350" y="1843088"/>
          <p14:tracePt t="16305" x="9390063" y="1828800"/>
          <p14:tracePt t="16306" x="9375775" y="1828800"/>
          <p14:tracePt t="16307" x="9347200" y="1828800"/>
          <p14:tracePt t="16308" x="9332913" y="1828800"/>
          <p14:tracePt t="16309" x="9304338" y="1814513"/>
          <p14:tracePt t="16310" x="9275763" y="1814513"/>
          <p14:tracePt t="16311" x="9261475" y="1800225"/>
          <p14:tracePt t="16312" x="9232900" y="1800225"/>
          <p14:tracePt t="16313" x="9204325" y="1800225"/>
          <p14:tracePt t="16314" x="9190038" y="1785938"/>
          <p14:tracePt t="16315" x="9161463" y="1785938"/>
          <p14:tracePt t="16316" x="9132888" y="1771650"/>
          <p14:tracePt t="16317" x="9104313" y="1771650"/>
          <p14:tracePt t="16318" x="9075738" y="1771650"/>
          <p14:tracePt t="16319" x="9047163" y="1771650"/>
          <p14:tracePt t="16320" x="9018588" y="1757363"/>
          <p14:tracePt t="16321" x="8990013" y="1757363"/>
          <p14:tracePt t="16322" x="8961438" y="1757363"/>
          <p14:tracePt t="16323" x="8932863" y="1743075"/>
          <p14:tracePt t="16324" x="8890000" y="1743075"/>
          <p14:tracePt t="16325" x="8861425" y="1728788"/>
          <p14:tracePt t="16326" x="8832850" y="1728788"/>
          <p14:tracePt t="16327" x="8775700" y="1728788"/>
          <p14:tracePt t="16328" x="8747125" y="1714500"/>
          <p14:tracePt t="16329" x="8704263" y="1714500"/>
          <p14:tracePt t="16330" x="8661400" y="1700213"/>
          <p14:tracePt t="16331" x="8618538" y="1700213"/>
          <p14:tracePt t="16332" x="8589963" y="1685925"/>
          <p14:tracePt t="16333" x="8547100" y="1685925"/>
          <p14:tracePt t="16334" x="8504238" y="1685925"/>
          <p14:tracePt t="16335" x="8461375" y="1685925"/>
          <p14:tracePt t="16336" x="8418513" y="1671638"/>
          <p14:tracePt t="16337" x="8375650" y="1671638"/>
          <p14:tracePt t="16338" x="8332788" y="1671638"/>
          <p14:tracePt t="16339" x="8289925" y="1657350"/>
          <p14:tracePt t="16340" x="8261350" y="1657350"/>
          <p14:tracePt t="16341" x="8232775" y="1657350"/>
          <p14:tracePt t="16342" x="8189913" y="1643063"/>
          <p14:tracePt t="16343" x="8132763" y="1643063"/>
          <p14:tracePt t="16344" x="8075613" y="1643063"/>
          <p14:tracePt t="16345" x="8018463" y="1643063"/>
          <p14:tracePt t="16346" x="7975600" y="1643063"/>
          <p14:tracePt t="16347" x="7918450" y="1628775"/>
          <p14:tracePt t="16348" x="7875588" y="1628775"/>
          <p14:tracePt t="16349" x="7832725" y="1628775"/>
          <p14:tracePt t="16350" x="7775575" y="1614488"/>
          <p14:tracePt t="16351" x="7732713" y="1614488"/>
          <p14:tracePt t="16352" x="7661275" y="1614488"/>
          <p14:tracePt t="16353" x="7604125" y="1614488"/>
          <p14:tracePt t="16354" x="7575550" y="1614488"/>
          <p14:tracePt t="16355" x="7532688" y="1614488"/>
          <p14:tracePt t="16356" x="7475538" y="1600200"/>
          <p14:tracePt t="16357" x="7432675" y="1600200"/>
          <p14:tracePt t="16358" x="7361238" y="1600200"/>
          <p14:tracePt t="16359" x="7304088" y="1600200"/>
          <p14:tracePt t="16360" x="7218363" y="1600200"/>
          <p14:tracePt t="16361" x="7175500" y="1600200"/>
          <p14:tracePt t="16362" x="7118350" y="1585913"/>
          <p14:tracePt t="16363" x="7061200" y="1585913"/>
          <p14:tracePt t="16364" x="7032625" y="1585913"/>
          <p14:tracePt t="16365" x="6989763" y="1585913"/>
          <p14:tracePt t="16366" x="6932613" y="1585913"/>
          <p14:tracePt t="16367" x="6875463" y="1585913"/>
          <p14:tracePt t="16368" x="6832600" y="1585913"/>
          <p14:tracePt t="16369" x="6704013" y="1585913"/>
          <p14:tracePt t="16370" x="6646863" y="1571625"/>
          <p14:tracePt t="16371" x="6589713" y="1571625"/>
          <p14:tracePt t="16377" x="6346825" y="1571625"/>
          <p14:tracePt t="16377" x="6275388" y="1571625"/>
          <p14:tracePt t="16378" x="6218238" y="1571625"/>
          <p14:tracePt t="16379" x="6175375" y="1571625"/>
          <p14:tracePt t="16380" x="6103938" y="1571625"/>
          <p14:tracePt t="16381" x="6073775" y="1571625"/>
          <p14:tracePt t="16382" x="6016625" y="1571625"/>
          <p14:tracePt t="16383" x="5959475" y="1571625"/>
          <p14:tracePt t="16384" x="5916613" y="1571625"/>
          <p14:tracePt t="16385" x="5859463" y="1571625"/>
          <p14:tracePt t="16386" x="5788025" y="1571625"/>
          <p14:tracePt t="16387" x="5745163" y="1571625"/>
          <p14:tracePt t="16388" x="5688013" y="1571625"/>
          <p14:tracePt t="16389" x="5645150" y="1571625"/>
          <p14:tracePt t="16390" x="5602288" y="1571625"/>
          <p14:tracePt t="16391" x="5530850" y="1571625"/>
          <p14:tracePt t="16392" x="5487988" y="1571625"/>
          <p14:tracePt t="16393" x="5445125" y="1571625"/>
          <p14:tracePt t="16394" x="5402263" y="1557338"/>
          <p14:tracePt t="16395" x="5359400" y="1557338"/>
          <p14:tracePt t="16396" x="5287963" y="1557338"/>
          <p14:tracePt t="16397" x="5259388" y="1557338"/>
          <p14:tracePt t="16398" x="5216525" y="1557338"/>
          <p14:tracePt t="16399" x="5187950" y="1557338"/>
          <p14:tracePt t="16400" x="5145088" y="1557338"/>
          <p14:tracePt t="16401" x="5087938" y="1557338"/>
          <p14:tracePt t="16402" x="5059363" y="1557338"/>
          <p14:tracePt t="16403" x="5016500" y="1557338"/>
          <p14:tracePt t="16404" x="4959350" y="1557338"/>
          <p14:tracePt t="16405" x="4916488" y="1557338"/>
          <p14:tracePt t="16406" x="4887913" y="1557338"/>
          <p14:tracePt t="16407" x="4845050" y="1557338"/>
          <p14:tracePt t="16408" x="4802188" y="1557338"/>
          <p14:tracePt t="16409" x="4773613" y="1557338"/>
          <p14:tracePt t="16410" x="4745038" y="1557338"/>
          <p14:tracePt t="16411" x="4702175" y="1557338"/>
          <p14:tracePt t="16412" x="4659313" y="1557338"/>
          <p14:tracePt t="16413" x="4630738" y="1557338"/>
          <p14:tracePt t="16414" x="4587875" y="1557338"/>
          <p14:tracePt t="16415" x="4559300" y="1557338"/>
          <p14:tracePt t="16416" x="4530725" y="1557338"/>
          <p14:tracePt t="16417" x="4487863" y="1557338"/>
          <p14:tracePt t="16418" x="4459288" y="1557338"/>
          <p14:tracePt t="16419" x="4416425" y="1557338"/>
          <p14:tracePt t="16420" x="4402138" y="1557338"/>
          <p14:tracePt t="16421" x="4359275" y="1557338"/>
          <p14:tracePt t="16422" x="4316413" y="1557338"/>
          <p14:tracePt t="16423" x="4287838" y="1557338"/>
          <p14:tracePt t="16424" x="4259263" y="1557338"/>
          <p14:tracePt t="16425" x="4230688" y="1557338"/>
          <p14:tracePt t="16426" x="4202113" y="1557338"/>
          <p14:tracePt t="16427" x="4173538" y="1557338"/>
          <p14:tracePt t="16428" x="4144963" y="1557338"/>
          <p14:tracePt t="16429" x="4102100" y="1557338"/>
          <p14:tracePt t="16430" x="4073525" y="1557338"/>
          <p14:tracePt t="16431" x="4059238" y="1557338"/>
          <p14:tracePt t="16432" x="4030663" y="1557338"/>
          <p14:tracePt t="16433" x="4002088" y="1557338"/>
          <p14:tracePt t="16434" x="3973513" y="1571625"/>
          <p14:tracePt t="16435" x="3944938" y="1571625"/>
          <p14:tracePt t="16436" x="3916363" y="1571625"/>
          <p14:tracePt t="16437" x="3873500" y="1571625"/>
          <p14:tracePt t="16438" x="3873500" y="1585913"/>
          <p14:tracePt t="16439" x="3844925" y="1585913"/>
          <p14:tracePt t="16440" x="3816350" y="1585913"/>
          <p14:tracePt t="16441" x="3787775" y="1585913"/>
          <p14:tracePt t="16442" x="3759200" y="1585913"/>
          <p14:tracePt t="16443" x="3730625" y="1585913"/>
          <p14:tracePt t="16444" x="3716338" y="1585913"/>
          <p14:tracePt t="16445" x="3673475" y="1585913"/>
          <p14:tracePt t="16446" x="3659188" y="1600200"/>
          <p14:tracePt t="16447" x="3616325" y="1600200"/>
          <p14:tracePt t="16448" x="3602038" y="1600200"/>
          <p14:tracePt t="16449" x="3573463" y="1600200"/>
          <p14:tracePt t="16450" x="3544888" y="1614488"/>
          <p14:tracePt t="16451" x="3516313" y="1614488"/>
          <p14:tracePt t="16452" x="3487738" y="1614488"/>
          <p14:tracePt t="16453" x="3473450" y="1614488"/>
          <p14:tracePt t="16454" x="3459163" y="1614488"/>
          <p14:tracePt t="16455" x="3430588" y="1614488"/>
          <p14:tracePt t="16456" x="3416300" y="1614488"/>
          <p14:tracePt t="16457" x="3402013" y="1614488"/>
          <p14:tracePt t="16458" x="3359150" y="1628775"/>
          <p14:tracePt t="16459" x="3344863" y="1628775"/>
          <p14:tracePt t="16460" x="3330575" y="1643063"/>
          <p14:tracePt t="16461" x="3302000" y="1643063"/>
          <p14:tracePt t="16462" x="3287713" y="1643063"/>
          <p14:tracePt t="16463" x="3273425" y="1643063"/>
          <p14:tracePt t="16464" x="3244850" y="1643063"/>
          <p14:tracePt t="16465" x="3216275" y="1643063"/>
          <p14:tracePt t="16466" x="3201988" y="1643063"/>
          <p14:tracePt t="16467" x="3173413" y="1643063"/>
          <p14:tracePt t="16468" x="3159125" y="1643063"/>
          <p14:tracePt t="16469" x="3130550" y="1657350"/>
          <p14:tracePt t="16471" x="3116263" y="1657350"/>
          <p14:tracePt t="16472" x="3073400" y="1657350"/>
          <p14:tracePt t="16473" x="3059113" y="1671638"/>
          <p14:tracePt t="16474" x="3044825" y="1671638"/>
          <p14:tracePt t="16475" x="3030538" y="1671638"/>
          <p14:tracePt t="16476" x="3001963" y="1671638"/>
          <p14:tracePt t="16477" x="2973388" y="1671638"/>
          <p14:tracePt t="16479" x="2944813" y="1671638"/>
          <p14:tracePt t="16480" x="2916238" y="1671638"/>
          <p14:tracePt t="16481" x="2901950" y="1671638"/>
          <p14:tracePt t="16482" x="2873375" y="1671638"/>
          <p14:tracePt t="16483" x="2844800" y="1671638"/>
          <p14:tracePt t="16484" x="2816225" y="1671638"/>
          <p14:tracePt t="16485" x="2801938" y="1671638"/>
          <p14:tracePt t="16486" x="2773363" y="1671638"/>
          <p14:tracePt t="16487" x="2759075" y="1671638"/>
          <p14:tracePt t="16488" x="2744788" y="1671638"/>
          <p14:tracePt t="16489" x="2716213" y="1671638"/>
          <p14:tracePt t="16490" x="2701925" y="1671638"/>
          <p14:tracePt t="16491" x="2687638" y="1671638"/>
          <p14:tracePt t="16492" x="2659063" y="1671638"/>
          <p14:tracePt t="16493" x="2630488" y="1685925"/>
          <p14:tracePt t="16495" x="2601913" y="1685925"/>
          <p14:tracePt t="16496" x="2573338" y="1685925"/>
          <p14:tracePt t="16497" x="2559050" y="1685925"/>
          <p14:tracePt t="16498" x="2544763" y="1685925"/>
          <p14:tracePt t="16499" x="2516188" y="1685925"/>
          <p14:tracePt t="16500" x="2487613" y="1685925"/>
          <p14:tracePt t="16501" x="2473325" y="1685925"/>
          <p14:tracePt t="16502" x="2459038" y="1685925"/>
          <p14:tracePt t="16503" x="2444750" y="1685925"/>
          <p14:tracePt t="16504" x="2416175" y="1685925"/>
          <p14:tracePt t="16505" x="2401888" y="1685925"/>
          <p14:tracePt t="16506" x="2387600" y="1685925"/>
          <p14:tracePt t="16507" x="2344738" y="1685925"/>
          <p14:tracePt t="16508" x="2330450" y="1685925"/>
          <p14:tracePt t="16509" x="2316163" y="1685925"/>
          <p14:tracePt t="16510" x="2301875" y="1685925"/>
          <p14:tracePt t="16511" x="2273300" y="1685925"/>
          <p14:tracePt t="16512" x="2259013" y="1685925"/>
          <p14:tracePt t="16513" x="2244725" y="1685925"/>
          <p14:tracePt t="16514" x="2216150" y="1685925"/>
          <p14:tracePt t="16515" x="2201863" y="1685925"/>
          <p14:tracePt t="16516" x="2187575" y="1685925"/>
          <p14:tracePt t="16517" x="2173288" y="1685925"/>
          <p14:tracePt t="16518" x="2144713" y="1685925"/>
          <p14:tracePt t="16519" x="2116138" y="1685925"/>
          <p14:tracePt t="16521" x="2087563" y="1685925"/>
          <p14:tracePt t="16522" x="2073275" y="1685925"/>
          <p14:tracePt t="16524" x="2044700" y="1685925"/>
          <p14:tracePt t="16526" x="2028825" y="1685925"/>
          <p14:tracePt t="16527" x="2014538" y="1685925"/>
          <p14:tracePt t="16528" x="2000250" y="1685925"/>
          <p14:tracePt t="16529" x="1985963" y="1685925"/>
          <p14:tracePt t="16531" x="1971675" y="1685925"/>
          <p14:tracePt t="16532" x="1957388" y="1685925"/>
          <p14:tracePt t="16533" x="1943100" y="1685925"/>
          <p14:tracePt t="16535" x="1928813" y="1685925"/>
          <p14:tracePt t="16537" x="1914525" y="1685925"/>
          <p14:tracePt t="16539" x="1900238" y="1685925"/>
          <p14:tracePt t="16540" x="1885950" y="1685925"/>
          <p14:tracePt t="16543" x="1871663" y="1685925"/>
          <p14:tracePt t="16545" x="1857375" y="1685925"/>
          <p14:tracePt t="16550" x="1843088" y="1685925"/>
          <p14:tracePt t="16552" x="1828800" y="1685925"/>
          <p14:tracePt t="16564" x="1814513" y="1685925"/>
          <p14:tracePt t="16681" x="1814513" y="1671638"/>
          <p14:tracePt t="16685" x="1828800" y="1671638"/>
          <p14:tracePt t="16687" x="1843088" y="1671638"/>
          <p14:tracePt t="16689" x="1843088" y="1657350"/>
          <p14:tracePt t="16691" x="1857375" y="1657350"/>
          <p14:tracePt t="16693" x="1871663" y="1657350"/>
          <p14:tracePt t="16694" x="1871663" y="1643063"/>
          <p14:tracePt t="16695" x="1885950" y="1643063"/>
          <p14:tracePt t="16696" x="1900238" y="1643063"/>
          <p14:tracePt t="16698" x="1914525" y="1628775"/>
          <p14:tracePt t="16700" x="1928813" y="1614488"/>
          <p14:tracePt t="16702" x="1957388" y="1614488"/>
          <p14:tracePt t="16704" x="1971675" y="1600200"/>
          <p14:tracePt t="16705" x="1985963" y="1600200"/>
          <p14:tracePt t="16706" x="2000250" y="1600200"/>
          <p14:tracePt t="16708" x="2014538" y="1600200"/>
          <p14:tracePt t="16709" x="2028825" y="1585913"/>
          <p14:tracePt t="16710" x="2044700" y="1585913"/>
          <p14:tracePt t="16711" x="2073275" y="1571625"/>
          <p14:tracePt t="16712" x="2087563" y="1571625"/>
          <p14:tracePt t="16714" x="2116138" y="1571625"/>
          <p14:tracePt t="16716" x="2130425" y="1557338"/>
          <p14:tracePt t="16717" x="2159000" y="1557338"/>
          <p14:tracePt t="16718" x="2173288" y="1557338"/>
          <p14:tracePt t="16719" x="2187575" y="1543050"/>
          <p14:tracePt t="16720" x="2201863" y="1543050"/>
          <p14:tracePt t="16721" x="2216150" y="1543050"/>
          <p14:tracePt t="16722" x="2230438" y="1543050"/>
          <p14:tracePt t="16723" x="2259013" y="1543050"/>
          <p14:tracePt t="16724" x="2273300" y="1543050"/>
          <p14:tracePt t="16725" x="2287588" y="1528763"/>
          <p14:tracePt t="16726" x="2330450" y="1528763"/>
          <p14:tracePt t="16727" x="2344738" y="1528763"/>
          <p14:tracePt t="16729" x="2373313" y="1528763"/>
          <p14:tracePt t="16730" x="2401888" y="1528763"/>
          <p14:tracePt t="16731" x="2430463" y="1514475"/>
          <p14:tracePt t="16732" x="2444750" y="1514475"/>
          <p14:tracePt t="16733" x="2459038" y="1514475"/>
          <p14:tracePt t="16734" x="2501900" y="1500188"/>
          <p14:tracePt t="16735" x="2516188" y="1500188"/>
          <p14:tracePt t="16736" x="2544763" y="1500188"/>
          <p14:tracePt t="16737" x="2559050" y="1500188"/>
          <p14:tracePt t="16738" x="2587625" y="1485900"/>
          <p14:tracePt t="16739" x="2630488" y="1485900"/>
          <p14:tracePt t="16740" x="2659063" y="1485900"/>
          <p14:tracePt t="16741" x="2673350" y="1485900"/>
          <p14:tracePt t="16742" x="2701925" y="1485900"/>
          <p14:tracePt t="16743" x="2744788" y="1485900"/>
          <p14:tracePt t="16744" x="2773363" y="1485900"/>
          <p14:tracePt t="16745" x="2801938" y="1485900"/>
          <p14:tracePt t="16746" x="2844800" y="1485900"/>
          <p14:tracePt t="16747" x="2873375" y="1485900"/>
          <p14:tracePt t="16748" x="2901950" y="1471613"/>
          <p14:tracePt t="16749" x="2930525" y="1471613"/>
          <p14:tracePt t="16750" x="2959100" y="1471613"/>
          <p14:tracePt t="16751" x="2987675" y="1471613"/>
          <p14:tracePt t="16752" x="3001963" y="1471613"/>
          <p14:tracePt t="16753" x="3030538" y="1471613"/>
          <p14:tracePt t="16754" x="3059113" y="1471613"/>
          <p14:tracePt t="16755" x="3087688" y="1471613"/>
          <p14:tracePt t="16756" x="3116263" y="1471613"/>
          <p14:tracePt t="16757" x="3144838" y="1471613"/>
          <p14:tracePt t="16759" x="3187700" y="1471613"/>
          <p14:tracePt t="16759" x="3216275" y="1471613"/>
          <p14:tracePt t="16760" x="3259138" y="1471613"/>
          <p14:tracePt t="16761" x="3316288" y="1471613"/>
          <p14:tracePt t="16762" x="3344863" y="1471613"/>
          <p14:tracePt t="16763" x="3387725" y="1471613"/>
          <p14:tracePt t="16764" x="3416300" y="1471613"/>
          <p14:tracePt t="16765" x="3444875" y="1471613"/>
          <p14:tracePt t="16766" x="3473450" y="1471613"/>
          <p14:tracePt t="16767" x="3516313" y="1471613"/>
          <p14:tracePt t="16768" x="3544888" y="1471613"/>
          <p14:tracePt t="16769" x="3573463" y="1471613"/>
          <p14:tracePt t="16770" x="3616325" y="1471613"/>
          <p14:tracePt t="16771" x="3644900" y="1471613"/>
          <p14:tracePt t="16772" x="3673475" y="1471613"/>
          <p14:tracePt t="16773" x="3702050" y="1471613"/>
          <p14:tracePt t="16774" x="3744913" y="1471613"/>
          <p14:tracePt t="16775" x="3773488" y="1471613"/>
          <p14:tracePt t="16776" x="3802063" y="1471613"/>
          <p14:tracePt t="16777" x="3830638" y="1471613"/>
          <p14:tracePt t="16778" x="3859213" y="1471613"/>
          <p14:tracePt t="16779" x="3902075" y="1471613"/>
          <p14:tracePt t="16780" x="3930650" y="1471613"/>
          <p14:tracePt t="16781" x="3959225" y="1471613"/>
          <p14:tracePt t="16782" x="4002088" y="1471613"/>
          <p14:tracePt t="16783" x="4030663" y="1471613"/>
          <p14:tracePt t="16784" x="4044950" y="1471613"/>
          <p14:tracePt t="16785" x="4087813" y="1471613"/>
          <p14:tracePt t="16786" x="4130675" y="1471613"/>
          <p14:tracePt t="16787" x="4159250" y="1471613"/>
          <p14:tracePt t="16788" x="4187825" y="1471613"/>
          <p14:tracePt t="16789" x="4216400" y="1471613"/>
          <p14:tracePt t="16790" x="4259263" y="1471613"/>
          <p14:tracePt t="16791" x="4287838" y="1471613"/>
          <p14:tracePt t="16792" x="4316413" y="1471613"/>
          <p14:tracePt t="16793" x="4344988" y="1471613"/>
          <p14:tracePt t="16794" x="4387850" y="1471613"/>
          <p14:tracePt t="16795" x="4416425" y="1485900"/>
          <p14:tracePt t="16796" x="4445000" y="1485900"/>
          <p14:tracePt t="16797" x="4473575" y="1485900"/>
          <p14:tracePt t="16798" x="4502150" y="1485900"/>
          <p14:tracePt t="16799" x="4516438" y="1485900"/>
          <p14:tracePt t="16800" x="4559300" y="1500188"/>
          <p14:tracePt t="16801" x="4587875" y="1500188"/>
          <p14:tracePt t="16802" x="4616450" y="1500188"/>
          <p14:tracePt t="16803" x="4645025" y="1500188"/>
          <p14:tracePt t="16804" x="4673600" y="1500188"/>
          <p14:tracePt t="16805" x="4702175" y="1500188"/>
          <p14:tracePt t="16806" x="4730750" y="1500188"/>
          <p14:tracePt t="16807" x="4745038" y="1500188"/>
          <p14:tracePt t="16808" x="4759325" y="1500188"/>
          <p14:tracePt t="16809" x="4802188" y="1500188"/>
          <p14:tracePt t="16810" x="4830763" y="1500188"/>
          <p14:tracePt t="16811" x="4859338" y="1500188"/>
          <p14:tracePt t="16812" x="4873625" y="1500188"/>
          <p14:tracePt t="16813" x="4902200" y="1500188"/>
          <p14:tracePt t="16814" x="4930775" y="1514475"/>
          <p14:tracePt t="16815" x="4959350" y="1514475"/>
          <p14:tracePt t="16816" x="4973638" y="1514475"/>
          <p14:tracePt t="16817" x="5016500" y="1514475"/>
          <p14:tracePt t="16818" x="5030788" y="1514475"/>
          <p14:tracePt t="16819" x="5059363" y="1514475"/>
          <p14:tracePt t="16820" x="5087938" y="1514475"/>
          <p14:tracePt t="16821" x="5102225" y="1514475"/>
          <p14:tracePt t="16822" x="5130800" y="1514475"/>
          <p14:tracePt t="16823" x="5145088" y="1514475"/>
          <p14:tracePt t="16824" x="5159375" y="1514475"/>
          <p14:tracePt t="16825" x="5187950" y="1514475"/>
          <p14:tracePt t="16826" x="5202238" y="1514475"/>
          <p14:tracePt t="16827" x="5230813" y="1514475"/>
          <p14:tracePt t="16828" x="5245100" y="1514475"/>
          <p14:tracePt t="16829" x="5273675" y="1514475"/>
          <p14:tracePt t="16830" x="5302250" y="1514475"/>
          <p14:tracePt t="16831" x="5316538" y="1514475"/>
          <p14:tracePt t="16832" x="5330825" y="1514475"/>
          <p14:tracePt t="16833" x="5359400" y="1514475"/>
          <p14:tracePt t="16834" x="5373688" y="1514475"/>
          <p14:tracePt t="16835" x="5402263" y="1514475"/>
          <p14:tracePt t="16836" x="5416550" y="1514475"/>
          <p14:tracePt t="16837" x="5445125" y="1514475"/>
          <p14:tracePt t="16838" x="5473700" y="1514475"/>
          <p14:tracePt t="16839" x="5487988" y="1514475"/>
          <p14:tracePt t="16840" x="5502275" y="1514475"/>
          <p14:tracePt t="16841" x="5530850" y="1514475"/>
          <p14:tracePt t="16842" x="5559425" y="1514475"/>
          <p14:tracePt t="16843" x="5573713" y="1514475"/>
          <p14:tracePt t="16844" x="5588000" y="1514475"/>
          <p14:tracePt t="16845" x="5616575" y="1514475"/>
          <p14:tracePt t="16846" x="5645150" y="1514475"/>
          <p14:tracePt t="16847" x="5673725" y="1514475"/>
          <p14:tracePt t="16848" x="5688013" y="1514475"/>
          <p14:tracePt t="16850" x="5702300" y="1514475"/>
          <p14:tracePt t="16851" x="5759450" y="1514475"/>
          <p14:tracePt t="16852" x="5788025" y="1514475"/>
          <p14:tracePt t="16853" x="5816600" y="1514475"/>
          <p14:tracePt t="16854" x="5830888" y="1514475"/>
          <p14:tracePt t="16855" x="5845175" y="1514475"/>
          <p14:tracePt t="16856" x="5873750" y="1514475"/>
          <p14:tracePt t="16857" x="5902325" y="1514475"/>
          <p14:tracePt t="16858" x="5930900" y="1514475"/>
          <p14:tracePt t="16860" x="5959475" y="1514475"/>
          <p14:tracePt t="16861" x="5988050" y="1514475"/>
          <p14:tracePt t="16862" x="6002338" y="1514475"/>
          <p14:tracePt t="16863" x="6030913" y="1514475"/>
          <p14:tracePt t="16864" x="6045200" y="1514475"/>
          <p14:tracePt t="16865" x="6073775" y="1514475"/>
          <p14:tracePt t="16866" x="6103938" y="1514475"/>
          <p14:tracePt t="16867" x="6118225" y="1514475"/>
          <p14:tracePt t="16868" x="6146800" y="1514475"/>
          <p14:tracePt t="16869" x="6161088" y="1514475"/>
          <p14:tracePt t="16870" x="6175375" y="1514475"/>
          <p14:tracePt t="16871" x="6203950" y="1514475"/>
          <p14:tracePt t="16872" x="6232525" y="1514475"/>
          <p14:tracePt t="16873" x="6246813" y="1514475"/>
          <p14:tracePt t="16874" x="6275388" y="1514475"/>
          <p14:tracePt t="16875" x="6289675" y="1514475"/>
          <p14:tracePt t="16876" x="6318250" y="1514475"/>
          <p14:tracePt t="16877" x="6332538" y="1514475"/>
          <p14:tracePt t="16878" x="6361113" y="1514475"/>
          <p14:tracePt t="16879" x="6389688" y="1514475"/>
          <p14:tracePt t="16881" x="6418263" y="1514475"/>
          <p14:tracePt t="16882" x="6446838" y="1500188"/>
          <p14:tracePt t="16883" x="6475413" y="1500188"/>
          <p14:tracePt t="16884" x="6489700" y="1500188"/>
          <p14:tracePt t="16885" x="6503988" y="1500188"/>
          <p14:tracePt t="16886" x="6518275" y="1500188"/>
          <p14:tracePt t="16887" x="6532563" y="1500188"/>
          <p14:tracePt t="16888" x="6561138" y="1500188"/>
          <p14:tracePt t="16889" x="6589713" y="1500188"/>
          <p14:tracePt t="16890" x="6604000" y="1500188"/>
          <p14:tracePt t="16891" x="6618288" y="1500188"/>
          <p14:tracePt t="16892" x="6646863" y="1485900"/>
          <p14:tracePt t="16893" x="6675438" y="1485900"/>
          <p14:tracePt t="16894" x="6689725" y="1485900"/>
          <p14:tracePt t="16895" x="6704013" y="1485900"/>
          <p14:tracePt t="16896" x="6718300" y="1485900"/>
          <p14:tracePt t="16897" x="6732588" y="1471613"/>
          <p14:tracePt t="16898" x="6746875" y="1471613"/>
          <p14:tracePt t="16899" x="6775450" y="1471613"/>
          <p14:tracePt t="16900" x="6789738" y="1471613"/>
          <p14:tracePt t="16901" x="6804025" y="1471613"/>
          <p14:tracePt t="16902" x="6818313" y="1471613"/>
          <p14:tracePt t="16904" x="6846888" y="1471613"/>
          <p14:tracePt t="16905" x="6861175" y="1471613"/>
          <p14:tracePt t="16906" x="6875463" y="1471613"/>
          <p14:tracePt t="16907" x="6889750" y="1471613"/>
          <p14:tracePt t="16908" x="6904038" y="1471613"/>
          <p14:tracePt t="16909" x="6918325" y="1471613"/>
          <p14:tracePt t="16910" x="6932613" y="1457325"/>
          <p14:tracePt t="16911" x="6946900" y="1457325"/>
          <p14:tracePt t="16912" x="6961188" y="1457325"/>
          <p14:tracePt t="16913" x="6975475" y="1457325"/>
          <p14:tracePt t="16914" x="7004050" y="1457325"/>
          <p14:tracePt t="16916" x="7032625" y="1457325"/>
          <p14:tracePt t="16917" x="7046913" y="1457325"/>
          <p14:tracePt t="16919" x="7075488" y="1457325"/>
          <p14:tracePt t="16920" x="7089775" y="1457325"/>
          <p14:tracePt t="16922" x="7118350" y="1457325"/>
          <p14:tracePt t="16924" x="7132638" y="1457325"/>
          <p14:tracePt t="16925" x="7146925" y="1443038"/>
          <p14:tracePt t="16926" x="7161213" y="1443038"/>
          <p14:tracePt t="16927" x="7175500" y="1443038"/>
          <p14:tracePt t="16928" x="7189788" y="1443038"/>
          <p14:tracePt t="16929" x="7204075" y="1443038"/>
          <p14:tracePt t="16930" x="7218363" y="1443038"/>
          <p14:tracePt t="16932" x="7232650" y="1443038"/>
          <p14:tracePt t="16933" x="7246938" y="1443038"/>
          <p14:tracePt t="16934" x="7261225" y="1443038"/>
          <p14:tracePt t="16935" x="7275513" y="1443038"/>
          <p14:tracePt t="16937" x="7304088" y="1443038"/>
          <p14:tracePt t="16939" x="7318375" y="1443038"/>
          <p14:tracePt t="16940" x="7332663" y="1443038"/>
          <p14:tracePt t="16941" x="7346950" y="1428750"/>
          <p14:tracePt t="16942" x="7361238" y="1428750"/>
          <p14:tracePt t="16943" x="7375525" y="1428750"/>
          <p14:tracePt t="16944" x="7389813" y="1428750"/>
          <p14:tracePt t="16945" x="7404100" y="1428750"/>
          <p14:tracePt t="16946" x="7418388" y="1428750"/>
          <p14:tracePt t="16947" x="7432675" y="1428750"/>
          <p14:tracePt t="16948" x="7461250" y="1428750"/>
          <p14:tracePt t="16949" x="7475538" y="1428750"/>
          <p14:tracePt t="16951" x="7504113" y="1428750"/>
          <p14:tracePt t="16953" x="7518400" y="1428750"/>
          <p14:tracePt t="16954" x="7532688" y="1428750"/>
          <p14:tracePt t="16955" x="7546975" y="1428750"/>
          <p14:tracePt t="16956" x="7561263" y="1428750"/>
          <p14:tracePt t="16957" x="7575550" y="1428750"/>
          <p14:tracePt t="16958" x="7589838" y="1428750"/>
          <p14:tracePt t="16959" x="7604125" y="1428750"/>
          <p14:tracePt t="16960" x="7618413" y="1428750"/>
          <p14:tracePt t="16961" x="7632700" y="1428750"/>
          <p14:tracePt t="16963" x="7646988" y="1428750"/>
          <p14:tracePt t="16964" x="7661275" y="1428750"/>
          <p14:tracePt t="16965" x="7675563" y="1428750"/>
          <p14:tracePt t="16966" x="7689850" y="1428750"/>
          <p14:tracePt t="16967" x="7704138" y="1428750"/>
          <p14:tracePt t="16968" x="7718425" y="1428750"/>
          <p14:tracePt t="16969" x="7732713" y="1428750"/>
          <p14:tracePt t="16970" x="7747000" y="1428750"/>
          <p14:tracePt t="16971" x="7761288" y="1428750"/>
          <p14:tracePt t="16972" x="7775575" y="1428750"/>
          <p14:tracePt t="16973" x="7789863" y="1428750"/>
          <p14:tracePt t="16974" x="7804150" y="1428750"/>
          <p14:tracePt t="16975" x="7818438" y="1428750"/>
          <p14:tracePt t="16977" x="7847013" y="1428750"/>
          <p14:tracePt t="16979" x="7861300" y="1428750"/>
          <p14:tracePt t="16980" x="7875588" y="1428750"/>
          <p14:tracePt t="16981" x="7889875" y="1428750"/>
          <p14:tracePt t="16982" x="7904163" y="1428750"/>
          <p14:tracePt t="16983" x="7918450" y="1428750"/>
          <p14:tracePt t="16984" x="7932738" y="1428750"/>
          <p14:tracePt t="16985" x="7947025" y="1428750"/>
          <p14:tracePt t="16986" x="7961313" y="1428750"/>
          <p14:tracePt t="16987" x="7975600" y="1428750"/>
          <p14:tracePt t="16988" x="7989888" y="1428750"/>
          <p14:tracePt t="16990" x="8004175" y="1428750"/>
          <p14:tracePt t="16991" x="8018463" y="1428750"/>
          <p14:tracePt t="16992" x="8032750" y="1428750"/>
          <p14:tracePt t="16993" x="8047038" y="1428750"/>
          <p14:tracePt t="16995" x="8075613" y="1428750"/>
          <p14:tracePt t="16997" x="8089900" y="1428750"/>
          <p14:tracePt t="16998" x="8104188" y="1428750"/>
          <p14:tracePt t="17000" x="8118475" y="1428750"/>
          <p14:tracePt t="17001" x="8132763" y="1428750"/>
          <p14:tracePt t="17003" x="8161338" y="1428750"/>
          <p14:tracePt t="17005" x="8175625" y="1428750"/>
          <p14:tracePt t="17006" x="8189913" y="1428750"/>
          <p14:tracePt t="17007" x="8204200" y="1428750"/>
          <p14:tracePt t="17009" x="8218488" y="1428750"/>
          <p14:tracePt t="17010" x="8232775" y="1428750"/>
          <p14:tracePt t="17011" x="8247063" y="1428750"/>
          <p14:tracePt t="17012" x="8261350" y="1428750"/>
          <p14:tracePt t="17014" x="8275638" y="1428750"/>
          <p14:tracePt t="17016" x="8289925" y="1428750"/>
          <p14:tracePt t="17016" x="8304213" y="1428750"/>
          <p14:tracePt t="17017" x="8318500" y="1428750"/>
          <p14:tracePt t="17019" x="8332788" y="1428750"/>
          <p14:tracePt t="17020" x="8361363" y="1428750"/>
          <p14:tracePt t="17022" x="8389938" y="1428750"/>
          <p14:tracePt t="17024" x="8404225" y="1428750"/>
          <p14:tracePt t="17025" x="8418513" y="1428750"/>
          <p14:tracePt t="17026" x="8432800" y="1428750"/>
          <p14:tracePt t="17027" x="8447088" y="1428750"/>
          <p14:tracePt t="17029" x="8461375" y="1428750"/>
          <p14:tracePt t="17030" x="8475663" y="1428750"/>
          <p14:tracePt t="17031" x="8489950" y="1428750"/>
          <p14:tracePt t="17032" x="8504238" y="1428750"/>
          <p14:tracePt t="17033" x="8518525" y="1428750"/>
          <p14:tracePt t="17034" x="8532813" y="1428750"/>
          <p14:tracePt t="17036" x="8547100" y="1428750"/>
          <p14:tracePt t="17038" x="8561388" y="1428750"/>
          <p14:tracePt t="17039" x="8575675" y="1428750"/>
          <p14:tracePt t="17040" x="8589963" y="1428750"/>
          <p14:tracePt t="17041" x="8604250" y="1428750"/>
          <p14:tracePt t="17042" x="8618538" y="1428750"/>
          <p14:tracePt t="17043" x="8632825" y="1428750"/>
          <p14:tracePt t="17045" x="8647113" y="1428750"/>
          <p14:tracePt t="17046" x="8661400" y="1428750"/>
          <p14:tracePt t="17048" x="8675688" y="1428750"/>
          <p14:tracePt t="17049" x="8689975" y="1428750"/>
          <p14:tracePt t="17050" x="8704263" y="1428750"/>
          <p14:tracePt t="17052" x="8718550" y="1428750"/>
          <p14:tracePt t="17053" x="8732838" y="1428750"/>
          <p14:tracePt t="17055" x="8747125" y="1428750"/>
          <p14:tracePt t="17056" x="8761413" y="1428750"/>
          <p14:tracePt t="17058" x="8775700" y="1428750"/>
          <p14:tracePt t="17059" x="8789988" y="1428750"/>
          <p14:tracePt t="17061" x="8804275" y="1428750"/>
          <p14:tracePt t="17062" x="8818563" y="1428750"/>
          <p14:tracePt t="17064" x="8832850" y="1428750"/>
          <p14:tracePt t="17066" x="8847138" y="1428750"/>
          <p14:tracePt t="17067" x="8861425" y="1428750"/>
          <p14:tracePt t="17069" x="8875713" y="1428750"/>
          <p14:tracePt t="17070" x="8890000" y="1428750"/>
          <p14:tracePt t="17072" x="8904288" y="1428750"/>
          <p14:tracePt t="17074" x="8918575" y="1428750"/>
          <p14:tracePt t="17076" x="8932863" y="1428750"/>
          <p14:tracePt t="17077" x="8947150" y="1428750"/>
          <p14:tracePt t="17079" x="8961438" y="1428750"/>
          <p14:tracePt t="17082" x="8990013" y="1428750"/>
          <p14:tracePt t="17085" x="9004300" y="1428750"/>
          <p14:tracePt t="17087" x="9018588" y="1428750"/>
          <p14:tracePt t="17089" x="9032875" y="1428750"/>
          <p14:tracePt t="17090" x="9047163" y="1428750"/>
          <p14:tracePt t="17093" x="9061450" y="1428750"/>
          <p14:tracePt t="17094" x="9075738" y="1428750"/>
          <p14:tracePt t="17095" x="9090025" y="1428750"/>
          <p14:tracePt t="17097" x="9104313" y="1428750"/>
          <p14:tracePt t="17099" x="9118600" y="1428750"/>
          <p14:tracePt t="17101" x="9132888" y="1428750"/>
          <p14:tracePt t="17103" x="9147175" y="1428750"/>
          <p14:tracePt t="17104" x="9161463" y="1428750"/>
          <p14:tracePt t="17106" x="9175750" y="1428750"/>
          <p14:tracePt t="17107" x="9175750" y="1414463"/>
          <p14:tracePt t="17108" x="9204325" y="1414463"/>
          <p14:tracePt t="17110" x="9218613" y="1414463"/>
          <p14:tracePt t="17112" x="9232900" y="1414463"/>
          <p14:tracePt t="17114" x="9247188" y="1414463"/>
          <p14:tracePt t="17115" x="9261475" y="1414463"/>
          <p14:tracePt t="17116" x="9275763" y="1414463"/>
          <p14:tracePt t="17118" x="9304338" y="1414463"/>
          <p14:tracePt t="17120" x="9318625" y="1414463"/>
          <p14:tracePt t="17121" x="9332913" y="1414463"/>
          <p14:tracePt t="17123" x="9361488" y="1414463"/>
          <p14:tracePt t="17126" x="9390063" y="1414463"/>
          <p14:tracePt t="17127" x="9404350" y="1414463"/>
          <p14:tracePt t="17129" x="9418638" y="1414463"/>
          <p14:tracePt t="17130" x="9432925" y="1414463"/>
          <p14:tracePt t="17131" x="9447213" y="1414463"/>
          <p14:tracePt t="17132" x="9461500" y="1414463"/>
          <p14:tracePt t="17134" x="9490075" y="1414463"/>
          <p14:tracePt t="17136" x="9518650" y="1414463"/>
          <p14:tracePt t="17138" x="9532938" y="1414463"/>
          <p14:tracePt t="17139" x="9547225" y="1414463"/>
          <p14:tracePt t="17140" x="9561513" y="1414463"/>
          <p14:tracePt t="17141" x="9575800" y="1414463"/>
          <p14:tracePt t="17142" x="9590088" y="1414463"/>
          <p14:tracePt t="17144" x="9618663" y="1414463"/>
          <p14:tracePt t="17146" x="9632950" y="1414463"/>
          <p14:tracePt t="17148" x="9647238" y="1414463"/>
          <p14:tracePt t="17149" x="9661525" y="1414463"/>
          <p14:tracePt t="17150" x="9675813" y="1414463"/>
          <p14:tracePt t="17152" x="9690100" y="1414463"/>
          <p14:tracePt t="17154" x="9704388" y="1414463"/>
          <p14:tracePt t="17155" x="9718675" y="1414463"/>
          <p14:tracePt t="17157" x="9732963" y="1414463"/>
          <p14:tracePt t="17159" x="9747250" y="1414463"/>
          <p14:tracePt t="17161" x="9761538" y="1414463"/>
          <p14:tracePt t="17163" x="9775825" y="1414463"/>
          <p14:tracePt t="17166" x="9790113" y="1414463"/>
          <p14:tracePt t="17169" x="9804400" y="1414463"/>
          <p14:tracePt t="17174" x="9818688" y="1414463"/>
          <p14:tracePt t="17179" x="9832975" y="1414463"/>
          <p14:tracePt t="17499" x="9818688" y="1414463"/>
          <p14:tracePt t="17509" x="9804400" y="1414463"/>
          <p14:tracePt t="17515" x="9790113" y="1414463"/>
          <p14:tracePt t="17526" x="9775825" y="1414463"/>
          <p14:tracePt t="19367" x="9775825" y="1400175"/>
          <p14:tracePt t="19370" x="9775825" y="1385888"/>
          <p14:tracePt t="19378" x="9790113" y="1385888"/>
          <p14:tracePt t="19380" x="9790113" y="1371600"/>
          <p14:tracePt t="19387" x="9790113" y="1357313"/>
          <p14:tracePt t="19395" x="9804400" y="1343025"/>
          <p14:tracePt t="19399" x="9804400" y="1328738"/>
          <p14:tracePt t="19409" x="9804400" y="1314450"/>
          <p14:tracePt t="19419" x="9804400" y="1300163"/>
          <p14:tracePt t="19430" x="9818688" y="1300163"/>
          <p14:tracePt t="19431" x="9818688" y="1285875"/>
          <p14:tracePt t="19438" x="9818688" y="1271588"/>
          <p14:tracePt t="19456" x="9818688" y="1257300"/>
          <p14:tracePt t="19462" x="9832975" y="1257300"/>
          <p14:tracePt t="19487" x="9832975" y="1271588"/>
          <p14:tracePt t="19487" x="9847263" y="1271588"/>
          <p14:tracePt t="19487" x="9847263" y="1285875"/>
          <p14:tracePt t="19487" x="9861550" y="1285875"/>
          <p14:tracePt t="19487" x="9861550" y="1300163"/>
          <p14:tracePt t="19487" x="9875838" y="1300163"/>
          <p14:tracePt t="19487" x="9875838" y="1314450"/>
          <p14:tracePt t="19487" x="9890125" y="1314450"/>
          <p14:tracePt t="19487" x="9890125" y="1300163"/>
          <p14:tracePt t="19487" x="9890125" y="1285875"/>
          <p14:tracePt t="19487" x="9890125" y="1271588"/>
          <p14:tracePt t="19487" x="9890125" y="1257300"/>
          <p14:tracePt t="19487" x="9890125" y="1243013"/>
          <p14:tracePt t="19487" x="9890125" y="1228725"/>
          <p14:tracePt t="20662" x="9890125" y="1243013"/>
          <p14:tracePt t="20665" x="9890125" y="1257300"/>
          <p14:tracePt t="20669" x="9890125" y="1271588"/>
          <p14:tracePt t="20671" x="9890125" y="1285875"/>
          <p14:tracePt t="20682" x="9890125" y="1300163"/>
          <p14:tracePt t="22250" x="9890125" y="1285875"/>
          <p14:tracePt t="23713" x="9875838" y="1285875"/>
          <p14:tracePt t="23717" x="9861550" y="1285875"/>
          <p14:tracePt t="23722" x="9847263" y="1285875"/>
          <p14:tracePt t="23727" x="9832975" y="1285875"/>
          <p14:tracePt t="23731" x="9818688" y="1285875"/>
          <p14:tracePt t="23742" x="9804400" y="1285875"/>
          <p14:tracePt t="31378" x="9790113" y="1271588"/>
          <p14:tracePt t="31378" x="9790113" y="1257300"/>
          <p14:tracePt t="31380" x="9775825" y="1228725"/>
          <p14:tracePt t="31381" x="9761538" y="1228725"/>
          <p14:tracePt t="31382" x="9761538" y="1200150"/>
          <p14:tracePt t="31383" x="9761538" y="1185863"/>
          <p14:tracePt t="31384" x="9732963" y="1171575"/>
          <p14:tracePt t="31385" x="9732963" y="1157288"/>
          <p14:tracePt t="31386" x="9718675" y="1128713"/>
          <p14:tracePt t="31387" x="9690100" y="1114425"/>
          <p14:tracePt t="31388" x="9675813" y="1100138"/>
          <p14:tracePt t="31389" x="9661525" y="1071563"/>
          <p14:tracePt t="31390" x="9647238" y="1071563"/>
          <p14:tracePt t="31391" x="9632950" y="1042988"/>
          <p14:tracePt t="31392" x="9618663" y="1014413"/>
          <p14:tracePt t="31393" x="9590088" y="1000125"/>
          <p14:tracePt t="31394" x="9575800" y="971550"/>
          <p14:tracePt t="31395" x="9547225" y="957263"/>
          <p14:tracePt t="31396" x="9532938" y="942975"/>
          <p14:tracePt t="31397" x="9504363" y="914400"/>
          <p14:tracePt t="31398" x="9490075" y="885825"/>
          <p14:tracePt t="31399" x="9461500" y="857250"/>
          <p14:tracePt t="31400" x="9432925" y="842963"/>
          <p14:tracePt t="31401" x="9432925" y="814388"/>
          <p14:tracePt t="31402" x="9390063" y="785813"/>
          <p14:tracePt t="31403" x="9375775" y="757238"/>
          <p14:tracePt t="31404" x="9347200" y="728663"/>
          <p14:tracePt t="31405" x="9332913" y="700088"/>
          <p14:tracePt t="31406" x="9304338" y="671513"/>
          <p14:tracePt t="31407" x="9290050" y="642938"/>
          <p14:tracePt t="31408" x="9261475" y="614363"/>
          <p14:tracePt t="31409" x="9218613" y="557213"/>
          <p14:tracePt t="31410" x="9204325" y="528638"/>
          <p14:tracePt t="31411" x="9175750" y="485775"/>
          <p14:tracePt t="31412" x="9147175" y="442913"/>
          <p14:tracePt t="31413" x="9118600" y="400050"/>
          <p14:tracePt t="31414" x="9061450" y="300038"/>
          <p14:tracePt t="31415" x="9032875" y="228600"/>
          <p14:tracePt t="31416" x="9004300" y="185738"/>
          <p14:tracePt t="31417" x="8975725" y="128588"/>
          <p14:tracePt t="31418" x="8947150" y="571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853</Words>
  <Application>Microsoft Office PowerPoint</Application>
  <PresentationFormat>Widescreen</PresentationFormat>
  <Paragraphs>103</Paragraphs>
  <Slides>18</Slides>
  <Notes>2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Automated Exercise Generation for an Algorithmics Course</vt:lpstr>
      <vt:lpstr>What is Automated Exercise Generation?</vt:lpstr>
      <vt:lpstr>Motivation / Previous Works</vt:lpstr>
      <vt:lpstr>Chosen algorithms</vt:lpstr>
      <vt:lpstr>Approach / Difficulties</vt:lpstr>
      <vt:lpstr>Dijkstra Template</vt:lpstr>
      <vt:lpstr>KMP Template</vt:lpstr>
      <vt:lpstr>Dijkstra Generation Algorithm</vt:lpstr>
      <vt:lpstr>5 vertices, 3 edge relaxations example</vt:lpstr>
      <vt:lpstr>5 vertices, 3 edge relaxations example</vt:lpstr>
      <vt:lpstr>5 vertices, 3 edge relaxations example</vt:lpstr>
      <vt:lpstr>KMP Generation Algorithm</vt:lpstr>
      <vt:lpstr>13 length, 4 length longest non-overlapping border example</vt:lpstr>
      <vt:lpstr>13 length, 4 length longest non-overlapping border example</vt:lpstr>
      <vt:lpstr>Implementation</vt:lpstr>
      <vt:lpstr>Evaluation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Exercise Generation for Algorithmics</dc:title>
  <dc:creator>Zoltan Sojtory (student)</dc:creator>
  <cp:lastModifiedBy>Zoltan Sojtory (student)</cp:lastModifiedBy>
  <cp:revision>3</cp:revision>
  <dcterms:created xsi:type="dcterms:W3CDTF">2022-11-08T17:46:32Z</dcterms:created>
  <dcterms:modified xsi:type="dcterms:W3CDTF">2023-03-23T00:14:44Z</dcterms:modified>
</cp:coreProperties>
</file>